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59" r:id="rId6"/>
    <p:sldId id="272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73" r:id="rId15"/>
    <p:sldId id="270" r:id="rId16"/>
    <p:sldId id="271" r:id="rId1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47860B-7789-7679-BA6F-B74FDC5010A4}" v="48" dt="2019-02-18T15:59:08.0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1464" y="-4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uovinen Anne Maarit" userId="S::anne.tuovinen@opedu.kuopio.fi::f9fdcb46-d1c0-4880-b9fc-491b0b640a29" providerId="AD" clId="Web-{4747860B-7789-7679-BA6F-B74FDC5010A4}"/>
    <pc:docChg chg="addSld delSld modSld">
      <pc:chgData name="Tuovinen Anne Maarit" userId="S::anne.tuovinen@opedu.kuopio.fi::f9fdcb46-d1c0-4880-b9fc-491b0b640a29" providerId="AD" clId="Web-{4747860B-7789-7679-BA6F-B74FDC5010A4}" dt="2019-02-18T15:59:08.091" v="99" actId="20577"/>
      <pc:docMkLst>
        <pc:docMk/>
      </pc:docMkLst>
      <pc:sldChg chg="modSp">
        <pc:chgData name="Tuovinen Anne Maarit" userId="S::anne.tuovinen@opedu.kuopio.fi::f9fdcb46-d1c0-4880-b9fc-491b0b640a29" providerId="AD" clId="Web-{4747860B-7789-7679-BA6F-B74FDC5010A4}" dt="2019-02-18T15:55:35.121" v="70" actId="20577"/>
        <pc:sldMkLst>
          <pc:docMk/>
          <pc:sldMk cId="1983429109" sldId="260"/>
        </pc:sldMkLst>
        <pc:spChg chg="mod">
          <ac:chgData name="Tuovinen Anne Maarit" userId="S::anne.tuovinen@opedu.kuopio.fi::f9fdcb46-d1c0-4880-b9fc-491b0b640a29" providerId="AD" clId="Web-{4747860B-7789-7679-BA6F-B74FDC5010A4}" dt="2019-02-18T15:55:35.121" v="70" actId="20577"/>
          <ac:spMkLst>
            <pc:docMk/>
            <pc:sldMk cId="1983429109" sldId="260"/>
            <ac:spMk id="3" creationId="{253C4632-2C2B-4CD2-A964-3CA614BA9B2B}"/>
          </ac:spMkLst>
        </pc:spChg>
      </pc:sldChg>
      <pc:sldChg chg="modSp">
        <pc:chgData name="Tuovinen Anne Maarit" userId="S::anne.tuovinen@opedu.kuopio.fi::f9fdcb46-d1c0-4880-b9fc-491b0b640a29" providerId="AD" clId="Web-{4747860B-7789-7679-BA6F-B74FDC5010A4}" dt="2019-02-18T15:57:15.997" v="90" actId="20577"/>
        <pc:sldMkLst>
          <pc:docMk/>
          <pc:sldMk cId="3661809803" sldId="264"/>
        </pc:sldMkLst>
        <pc:spChg chg="mod">
          <ac:chgData name="Tuovinen Anne Maarit" userId="S::anne.tuovinen@opedu.kuopio.fi::f9fdcb46-d1c0-4880-b9fc-491b0b640a29" providerId="AD" clId="Web-{4747860B-7789-7679-BA6F-B74FDC5010A4}" dt="2019-02-18T15:57:15.997" v="90" actId="20577"/>
          <ac:spMkLst>
            <pc:docMk/>
            <pc:sldMk cId="3661809803" sldId="264"/>
            <ac:spMk id="3" creationId="{D64AB00E-E10A-4FB5-A3D0-0E8D8FF57326}"/>
          </ac:spMkLst>
        </pc:spChg>
      </pc:sldChg>
      <pc:sldChg chg="modSp new">
        <pc:chgData name="Tuovinen Anne Maarit" userId="S::anne.tuovinen@opedu.kuopio.fi::f9fdcb46-d1c0-4880-b9fc-491b0b640a29" providerId="AD" clId="Web-{4747860B-7789-7679-BA6F-B74FDC5010A4}" dt="2019-02-18T15:59:08.091" v="98" actId="20577"/>
        <pc:sldMkLst>
          <pc:docMk/>
          <pc:sldMk cId="1732930421" sldId="272"/>
        </pc:sldMkLst>
        <pc:spChg chg="mod">
          <ac:chgData name="Tuovinen Anne Maarit" userId="S::anne.tuovinen@opedu.kuopio.fi::f9fdcb46-d1c0-4880-b9fc-491b0b640a29" providerId="AD" clId="Web-{4747860B-7789-7679-BA6F-B74FDC5010A4}" dt="2019-02-18T15:59:08.091" v="98" actId="20577"/>
          <ac:spMkLst>
            <pc:docMk/>
            <pc:sldMk cId="1732930421" sldId="272"/>
            <ac:spMk id="2" creationId="{6E866CB8-F8F0-4A48-8CB0-BDA587E06E9D}"/>
          </ac:spMkLst>
        </pc:spChg>
      </pc:sldChg>
      <pc:sldChg chg="modSp new del">
        <pc:chgData name="Tuovinen Anne Maarit" userId="S::anne.tuovinen@opedu.kuopio.fi::f9fdcb46-d1c0-4880-b9fc-491b0b640a29" providerId="AD" clId="Web-{4747860B-7789-7679-BA6F-B74FDC5010A4}" dt="2019-02-18T15:58:37.934" v="96"/>
        <pc:sldMkLst>
          <pc:docMk/>
          <pc:sldMk cId="2263717363" sldId="272"/>
        </pc:sldMkLst>
        <pc:spChg chg="mod">
          <ac:chgData name="Tuovinen Anne Maarit" userId="S::anne.tuovinen@opedu.kuopio.fi::f9fdcb46-d1c0-4880-b9fc-491b0b640a29" providerId="AD" clId="Web-{4747860B-7789-7679-BA6F-B74FDC5010A4}" dt="2019-02-18T15:58:24.326" v="93" actId="20577"/>
          <ac:spMkLst>
            <pc:docMk/>
            <pc:sldMk cId="2263717363" sldId="272"/>
            <ac:spMk id="2" creationId="{92561D3A-0E7A-4DFC-A583-A18AFBD29601}"/>
          </ac:spMkLst>
        </pc:spChg>
      </pc:sldChg>
    </pc:docChg>
  </pc:docChgLst>
  <pc:docChgLst>
    <pc:chgData name="Tuovinen Anne Maarit" userId="S::anne.tuovinen@opedu.kuopio.fi::f9fdcb46-d1c0-4880-b9fc-491b0b640a29" providerId="AD" clId="Web-{C0A801F9-52BA-4490-B4F6-BBF83CB4A2D2}"/>
    <pc:docChg chg="addSld delSld modSld">
      <pc:chgData name="Tuovinen Anne Maarit" userId="S::anne.tuovinen@opedu.kuopio.fi::f9fdcb46-d1c0-4880-b9fc-491b0b640a29" providerId="AD" clId="Web-{C0A801F9-52BA-4490-B4F6-BBF83CB4A2D2}" dt="2019-02-03T11:03:31.513" v="776" actId="20577"/>
      <pc:docMkLst>
        <pc:docMk/>
      </pc:docMkLst>
      <pc:sldChg chg="modSp">
        <pc:chgData name="Tuovinen Anne Maarit" userId="S::anne.tuovinen@opedu.kuopio.fi::f9fdcb46-d1c0-4880-b9fc-491b0b640a29" providerId="AD" clId="Web-{C0A801F9-52BA-4490-B4F6-BBF83CB4A2D2}" dt="2019-02-03T10:28:30.228" v="32" actId="20577"/>
        <pc:sldMkLst>
          <pc:docMk/>
          <pc:sldMk cId="782385677" sldId="256"/>
        </pc:sldMkLst>
        <pc:spChg chg="mod">
          <ac:chgData name="Tuovinen Anne Maarit" userId="S::anne.tuovinen@opedu.kuopio.fi::f9fdcb46-d1c0-4880-b9fc-491b0b640a29" providerId="AD" clId="Web-{C0A801F9-52BA-4490-B4F6-BBF83CB4A2D2}" dt="2019-02-03T10:28:30.228" v="32" actId="20577"/>
          <ac:spMkLst>
            <pc:docMk/>
            <pc:sldMk cId="782385677" sldId="256"/>
            <ac:spMk id="2" creationId="{00000000-0000-0000-0000-000000000000}"/>
          </ac:spMkLst>
        </pc:spChg>
      </pc:sldChg>
      <pc:sldChg chg="modSp new">
        <pc:chgData name="Tuovinen Anne Maarit" userId="S::anne.tuovinen@opedu.kuopio.fi::f9fdcb46-d1c0-4880-b9fc-491b0b640a29" providerId="AD" clId="Web-{C0A801F9-52BA-4490-B4F6-BBF83CB4A2D2}" dt="2019-02-03T10:30:08.601" v="111" actId="20577"/>
        <pc:sldMkLst>
          <pc:docMk/>
          <pc:sldMk cId="4256367075" sldId="257"/>
        </pc:sldMkLst>
        <pc:spChg chg="mod">
          <ac:chgData name="Tuovinen Anne Maarit" userId="S::anne.tuovinen@opedu.kuopio.fi::f9fdcb46-d1c0-4880-b9fc-491b0b640a29" providerId="AD" clId="Web-{C0A801F9-52BA-4490-B4F6-BBF83CB4A2D2}" dt="2019-02-03T10:30:08.601" v="111" actId="20577"/>
          <ac:spMkLst>
            <pc:docMk/>
            <pc:sldMk cId="4256367075" sldId="257"/>
            <ac:spMk id="2" creationId="{23CC6723-FDA8-45F3-9A8B-258EAF0D2180}"/>
          </ac:spMkLst>
        </pc:spChg>
      </pc:sldChg>
      <pc:sldChg chg="modSp new">
        <pc:chgData name="Tuovinen Anne Maarit" userId="S::anne.tuovinen@opedu.kuopio.fi::f9fdcb46-d1c0-4880-b9fc-491b0b640a29" providerId="AD" clId="Web-{C0A801F9-52BA-4490-B4F6-BBF83CB4A2D2}" dt="2019-02-03T10:32:19.818" v="132" actId="20577"/>
        <pc:sldMkLst>
          <pc:docMk/>
          <pc:sldMk cId="400487072" sldId="258"/>
        </pc:sldMkLst>
        <pc:spChg chg="mod">
          <ac:chgData name="Tuovinen Anne Maarit" userId="S::anne.tuovinen@opedu.kuopio.fi::f9fdcb46-d1c0-4880-b9fc-491b0b640a29" providerId="AD" clId="Web-{C0A801F9-52BA-4490-B4F6-BBF83CB4A2D2}" dt="2019-02-03T10:32:19.818" v="132" actId="20577"/>
          <ac:spMkLst>
            <pc:docMk/>
            <pc:sldMk cId="400487072" sldId="258"/>
            <ac:spMk id="2" creationId="{C9218C83-1129-440C-B61C-E639B0EB2B06}"/>
          </ac:spMkLst>
        </pc:spChg>
      </pc:sldChg>
      <pc:sldChg chg="modSp new">
        <pc:chgData name="Tuovinen Anne Maarit" userId="S::anne.tuovinen@opedu.kuopio.fi::f9fdcb46-d1c0-4880-b9fc-491b0b640a29" providerId="AD" clId="Web-{C0A801F9-52BA-4490-B4F6-BBF83CB4A2D2}" dt="2019-02-03T10:49:36.133" v="610" actId="20577"/>
        <pc:sldMkLst>
          <pc:docMk/>
          <pc:sldMk cId="4225042164" sldId="259"/>
        </pc:sldMkLst>
        <pc:spChg chg="mod">
          <ac:chgData name="Tuovinen Anne Maarit" userId="S::anne.tuovinen@opedu.kuopio.fi::f9fdcb46-d1c0-4880-b9fc-491b0b640a29" providerId="AD" clId="Web-{C0A801F9-52BA-4490-B4F6-BBF83CB4A2D2}" dt="2019-02-03T10:49:36.133" v="610" actId="20577"/>
          <ac:spMkLst>
            <pc:docMk/>
            <pc:sldMk cId="4225042164" sldId="259"/>
            <ac:spMk id="2" creationId="{9804F7AB-11D2-4EF0-B90B-D9039D7FF672}"/>
          </ac:spMkLst>
        </pc:spChg>
      </pc:sldChg>
      <pc:sldChg chg="modSp new">
        <pc:chgData name="Tuovinen Anne Maarit" userId="S::anne.tuovinen@opedu.kuopio.fi::f9fdcb46-d1c0-4880-b9fc-491b0b640a29" providerId="AD" clId="Web-{C0A801F9-52BA-4490-B4F6-BBF83CB4A2D2}" dt="2019-02-03T10:50:37.289" v="635" actId="20577"/>
        <pc:sldMkLst>
          <pc:docMk/>
          <pc:sldMk cId="1983429109" sldId="260"/>
        </pc:sldMkLst>
        <pc:spChg chg="mod">
          <ac:chgData name="Tuovinen Anne Maarit" userId="S::anne.tuovinen@opedu.kuopio.fi::f9fdcb46-d1c0-4880-b9fc-491b0b640a29" providerId="AD" clId="Web-{C0A801F9-52BA-4490-B4F6-BBF83CB4A2D2}" dt="2019-02-03T10:50:37.289" v="635" actId="20577"/>
          <ac:spMkLst>
            <pc:docMk/>
            <pc:sldMk cId="1983429109" sldId="260"/>
            <ac:spMk id="2" creationId="{330FE1C7-8C55-451B-B607-AD6036407757}"/>
          </ac:spMkLst>
        </pc:spChg>
      </pc:sldChg>
      <pc:sldChg chg="modSp new">
        <pc:chgData name="Tuovinen Anne Maarit" userId="S::anne.tuovinen@opedu.kuopio.fi::f9fdcb46-d1c0-4880-b9fc-491b0b640a29" providerId="AD" clId="Web-{C0A801F9-52BA-4490-B4F6-BBF83CB4A2D2}" dt="2019-02-03T10:50:48.039" v="642" actId="20577"/>
        <pc:sldMkLst>
          <pc:docMk/>
          <pc:sldMk cId="3162087735" sldId="261"/>
        </pc:sldMkLst>
        <pc:spChg chg="mod">
          <ac:chgData name="Tuovinen Anne Maarit" userId="S::anne.tuovinen@opedu.kuopio.fi::f9fdcb46-d1c0-4880-b9fc-491b0b640a29" providerId="AD" clId="Web-{C0A801F9-52BA-4490-B4F6-BBF83CB4A2D2}" dt="2019-02-03T10:50:48.039" v="642" actId="20577"/>
          <ac:spMkLst>
            <pc:docMk/>
            <pc:sldMk cId="3162087735" sldId="261"/>
            <ac:spMk id="2" creationId="{5058AA51-D79A-4FCC-808F-F02B8A7A97B4}"/>
          </ac:spMkLst>
        </pc:spChg>
      </pc:sldChg>
      <pc:sldChg chg="modSp new">
        <pc:chgData name="Tuovinen Anne Maarit" userId="S::anne.tuovinen@opedu.kuopio.fi::f9fdcb46-d1c0-4880-b9fc-491b0b640a29" providerId="AD" clId="Web-{C0A801F9-52BA-4490-B4F6-BBF83CB4A2D2}" dt="2019-02-03T10:50:56.617" v="645" actId="20577"/>
        <pc:sldMkLst>
          <pc:docMk/>
          <pc:sldMk cId="1901260122" sldId="262"/>
        </pc:sldMkLst>
        <pc:spChg chg="mod">
          <ac:chgData name="Tuovinen Anne Maarit" userId="S::anne.tuovinen@opedu.kuopio.fi::f9fdcb46-d1c0-4880-b9fc-491b0b640a29" providerId="AD" clId="Web-{C0A801F9-52BA-4490-B4F6-BBF83CB4A2D2}" dt="2019-02-03T10:50:56.617" v="645" actId="20577"/>
          <ac:spMkLst>
            <pc:docMk/>
            <pc:sldMk cId="1901260122" sldId="262"/>
            <ac:spMk id="2" creationId="{47B73E35-24D0-4978-B837-1FA54CD37AD4}"/>
          </ac:spMkLst>
        </pc:spChg>
      </pc:sldChg>
      <pc:sldChg chg="modSp new">
        <pc:chgData name="Tuovinen Anne Maarit" userId="S::anne.tuovinen@opedu.kuopio.fi::f9fdcb46-d1c0-4880-b9fc-491b0b640a29" providerId="AD" clId="Web-{C0A801F9-52BA-4490-B4F6-BBF83CB4A2D2}" dt="2019-02-03T10:49:50.711" v="618" actId="20577"/>
        <pc:sldMkLst>
          <pc:docMk/>
          <pc:sldMk cId="2528570328" sldId="263"/>
        </pc:sldMkLst>
        <pc:spChg chg="mod">
          <ac:chgData name="Tuovinen Anne Maarit" userId="S::anne.tuovinen@opedu.kuopio.fi::f9fdcb46-d1c0-4880-b9fc-491b0b640a29" providerId="AD" clId="Web-{C0A801F9-52BA-4490-B4F6-BBF83CB4A2D2}" dt="2019-02-03T10:49:50.711" v="618" actId="20577"/>
          <ac:spMkLst>
            <pc:docMk/>
            <pc:sldMk cId="2528570328" sldId="263"/>
            <ac:spMk id="2" creationId="{48594D47-6064-4F90-8E8C-B187E2FA4D66}"/>
          </ac:spMkLst>
        </pc:spChg>
      </pc:sldChg>
      <pc:sldChg chg="modSp new">
        <pc:chgData name="Tuovinen Anne Maarit" userId="S::anne.tuovinen@opedu.kuopio.fi::f9fdcb46-d1c0-4880-b9fc-491b0b640a29" providerId="AD" clId="Web-{C0A801F9-52BA-4490-B4F6-BBF83CB4A2D2}" dt="2019-02-03T10:51:18.944" v="656" actId="20577"/>
        <pc:sldMkLst>
          <pc:docMk/>
          <pc:sldMk cId="3661809803" sldId="264"/>
        </pc:sldMkLst>
        <pc:spChg chg="mod">
          <ac:chgData name="Tuovinen Anne Maarit" userId="S::anne.tuovinen@opedu.kuopio.fi::f9fdcb46-d1c0-4880-b9fc-491b0b640a29" providerId="AD" clId="Web-{C0A801F9-52BA-4490-B4F6-BBF83CB4A2D2}" dt="2019-02-03T10:51:18.944" v="656" actId="20577"/>
          <ac:spMkLst>
            <pc:docMk/>
            <pc:sldMk cId="3661809803" sldId="264"/>
            <ac:spMk id="2" creationId="{B71ADD97-2B63-481F-8D81-DA8004CEF527}"/>
          </ac:spMkLst>
        </pc:spChg>
      </pc:sldChg>
      <pc:sldChg chg="modSp new">
        <pc:chgData name="Tuovinen Anne Maarit" userId="S::anne.tuovinen@opedu.kuopio.fi::f9fdcb46-d1c0-4880-b9fc-491b0b640a29" providerId="AD" clId="Web-{C0A801F9-52BA-4490-B4F6-BBF83CB4A2D2}" dt="2019-02-03T11:03:31.513" v="775" actId="20577"/>
        <pc:sldMkLst>
          <pc:docMk/>
          <pc:sldMk cId="787359585" sldId="265"/>
        </pc:sldMkLst>
        <pc:spChg chg="mod">
          <ac:chgData name="Tuovinen Anne Maarit" userId="S::anne.tuovinen@opedu.kuopio.fi::f9fdcb46-d1c0-4880-b9fc-491b0b640a29" providerId="AD" clId="Web-{C0A801F9-52BA-4490-B4F6-BBF83CB4A2D2}" dt="2019-02-03T11:03:31.513" v="775" actId="20577"/>
          <ac:spMkLst>
            <pc:docMk/>
            <pc:sldMk cId="787359585" sldId="265"/>
            <ac:spMk id="2" creationId="{F8F2C339-A508-4216-AEA9-35B605F14324}"/>
          </ac:spMkLst>
        </pc:spChg>
      </pc:sldChg>
      <pc:sldChg chg="modSp new del">
        <pc:chgData name="Tuovinen Anne Maarit" userId="S::anne.tuovinen@opedu.kuopio.fi::f9fdcb46-d1c0-4880-b9fc-491b0b640a29" providerId="AD" clId="Web-{C0A801F9-52BA-4490-B4F6-BBF83CB4A2D2}" dt="2019-02-03T10:42:29.998" v="371"/>
        <pc:sldMkLst>
          <pc:docMk/>
          <pc:sldMk cId="1893194793" sldId="266"/>
        </pc:sldMkLst>
        <pc:spChg chg="mod">
          <ac:chgData name="Tuovinen Anne Maarit" userId="S::anne.tuovinen@opedu.kuopio.fi::f9fdcb46-d1c0-4880-b9fc-491b0b640a29" providerId="AD" clId="Web-{C0A801F9-52BA-4490-B4F6-BBF83CB4A2D2}" dt="2019-02-03T10:39:47.156" v="300" actId="20577"/>
          <ac:spMkLst>
            <pc:docMk/>
            <pc:sldMk cId="1893194793" sldId="266"/>
            <ac:spMk id="2" creationId="{C9722D6D-F6DA-4983-ACFA-3B2FD9AF2363}"/>
          </ac:spMkLst>
        </pc:spChg>
      </pc:sldChg>
      <pc:sldChg chg="modSp new">
        <pc:chgData name="Tuovinen Anne Maarit" userId="S::anne.tuovinen@opedu.kuopio.fi::f9fdcb46-d1c0-4880-b9fc-491b0b640a29" providerId="AD" clId="Web-{C0A801F9-52BA-4490-B4F6-BBF83CB4A2D2}" dt="2019-02-03T10:51:26.991" v="660" actId="20577"/>
        <pc:sldMkLst>
          <pc:docMk/>
          <pc:sldMk cId="729785589" sldId="267"/>
        </pc:sldMkLst>
        <pc:spChg chg="mod">
          <ac:chgData name="Tuovinen Anne Maarit" userId="S::anne.tuovinen@opedu.kuopio.fi::f9fdcb46-d1c0-4880-b9fc-491b0b640a29" providerId="AD" clId="Web-{C0A801F9-52BA-4490-B4F6-BBF83CB4A2D2}" dt="2019-02-03T10:51:26.991" v="660" actId="20577"/>
          <ac:spMkLst>
            <pc:docMk/>
            <pc:sldMk cId="729785589" sldId="267"/>
            <ac:spMk id="2" creationId="{A9E0A94E-B1B9-4F24-868E-6FA3B2C9D18B}"/>
          </ac:spMkLst>
        </pc:spChg>
      </pc:sldChg>
      <pc:sldChg chg="new del">
        <pc:chgData name="Tuovinen Anne Maarit" userId="S::anne.tuovinen@opedu.kuopio.fi::f9fdcb46-d1c0-4880-b9fc-491b0b640a29" providerId="AD" clId="Web-{C0A801F9-52BA-4490-B4F6-BBF83CB4A2D2}" dt="2019-02-03T10:51:32.225" v="662"/>
        <pc:sldMkLst>
          <pc:docMk/>
          <pc:sldMk cId="1958044118" sldId="268"/>
        </pc:sldMkLst>
      </pc:sldChg>
      <pc:sldChg chg="modSp new">
        <pc:chgData name="Tuovinen Anne Maarit" userId="S::anne.tuovinen@opedu.kuopio.fi::f9fdcb46-d1c0-4880-b9fc-491b0b640a29" providerId="AD" clId="Web-{C0A801F9-52BA-4490-B4F6-BBF83CB4A2D2}" dt="2019-02-03T10:45:46.449" v="495" actId="20577"/>
        <pc:sldMkLst>
          <pc:docMk/>
          <pc:sldMk cId="2789806346" sldId="269"/>
        </pc:sldMkLst>
        <pc:spChg chg="mod">
          <ac:chgData name="Tuovinen Anne Maarit" userId="S::anne.tuovinen@opedu.kuopio.fi::f9fdcb46-d1c0-4880-b9fc-491b0b640a29" providerId="AD" clId="Web-{C0A801F9-52BA-4490-B4F6-BBF83CB4A2D2}" dt="2019-02-03T10:45:46.449" v="495" actId="20577"/>
          <ac:spMkLst>
            <pc:docMk/>
            <pc:sldMk cId="2789806346" sldId="269"/>
            <ac:spMk id="2" creationId="{2BEDC359-F0AF-4A7A-BEA6-8236A976C462}"/>
          </ac:spMkLst>
        </pc:spChg>
      </pc:sldChg>
      <pc:sldChg chg="modSp new">
        <pc:chgData name="Tuovinen Anne Maarit" userId="S::anne.tuovinen@opedu.kuopio.fi::f9fdcb46-d1c0-4880-b9fc-491b0b640a29" providerId="AD" clId="Web-{C0A801F9-52BA-4490-B4F6-BBF83CB4A2D2}" dt="2019-02-03T10:52:43.146" v="738" actId="20577"/>
        <pc:sldMkLst>
          <pc:docMk/>
          <pc:sldMk cId="1183874553" sldId="270"/>
        </pc:sldMkLst>
        <pc:spChg chg="mod">
          <ac:chgData name="Tuovinen Anne Maarit" userId="S::anne.tuovinen@opedu.kuopio.fi::f9fdcb46-d1c0-4880-b9fc-491b0b640a29" providerId="AD" clId="Web-{C0A801F9-52BA-4490-B4F6-BBF83CB4A2D2}" dt="2019-02-03T10:52:43.146" v="738" actId="20577"/>
          <ac:spMkLst>
            <pc:docMk/>
            <pc:sldMk cId="1183874553" sldId="270"/>
            <ac:spMk id="2" creationId="{34841B33-55BE-4B17-A681-58D144CC3ECA}"/>
          </ac:spMkLst>
        </pc:spChg>
      </pc:sldChg>
      <pc:sldChg chg="modSp new">
        <pc:chgData name="Tuovinen Anne Maarit" userId="S::anne.tuovinen@opedu.kuopio.fi::f9fdcb46-d1c0-4880-b9fc-491b0b640a29" providerId="AD" clId="Web-{C0A801F9-52BA-4490-B4F6-BBF83CB4A2D2}" dt="2019-02-03T10:53:30.599" v="773" actId="20577"/>
        <pc:sldMkLst>
          <pc:docMk/>
          <pc:sldMk cId="4006952464" sldId="271"/>
        </pc:sldMkLst>
        <pc:spChg chg="mod">
          <ac:chgData name="Tuovinen Anne Maarit" userId="S::anne.tuovinen@opedu.kuopio.fi::f9fdcb46-d1c0-4880-b9fc-491b0b640a29" providerId="AD" clId="Web-{C0A801F9-52BA-4490-B4F6-BBF83CB4A2D2}" dt="2019-02-03T10:53:30.599" v="773" actId="20577"/>
          <ac:spMkLst>
            <pc:docMk/>
            <pc:sldMk cId="4006952464" sldId="271"/>
            <ac:spMk id="2" creationId="{D419F7C7-477F-4802-917A-3B2F93177CA6}"/>
          </ac:spMkLst>
        </pc:spChg>
      </pc:sldChg>
    </pc:docChg>
  </pc:docChgLst>
  <pc:docChgLst>
    <pc:chgData name="Tuovinen Anne Maarit" userId="S::anne.tuovinen@opedu.kuopio.fi::f9fdcb46-d1c0-4880-b9fc-491b0b640a29" providerId="AD" clId="Web-{43DDA18F-0589-DD5A-2027-398C8FFB3FC3}"/>
    <pc:docChg chg="modSld">
      <pc:chgData name="Tuovinen Anne Maarit" userId="S::anne.tuovinen@opedu.kuopio.fi::f9fdcb46-d1c0-4880-b9fc-491b0b640a29" providerId="AD" clId="Web-{43DDA18F-0589-DD5A-2027-398C8FFB3FC3}" dt="2019-02-19T09:26:25.700" v="863" actId="20577"/>
      <pc:docMkLst>
        <pc:docMk/>
      </pc:docMkLst>
      <pc:sldChg chg="modSp">
        <pc:chgData name="Tuovinen Anne Maarit" userId="S::anne.tuovinen@opedu.kuopio.fi::f9fdcb46-d1c0-4880-b9fc-491b0b640a29" providerId="AD" clId="Web-{43DDA18F-0589-DD5A-2027-398C8FFB3FC3}" dt="2019-02-19T09:21:17.339" v="758" actId="20577"/>
        <pc:sldMkLst>
          <pc:docMk/>
          <pc:sldMk cId="400487072" sldId="258"/>
        </pc:sldMkLst>
        <pc:spChg chg="mod">
          <ac:chgData name="Tuovinen Anne Maarit" userId="S::anne.tuovinen@opedu.kuopio.fi::f9fdcb46-d1c0-4880-b9fc-491b0b640a29" providerId="AD" clId="Web-{43DDA18F-0589-DD5A-2027-398C8FFB3FC3}" dt="2019-02-19T09:21:17.339" v="758" actId="20577"/>
          <ac:spMkLst>
            <pc:docMk/>
            <pc:sldMk cId="400487072" sldId="258"/>
            <ac:spMk id="3" creationId="{ADB3B594-C8B8-47BB-AF01-EC86E93B7585}"/>
          </ac:spMkLst>
        </pc:spChg>
      </pc:sldChg>
      <pc:sldChg chg="modSp">
        <pc:chgData name="Tuovinen Anne Maarit" userId="S::anne.tuovinen@opedu.kuopio.fi::f9fdcb46-d1c0-4880-b9fc-491b0b640a29" providerId="AD" clId="Web-{43DDA18F-0589-DD5A-2027-398C8FFB3FC3}" dt="2019-02-19T09:19:36.402" v="688" actId="20577"/>
        <pc:sldMkLst>
          <pc:docMk/>
          <pc:sldMk cId="4225042164" sldId="259"/>
        </pc:sldMkLst>
        <pc:spChg chg="mod">
          <ac:chgData name="Tuovinen Anne Maarit" userId="S::anne.tuovinen@opedu.kuopio.fi::f9fdcb46-d1c0-4880-b9fc-491b0b640a29" providerId="AD" clId="Web-{43DDA18F-0589-DD5A-2027-398C8FFB3FC3}" dt="2019-02-19T09:19:36.402" v="688" actId="20577"/>
          <ac:spMkLst>
            <pc:docMk/>
            <pc:sldMk cId="4225042164" sldId="259"/>
            <ac:spMk id="3" creationId="{D2BDBEED-377A-4A8D-9FAB-3C2195E3F6F7}"/>
          </ac:spMkLst>
        </pc:spChg>
      </pc:sldChg>
      <pc:sldChg chg="modSp">
        <pc:chgData name="Tuovinen Anne Maarit" userId="S::anne.tuovinen@opedu.kuopio.fi::f9fdcb46-d1c0-4880-b9fc-491b0b640a29" providerId="AD" clId="Web-{43DDA18F-0589-DD5A-2027-398C8FFB3FC3}" dt="2019-02-19T09:25:16.512" v="844" actId="20577"/>
        <pc:sldMkLst>
          <pc:docMk/>
          <pc:sldMk cId="1983429109" sldId="260"/>
        </pc:sldMkLst>
        <pc:spChg chg="mod">
          <ac:chgData name="Tuovinen Anne Maarit" userId="S::anne.tuovinen@opedu.kuopio.fi::f9fdcb46-d1c0-4880-b9fc-491b0b640a29" providerId="AD" clId="Web-{43DDA18F-0589-DD5A-2027-398C8FFB3FC3}" dt="2019-02-19T09:25:16.512" v="844" actId="20577"/>
          <ac:spMkLst>
            <pc:docMk/>
            <pc:sldMk cId="1983429109" sldId="260"/>
            <ac:spMk id="3" creationId="{253C4632-2C2B-4CD2-A964-3CA614BA9B2B}"/>
          </ac:spMkLst>
        </pc:spChg>
      </pc:sldChg>
      <pc:sldChg chg="modSp">
        <pc:chgData name="Tuovinen Anne Maarit" userId="S::anne.tuovinen@opedu.kuopio.fi::f9fdcb46-d1c0-4880-b9fc-491b0b640a29" providerId="AD" clId="Web-{43DDA18F-0589-DD5A-2027-398C8FFB3FC3}" dt="2019-02-19T09:25:46.543" v="858" actId="20577"/>
        <pc:sldMkLst>
          <pc:docMk/>
          <pc:sldMk cId="3162087735" sldId="261"/>
        </pc:sldMkLst>
        <pc:spChg chg="mod">
          <ac:chgData name="Tuovinen Anne Maarit" userId="S::anne.tuovinen@opedu.kuopio.fi::f9fdcb46-d1c0-4880-b9fc-491b0b640a29" providerId="AD" clId="Web-{43DDA18F-0589-DD5A-2027-398C8FFB3FC3}" dt="2019-02-19T09:25:46.543" v="858" actId="20577"/>
          <ac:spMkLst>
            <pc:docMk/>
            <pc:sldMk cId="3162087735" sldId="261"/>
            <ac:spMk id="3" creationId="{5AFA045D-8135-4BF1-997A-B823DB792F27}"/>
          </ac:spMkLst>
        </pc:spChg>
      </pc:sldChg>
      <pc:sldChg chg="modSp">
        <pc:chgData name="Tuovinen Anne Maarit" userId="S::anne.tuovinen@opedu.kuopio.fi::f9fdcb46-d1c0-4880-b9fc-491b0b640a29" providerId="AD" clId="Web-{43DDA18F-0589-DD5A-2027-398C8FFB3FC3}" dt="2019-02-19T09:24:30.043" v="832" actId="20577"/>
        <pc:sldMkLst>
          <pc:docMk/>
          <pc:sldMk cId="1901260122" sldId="262"/>
        </pc:sldMkLst>
        <pc:spChg chg="mod">
          <ac:chgData name="Tuovinen Anne Maarit" userId="S::anne.tuovinen@opedu.kuopio.fi::f9fdcb46-d1c0-4880-b9fc-491b0b640a29" providerId="AD" clId="Web-{43DDA18F-0589-DD5A-2027-398C8FFB3FC3}" dt="2019-02-19T09:24:30.043" v="832" actId="20577"/>
          <ac:spMkLst>
            <pc:docMk/>
            <pc:sldMk cId="1901260122" sldId="262"/>
            <ac:spMk id="3" creationId="{DA122AD1-23C4-491F-AD6F-99CD40707934}"/>
          </ac:spMkLst>
        </pc:spChg>
      </pc:sldChg>
      <pc:sldChg chg="modSp">
        <pc:chgData name="Tuovinen Anne Maarit" userId="S::anne.tuovinen@opedu.kuopio.fi::f9fdcb46-d1c0-4880-b9fc-491b0b640a29" providerId="AD" clId="Web-{43DDA18F-0589-DD5A-2027-398C8FFB3FC3}" dt="2019-02-19T09:16:01.026" v="494" actId="20577"/>
        <pc:sldMkLst>
          <pc:docMk/>
          <pc:sldMk cId="2528570328" sldId="263"/>
        </pc:sldMkLst>
        <pc:spChg chg="mod">
          <ac:chgData name="Tuovinen Anne Maarit" userId="S::anne.tuovinen@opedu.kuopio.fi::f9fdcb46-d1c0-4880-b9fc-491b0b640a29" providerId="AD" clId="Web-{43DDA18F-0589-DD5A-2027-398C8FFB3FC3}" dt="2019-02-19T09:14:16.370" v="422" actId="20577"/>
          <ac:spMkLst>
            <pc:docMk/>
            <pc:sldMk cId="2528570328" sldId="263"/>
            <ac:spMk id="2" creationId="{48594D47-6064-4F90-8E8C-B187E2FA4D66}"/>
          </ac:spMkLst>
        </pc:spChg>
        <pc:spChg chg="mod">
          <ac:chgData name="Tuovinen Anne Maarit" userId="S::anne.tuovinen@opedu.kuopio.fi::f9fdcb46-d1c0-4880-b9fc-491b0b640a29" providerId="AD" clId="Web-{43DDA18F-0589-DD5A-2027-398C8FFB3FC3}" dt="2019-02-19T09:16:01.026" v="494" actId="20577"/>
          <ac:spMkLst>
            <pc:docMk/>
            <pc:sldMk cId="2528570328" sldId="263"/>
            <ac:spMk id="3" creationId="{E55D2996-1BFB-456D-9DBE-7563D017BB80}"/>
          </ac:spMkLst>
        </pc:spChg>
      </pc:sldChg>
      <pc:sldChg chg="modSp">
        <pc:chgData name="Tuovinen Anne Maarit" userId="S::anne.tuovinen@opedu.kuopio.fi::f9fdcb46-d1c0-4880-b9fc-491b0b640a29" providerId="AD" clId="Web-{43DDA18F-0589-DD5A-2027-398C8FFB3FC3}" dt="2019-02-19T09:26:25.700" v="862" actId="20577"/>
        <pc:sldMkLst>
          <pc:docMk/>
          <pc:sldMk cId="729785589" sldId="267"/>
        </pc:sldMkLst>
        <pc:spChg chg="mod">
          <ac:chgData name="Tuovinen Anne Maarit" userId="S::anne.tuovinen@opedu.kuopio.fi::f9fdcb46-d1c0-4880-b9fc-491b0b640a29" providerId="AD" clId="Web-{43DDA18F-0589-DD5A-2027-398C8FFB3FC3}" dt="2019-02-19T09:26:25.700" v="862" actId="20577"/>
          <ac:spMkLst>
            <pc:docMk/>
            <pc:sldMk cId="729785589" sldId="267"/>
            <ac:spMk id="3" creationId="{C56C50E4-2C52-4C78-A112-397FDA5C24D0}"/>
          </ac:spMkLst>
        </pc:spChg>
      </pc:sldChg>
      <pc:sldChg chg="modSp">
        <pc:chgData name="Tuovinen Anne Maarit" userId="S::anne.tuovinen@opedu.kuopio.fi::f9fdcb46-d1c0-4880-b9fc-491b0b640a29" providerId="AD" clId="Web-{43DDA18F-0589-DD5A-2027-398C8FFB3FC3}" dt="2019-02-19T09:21:33.480" v="763" actId="20577"/>
        <pc:sldMkLst>
          <pc:docMk/>
          <pc:sldMk cId="1732930421" sldId="272"/>
        </pc:sldMkLst>
        <pc:spChg chg="mod">
          <ac:chgData name="Tuovinen Anne Maarit" userId="S::anne.tuovinen@opedu.kuopio.fi::f9fdcb46-d1c0-4880-b9fc-491b0b640a29" providerId="AD" clId="Web-{43DDA18F-0589-DD5A-2027-398C8FFB3FC3}" dt="2019-02-19T09:21:33.480" v="763" actId="20577"/>
          <ac:spMkLst>
            <pc:docMk/>
            <pc:sldMk cId="1732930421" sldId="272"/>
            <ac:spMk id="3" creationId="{F3018C89-4E29-402B-B7CA-6BAA97D0A05E}"/>
          </ac:spMkLst>
        </pc:spChg>
      </pc:sldChg>
    </pc:docChg>
  </pc:docChgLst>
  <pc:docChgLst>
    <pc:chgData name="Tuovinen Anne Maarit" userId="S::anne.tuovinen@opedu.kuopio.fi::f9fdcb46-d1c0-4880-b9fc-491b0b640a29" providerId="AD" clId="Web-{94764AAB-ED2C-EB2B-E127-7F32DB8FC545}"/>
    <pc:docChg chg="addSld modSld">
      <pc:chgData name="Tuovinen Anne Maarit" userId="S::anne.tuovinen@opedu.kuopio.fi::f9fdcb46-d1c0-4880-b9fc-491b0b640a29" providerId="AD" clId="Web-{94764AAB-ED2C-EB2B-E127-7F32DB8FC545}" dt="2019-02-19T06:47:43.693" v="851" actId="20577"/>
      <pc:docMkLst>
        <pc:docMk/>
      </pc:docMkLst>
      <pc:sldChg chg="modSp">
        <pc:chgData name="Tuovinen Anne Maarit" userId="S::anne.tuovinen@opedu.kuopio.fi::f9fdcb46-d1c0-4880-b9fc-491b0b640a29" providerId="AD" clId="Web-{94764AAB-ED2C-EB2B-E127-7F32DB8FC545}" dt="2019-02-19T06:33:19.815" v="170" actId="20577"/>
        <pc:sldMkLst>
          <pc:docMk/>
          <pc:sldMk cId="4225042164" sldId="259"/>
        </pc:sldMkLst>
        <pc:spChg chg="mod">
          <ac:chgData name="Tuovinen Anne Maarit" userId="S::anne.tuovinen@opedu.kuopio.fi::f9fdcb46-d1c0-4880-b9fc-491b0b640a29" providerId="AD" clId="Web-{94764AAB-ED2C-EB2B-E127-7F32DB8FC545}" dt="2019-02-19T06:33:19.815" v="170" actId="20577"/>
          <ac:spMkLst>
            <pc:docMk/>
            <pc:sldMk cId="4225042164" sldId="259"/>
            <ac:spMk id="3" creationId="{D2BDBEED-377A-4A8D-9FAB-3C2195E3F6F7}"/>
          </ac:spMkLst>
        </pc:spChg>
      </pc:sldChg>
      <pc:sldChg chg="modSp">
        <pc:chgData name="Tuovinen Anne Maarit" userId="S::anne.tuovinen@opedu.kuopio.fi::f9fdcb46-d1c0-4880-b9fc-491b0b640a29" providerId="AD" clId="Web-{94764AAB-ED2C-EB2B-E127-7F32DB8FC545}" dt="2019-02-19T06:39:39.926" v="688" actId="20577"/>
        <pc:sldMkLst>
          <pc:docMk/>
          <pc:sldMk cId="3162087735" sldId="261"/>
        </pc:sldMkLst>
        <pc:spChg chg="mod">
          <ac:chgData name="Tuovinen Anne Maarit" userId="S::anne.tuovinen@opedu.kuopio.fi::f9fdcb46-d1c0-4880-b9fc-491b0b640a29" providerId="AD" clId="Web-{94764AAB-ED2C-EB2B-E127-7F32DB8FC545}" dt="2019-02-19T06:39:39.926" v="688" actId="20577"/>
          <ac:spMkLst>
            <pc:docMk/>
            <pc:sldMk cId="3162087735" sldId="261"/>
            <ac:spMk id="3" creationId="{5AFA045D-8135-4BF1-997A-B823DB792F27}"/>
          </ac:spMkLst>
        </pc:spChg>
      </pc:sldChg>
      <pc:sldChg chg="modSp">
        <pc:chgData name="Tuovinen Anne Maarit" userId="S::anne.tuovinen@opedu.kuopio.fi::f9fdcb46-d1c0-4880-b9fc-491b0b640a29" providerId="AD" clId="Web-{94764AAB-ED2C-EB2B-E127-7F32DB8FC545}" dt="2019-02-19T06:38:34.425" v="590" actId="20577"/>
        <pc:sldMkLst>
          <pc:docMk/>
          <pc:sldMk cId="1901260122" sldId="262"/>
        </pc:sldMkLst>
        <pc:spChg chg="mod">
          <ac:chgData name="Tuovinen Anne Maarit" userId="S::anne.tuovinen@opedu.kuopio.fi::f9fdcb46-d1c0-4880-b9fc-491b0b640a29" providerId="AD" clId="Web-{94764AAB-ED2C-EB2B-E127-7F32DB8FC545}" dt="2019-02-19T06:38:34.425" v="590" actId="20577"/>
          <ac:spMkLst>
            <pc:docMk/>
            <pc:sldMk cId="1901260122" sldId="262"/>
            <ac:spMk id="3" creationId="{DA122AD1-23C4-491F-AD6F-99CD40707934}"/>
          </ac:spMkLst>
        </pc:spChg>
      </pc:sldChg>
      <pc:sldChg chg="modSp">
        <pc:chgData name="Tuovinen Anne Maarit" userId="S::anne.tuovinen@opedu.kuopio.fi::f9fdcb46-d1c0-4880-b9fc-491b0b640a29" providerId="AD" clId="Web-{94764AAB-ED2C-EB2B-E127-7F32DB8FC545}" dt="2019-02-19T06:36:56.660" v="490" actId="20577"/>
        <pc:sldMkLst>
          <pc:docMk/>
          <pc:sldMk cId="3661809803" sldId="264"/>
        </pc:sldMkLst>
        <pc:spChg chg="mod">
          <ac:chgData name="Tuovinen Anne Maarit" userId="S::anne.tuovinen@opedu.kuopio.fi::f9fdcb46-d1c0-4880-b9fc-491b0b640a29" providerId="AD" clId="Web-{94764AAB-ED2C-EB2B-E127-7F32DB8FC545}" dt="2019-02-19T06:36:56.660" v="490" actId="20577"/>
          <ac:spMkLst>
            <pc:docMk/>
            <pc:sldMk cId="3661809803" sldId="264"/>
            <ac:spMk id="3" creationId="{D64AB00E-E10A-4FB5-A3D0-0E8D8FF57326}"/>
          </ac:spMkLst>
        </pc:spChg>
      </pc:sldChg>
      <pc:sldChg chg="modSp">
        <pc:chgData name="Tuovinen Anne Maarit" userId="S::anne.tuovinen@opedu.kuopio.fi::f9fdcb46-d1c0-4880-b9fc-491b0b640a29" providerId="AD" clId="Web-{94764AAB-ED2C-EB2B-E127-7F32DB8FC545}" dt="2019-02-19T06:34:55.315" v="318" actId="20577"/>
        <pc:sldMkLst>
          <pc:docMk/>
          <pc:sldMk cId="787359585" sldId="265"/>
        </pc:sldMkLst>
        <pc:spChg chg="mod">
          <ac:chgData name="Tuovinen Anne Maarit" userId="S::anne.tuovinen@opedu.kuopio.fi::f9fdcb46-d1c0-4880-b9fc-491b0b640a29" providerId="AD" clId="Web-{94764AAB-ED2C-EB2B-E127-7F32DB8FC545}" dt="2019-02-19T06:34:55.315" v="318" actId="20577"/>
          <ac:spMkLst>
            <pc:docMk/>
            <pc:sldMk cId="787359585" sldId="265"/>
            <ac:spMk id="3" creationId="{72A7F90B-48FA-4063-B9C1-D908FEF9430D}"/>
          </ac:spMkLst>
        </pc:spChg>
      </pc:sldChg>
      <pc:sldChg chg="modSp">
        <pc:chgData name="Tuovinen Anne Maarit" userId="S::anne.tuovinen@opedu.kuopio.fi::f9fdcb46-d1c0-4880-b9fc-491b0b640a29" providerId="AD" clId="Web-{94764AAB-ED2C-EB2B-E127-7F32DB8FC545}" dt="2019-02-19T06:30:33.565" v="52" actId="20577"/>
        <pc:sldMkLst>
          <pc:docMk/>
          <pc:sldMk cId="1732930421" sldId="272"/>
        </pc:sldMkLst>
        <pc:spChg chg="mod">
          <ac:chgData name="Tuovinen Anne Maarit" userId="S::anne.tuovinen@opedu.kuopio.fi::f9fdcb46-d1c0-4880-b9fc-491b0b640a29" providerId="AD" clId="Web-{94764AAB-ED2C-EB2B-E127-7F32DB8FC545}" dt="2019-02-19T06:30:33.565" v="52" actId="20577"/>
          <ac:spMkLst>
            <pc:docMk/>
            <pc:sldMk cId="1732930421" sldId="272"/>
            <ac:spMk id="3" creationId="{F3018C89-4E29-402B-B7CA-6BAA97D0A05E}"/>
          </ac:spMkLst>
        </pc:spChg>
      </pc:sldChg>
      <pc:sldChg chg="modSp new">
        <pc:chgData name="Tuovinen Anne Maarit" userId="S::anne.tuovinen@opedu.kuopio.fi::f9fdcb46-d1c0-4880-b9fc-491b0b640a29" providerId="AD" clId="Web-{94764AAB-ED2C-EB2B-E127-7F32DB8FC545}" dt="2019-02-19T06:47:43.693" v="850" actId="20577"/>
        <pc:sldMkLst>
          <pc:docMk/>
          <pc:sldMk cId="4294510620" sldId="273"/>
        </pc:sldMkLst>
        <pc:spChg chg="mod">
          <ac:chgData name="Tuovinen Anne Maarit" userId="S::anne.tuovinen@opedu.kuopio.fi::f9fdcb46-d1c0-4880-b9fc-491b0b640a29" providerId="AD" clId="Web-{94764AAB-ED2C-EB2B-E127-7F32DB8FC545}" dt="2019-02-19T06:44:26.411" v="767" actId="20577"/>
          <ac:spMkLst>
            <pc:docMk/>
            <pc:sldMk cId="4294510620" sldId="273"/>
            <ac:spMk id="2" creationId="{D7946D11-E14C-4D4D-9B09-CBD2E52BACBA}"/>
          </ac:spMkLst>
        </pc:spChg>
        <pc:spChg chg="mod">
          <ac:chgData name="Tuovinen Anne Maarit" userId="S::anne.tuovinen@opedu.kuopio.fi::f9fdcb46-d1c0-4880-b9fc-491b0b640a29" providerId="AD" clId="Web-{94764AAB-ED2C-EB2B-E127-7F32DB8FC545}" dt="2019-02-19T06:47:43.693" v="850" actId="20577"/>
          <ac:spMkLst>
            <pc:docMk/>
            <pc:sldMk cId="4294510620" sldId="273"/>
            <ac:spMk id="3" creationId="{A67F34A6-A925-4713-ABB5-55AB84213D9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0415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0471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9217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870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3385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8941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673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7242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7634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3245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25.2.2019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0522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/>
              <a:t>Penfriending</a:t>
            </a:r>
            <a:r>
              <a:rPr lang="fi-FI"/>
              <a:t> </a:t>
            </a:r>
            <a:r>
              <a:rPr lang="fi-FI" err="1"/>
              <a:t>with</a:t>
            </a:r>
            <a:r>
              <a:rPr lang="fi-FI"/>
              <a:t> Slovakia and Finland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48594D47-6064-4F90-8E8C-B187E2FA4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1. Olivia and Juulia </a:t>
            </a:r>
            <a:r>
              <a:rPr lang="fi-FI" dirty="0" err="1"/>
              <a:t>Finnish</a:t>
            </a:r>
            <a:r>
              <a:rPr lang="fi-FI" dirty="0"/>
              <a:t> </a:t>
            </a:r>
            <a:r>
              <a:rPr lang="fi-FI" dirty="0" err="1"/>
              <a:t>Presidents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2. Sauna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E55D2996-1BFB-456D-9DBE-7563D017B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1.Who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Finland's</a:t>
            </a:r>
            <a:r>
              <a:rPr lang="fi-FI" dirty="0"/>
              <a:t> </a:t>
            </a:r>
            <a:r>
              <a:rPr lang="fi-FI" dirty="0" err="1"/>
              <a:t>first</a:t>
            </a:r>
            <a:r>
              <a:rPr lang="fi-FI" dirty="0"/>
              <a:t> </a:t>
            </a:r>
            <a:r>
              <a:rPr lang="fi-FI" dirty="0" err="1"/>
              <a:t>female</a:t>
            </a:r>
            <a:r>
              <a:rPr lang="fi-FI" dirty="0"/>
              <a:t> </a:t>
            </a:r>
            <a:r>
              <a:rPr lang="fi-FI" dirty="0" err="1"/>
              <a:t>president</a:t>
            </a:r>
            <a:r>
              <a:rPr lang="fi-FI" dirty="0"/>
              <a:t>?</a:t>
            </a:r>
          </a:p>
          <a:p>
            <a:r>
              <a:rPr lang="fi-FI" dirty="0" err="1"/>
              <a:t>Who</a:t>
            </a:r>
            <a:r>
              <a:rPr lang="fi-FI" dirty="0"/>
              <a:t> is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president</a:t>
            </a:r>
            <a:r>
              <a:rPr lang="fi-FI" dirty="0"/>
              <a:t> </a:t>
            </a:r>
            <a:r>
              <a:rPr lang="fi-FI" dirty="0" err="1"/>
              <a:t>today</a:t>
            </a:r>
            <a:r>
              <a:rPr lang="fi-FI" dirty="0"/>
              <a:t> in Finland?</a:t>
            </a:r>
          </a:p>
          <a:p>
            <a:r>
              <a:rPr lang="fi-FI" dirty="0"/>
              <a:t>2. </a:t>
            </a:r>
            <a:r>
              <a:rPr lang="fi-FI" dirty="0" err="1"/>
              <a:t>Where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 </a:t>
            </a:r>
            <a:r>
              <a:rPr lang="fi-FI" dirty="0" err="1"/>
              <a:t>saunas</a:t>
            </a:r>
            <a:r>
              <a:rPr lang="fi-FI" dirty="0"/>
              <a:t> </a:t>
            </a:r>
            <a:r>
              <a:rPr lang="fi-FI" dirty="0" err="1"/>
              <a:t>usually</a:t>
            </a:r>
            <a:r>
              <a:rPr lang="fi-FI" dirty="0"/>
              <a:t>?</a:t>
            </a:r>
          </a:p>
          <a:p>
            <a:r>
              <a:rPr lang="fi-FI" dirty="0" err="1"/>
              <a:t>What</a:t>
            </a:r>
            <a:r>
              <a:rPr lang="fi-FI" dirty="0"/>
              <a:t> is a vihta?</a:t>
            </a:r>
          </a:p>
          <a:p>
            <a:r>
              <a:rPr lang="fi-FI" dirty="0" err="1"/>
              <a:t>Where</a:t>
            </a:r>
            <a:r>
              <a:rPr lang="fi-FI" dirty="0"/>
              <a:t> is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biggest</a:t>
            </a:r>
            <a:r>
              <a:rPr lang="fi-FI" dirty="0"/>
              <a:t> sauna?</a:t>
            </a:r>
          </a:p>
        </p:txBody>
      </p:sp>
    </p:spTree>
    <p:extLst>
      <p:ext uri="{BB962C8B-B14F-4D97-AF65-F5344CB8AC3E}">
        <p14:creationId xmlns:p14="http://schemas.microsoft.com/office/powerpoint/2010/main" val="2528570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B71ADD97-2B63-481F-8D81-DA8004CEF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1. Supercell</a:t>
            </a:r>
            <a:br>
              <a:rPr lang="fi-FI"/>
            </a:br>
            <a:r>
              <a:rPr lang="fi-FI"/>
              <a:t/>
            </a:r>
            <a:br>
              <a:rPr lang="fi-FI"/>
            </a:br>
            <a:r>
              <a:rPr lang="fi-FI"/>
              <a:t>2. Nokia</a:t>
            </a:r>
            <a:br>
              <a:rPr lang="fi-FI"/>
            </a:br>
            <a:r>
              <a:rPr lang="fi-FI"/>
              <a:t> </a:t>
            </a:r>
            <a:br>
              <a:rPr lang="fi-FI"/>
            </a:br>
            <a:r>
              <a:rPr lang="fi-FI"/>
              <a:t>3. Fazer</a:t>
            </a:r>
            <a:r>
              <a:rPr lang="en-US"/>
              <a:t/>
            </a:r>
            <a:br>
              <a:rPr lang="en-US"/>
            </a:b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D64AB00E-E10A-4FB5-A3D0-0E8D8FF57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1. </a:t>
            </a:r>
            <a:r>
              <a:rPr lang="fi-FI" dirty="0" err="1"/>
              <a:t>Do</a:t>
            </a:r>
            <a:r>
              <a:rPr lang="fi-FI" dirty="0"/>
              <a:t> 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know</a:t>
            </a:r>
            <a:r>
              <a:rPr lang="fi-FI" dirty="0"/>
              <a:t> Supercell?</a:t>
            </a:r>
          </a:p>
          <a:p>
            <a:r>
              <a:rPr lang="fi-FI" dirty="0" err="1"/>
              <a:t>What</a:t>
            </a:r>
            <a:r>
              <a:rPr lang="fi-FI" dirty="0"/>
              <a:t> is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favourite</a:t>
            </a:r>
            <a:r>
              <a:rPr lang="fi-FI" dirty="0"/>
              <a:t> </a:t>
            </a:r>
            <a:r>
              <a:rPr lang="fi-FI" dirty="0" err="1"/>
              <a:t>game</a:t>
            </a:r>
            <a:r>
              <a:rPr lang="fi-FI" dirty="0"/>
              <a:t> on Supercell?</a:t>
            </a:r>
          </a:p>
          <a:p>
            <a:r>
              <a:rPr lang="fi-FI" dirty="0" err="1"/>
              <a:t>What</a:t>
            </a:r>
            <a:r>
              <a:rPr lang="fi-FI" dirty="0"/>
              <a:t> is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favourite</a:t>
            </a:r>
            <a:r>
              <a:rPr lang="fi-FI" dirty="0"/>
              <a:t> </a:t>
            </a:r>
            <a:r>
              <a:rPr lang="fi-FI" dirty="0" err="1"/>
              <a:t>thing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 dirty="0" err="1"/>
              <a:t>our</a:t>
            </a:r>
            <a:r>
              <a:rPr lang="fi-FI" dirty="0"/>
              <a:t> </a:t>
            </a:r>
            <a:r>
              <a:rPr lang="fi-FI" dirty="0" err="1"/>
              <a:t>presentation</a:t>
            </a:r>
            <a:r>
              <a:rPr lang="fi-FI" dirty="0"/>
              <a:t>?</a:t>
            </a:r>
          </a:p>
          <a:p>
            <a:r>
              <a:rPr lang="fi-FI" dirty="0"/>
              <a:t>2. </a:t>
            </a:r>
            <a:r>
              <a:rPr lang="fi-FI" dirty="0" err="1"/>
              <a:t>When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Nokia </a:t>
            </a:r>
            <a:r>
              <a:rPr lang="fi-FI" dirty="0" err="1"/>
              <a:t>established</a:t>
            </a:r>
            <a:r>
              <a:rPr lang="fi-FI" dirty="0"/>
              <a:t>?</a:t>
            </a:r>
          </a:p>
          <a:p>
            <a:r>
              <a:rPr lang="fi-FI" dirty="0" err="1"/>
              <a:t>Where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Nokia </a:t>
            </a:r>
            <a:r>
              <a:rPr lang="fi-FI" dirty="0" err="1"/>
              <a:t>headquarters</a:t>
            </a:r>
            <a:r>
              <a:rPr lang="fi-FI" dirty="0"/>
              <a:t>?</a:t>
            </a:r>
          </a:p>
          <a:p>
            <a:r>
              <a:rPr lang="fi-FI" dirty="0" err="1"/>
              <a:t>Who</a:t>
            </a:r>
            <a:r>
              <a:rPr lang="fi-FI" dirty="0"/>
              <a:t> </a:t>
            </a:r>
            <a:r>
              <a:rPr lang="fi-FI" dirty="0" err="1"/>
              <a:t>bought</a:t>
            </a:r>
            <a:r>
              <a:rPr lang="fi-FI" dirty="0"/>
              <a:t> Nokia?</a:t>
            </a:r>
          </a:p>
          <a:p>
            <a:r>
              <a:rPr lang="fi-FI" dirty="0"/>
              <a:t>3.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ever</a:t>
            </a:r>
            <a:r>
              <a:rPr lang="fi-FI" dirty="0"/>
              <a:t> </a:t>
            </a:r>
            <a:r>
              <a:rPr lang="fi-FI" dirty="0" err="1"/>
              <a:t>tasted</a:t>
            </a:r>
            <a:r>
              <a:rPr lang="fi-FI" dirty="0"/>
              <a:t> Fazer products?</a:t>
            </a:r>
            <a:endParaRPr lang="fi-FI"/>
          </a:p>
          <a:p>
            <a:r>
              <a:rPr lang="fi-FI" dirty="0" err="1"/>
              <a:t>What</a:t>
            </a:r>
            <a:r>
              <a:rPr lang="fi-FI" dirty="0"/>
              <a:t> is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favourite</a:t>
            </a:r>
            <a:r>
              <a:rPr lang="fi-FI" dirty="0"/>
              <a:t> </a:t>
            </a:r>
            <a:r>
              <a:rPr lang="fi-FI" dirty="0" err="1"/>
              <a:t>product</a:t>
            </a:r>
            <a:r>
              <a:rPr lang="fi-FI" dirty="0"/>
              <a:t> of Fazer?</a:t>
            </a:r>
          </a:p>
          <a:p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like</a:t>
            </a:r>
            <a:r>
              <a:rPr lang="fi-FI" dirty="0"/>
              <a:t> </a:t>
            </a:r>
            <a:r>
              <a:rPr lang="fi-FI" dirty="0" err="1"/>
              <a:t>our</a:t>
            </a:r>
            <a:r>
              <a:rPr lang="fi-FI" dirty="0"/>
              <a:t> </a:t>
            </a:r>
            <a:r>
              <a:rPr lang="fi-FI" dirty="0" err="1"/>
              <a:t>Sway</a:t>
            </a:r>
            <a:r>
              <a:rPr lang="fi-FI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61809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F8F2C339-A508-4216-AEA9-35B605F14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1. </a:t>
            </a:r>
            <a:r>
              <a:rPr lang="fi-FI" err="1"/>
              <a:t>Finnish</a:t>
            </a:r>
            <a:r>
              <a:rPr lang="fi-FI"/>
              <a:t> baseball</a:t>
            </a:r>
            <a:br>
              <a:rPr lang="fi-FI"/>
            </a:br>
            <a:r>
              <a:rPr lang="fi-FI"/>
              <a:t/>
            </a:r>
            <a:br>
              <a:rPr lang="fi-FI"/>
            </a:br>
            <a:r>
              <a:rPr lang="fi-FI"/>
              <a:t>2. Finnish </a:t>
            </a:r>
            <a:r>
              <a:rPr lang="fi-FI" err="1"/>
              <a:t>Berries</a:t>
            </a:r>
            <a:r>
              <a:rPr lang="fi-FI"/>
              <a:t> and </a:t>
            </a:r>
            <a:r>
              <a:rPr lang="fi-FI" err="1"/>
              <a:t>mushrooms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72A7F90B-48FA-4063-B9C1-D908FEF94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1. </a:t>
            </a:r>
            <a:r>
              <a:rPr lang="fi-FI" dirty="0" err="1"/>
              <a:t>What</a:t>
            </a:r>
            <a:r>
              <a:rPr lang="fi-FI" dirty="0"/>
              <a:t> is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national</a:t>
            </a:r>
            <a:r>
              <a:rPr lang="fi-FI" dirty="0"/>
              <a:t> sport of Finland?</a:t>
            </a:r>
          </a:p>
          <a:p>
            <a:r>
              <a:rPr lang="fi-FI" dirty="0" err="1"/>
              <a:t>Who</a:t>
            </a:r>
            <a:r>
              <a:rPr lang="fi-FI" dirty="0"/>
              <a:t> </a:t>
            </a:r>
            <a:r>
              <a:rPr lang="fi-FI" dirty="0" err="1"/>
              <a:t>invented</a:t>
            </a:r>
            <a:r>
              <a:rPr lang="fi-FI" dirty="0"/>
              <a:t> </a:t>
            </a:r>
            <a:r>
              <a:rPr lang="fi-FI" dirty="0" err="1"/>
              <a:t>Finnish</a:t>
            </a:r>
            <a:r>
              <a:rPr lang="fi-FI" dirty="0"/>
              <a:t> baseball?</a:t>
            </a:r>
          </a:p>
          <a:p>
            <a:r>
              <a:rPr lang="fi-FI" dirty="0"/>
              <a:t>2. </a:t>
            </a:r>
            <a:r>
              <a:rPr lang="fi-FI" dirty="0" err="1"/>
              <a:t>Where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berries</a:t>
            </a:r>
            <a:r>
              <a:rPr lang="fi-FI" dirty="0"/>
              <a:t> and </a:t>
            </a:r>
            <a:r>
              <a:rPr lang="fi-FI" dirty="0" err="1"/>
              <a:t>mushrooms</a:t>
            </a:r>
            <a:r>
              <a:rPr lang="fi-FI" dirty="0"/>
              <a:t> </a:t>
            </a:r>
            <a:r>
              <a:rPr lang="fi-FI" dirty="0" err="1"/>
              <a:t>grow</a:t>
            </a:r>
            <a:r>
              <a:rPr lang="fi-FI" dirty="0"/>
              <a:t>?</a:t>
            </a:r>
          </a:p>
          <a:p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berry</a:t>
            </a:r>
            <a:r>
              <a:rPr lang="fi-FI" dirty="0"/>
              <a:t> is </a:t>
            </a:r>
            <a:r>
              <a:rPr lang="fi-FI" dirty="0" err="1"/>
              <a:t>difficult</a:t>
            </a:r>
            <a:r>
              <a:rPr lang="fi-FI" dirty="0"/>
              <a:t> to </a:t>
            </a:r>
            <a:r>
              <a:rPr lang="fi-FI" dirty="0" err="1"/>
              <a:t>reach</a:t>
            </a:r>
            <a:r>
              <a:rPr lang="fi-FI" dirty="0"/>
              <a:t>?</a:t>
            </a:r>
          </a:p>
          <a:p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mushroom</a:t>
            </a:r>
            <a:r>
              <a:rPr lang="fi-FI" dirty="0"/>
              <a:t> is </a:t>
            </a:r>
            <a:r>
              <a:rPr lang="fi-FI" dirty="0" err="1"/>
              <a:t>deadly</a:t>
            </a:r>
            <a:r>
              <a:rPr lang="fi-FI" dirty="0"/>
              <a:t> </a:t>
            </a:r>
            <a:r>
              <a:rPr lang="fi-FI" dirty="0" err="1"/>
              <a:t>poisonous</a:t>
            </a:r>
            <a:r>
              <a:rPr lang="fi-FI" dirty="0"/>
              <a:t> </a:t>
            </a:r>
            <a:r>
              <a:rPr lang="fi-FI" dirty="0" err="1"/>
              <a:t>but</a:t>
            </a:r>
            <a:r>
              <a:rPr lang="fi-FI" dirty="0"/>
              <a:t> </a:t>
            </a:r>
            <a:r>
              <a:rPr lang="fi-FI" dirty="0" err="1"/>
              <a:t>delicious</a:t>
            </a:r>
            <a:r>
              <a:rPr lang="fi-FI" dirty="0"/>
              <a:t> </a:t>
            </a:r>
            <a:r>
              <a:rPr lang="fi-FI" dirty="0" err="1"/>
              <a:t>when</a:t>
            </a:r>
            <a:r>
              <a:rPr lang="fi-FI" dirty="0"/>
              <a:t> </a:t>
            </a:r>
            <a:r>
              <a:rPr lang="fi-FI" dirty="0" err="1"/>
              <a:t>properly</a:t>
            </a:r>
            <a:r>
              <a:rPr lang="fi-FI" dirty="0"/>
              <a:t> </a:t>
            </a:r>
            <a:r>
              <a:rPr lang="fi-FI" dirty="0" err="1"/>
              <a:t>prepared</a:t>
            </a:r>
            <a:r>
              <a:rPr lang="fi-FI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87359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A9E0A94E-B1B9-4F24-868E-6FA3B2C9D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1. Esitys  2 (</a:t>
            </a:r>
            <a:r>
              <a:rPr lang="fi-FI" err="1"/>
              <a:t>Finnish</a:t>
            </a:r>
            <a:r>
              <a:rPr lang="fi-FI"/>
              <a:t> Food)</a:t>
            </a:r>
            <a:br>
              <a:rPr lang="fi-FI"/>
            </a:br>
            <a:r>
              <a:rPr lang="fi-FI"/>
              <a:t/>
            </a:r>
            <a:br>
              <a:rPr lang="fi-FI"/>
            </a:br>
            <a:r>
              <a:rPr lang="fi-FI"/>
              <a:t>2. Esitys  ( Jean Sibelius)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C56C50E4-2C52-4C78-A112-397FDA5C2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1. </a:t>
            </a: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want</a:t>
            </a:r>
            <a:r>
              <a:rPr lang="fi-FI" dirty="0"/>
              <a:t> to </a:t>
            </a:r>
            <a:r>
              <a:rPr lang="fi-FI" dirty="0" err="1"/>
              <a:t>eat</a:t>
            </a:r>
            <a:r>
              <a:rPr lang="fi-FI" dirty="0"/>
              <a:t>?</a:t>
            </a:r>
          </a:p>
          <a:p>
            <a:r>
              <a:rPr lang="fi-FI" dirty="0" err="1"/>
              <a:t>Does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sound </a:t>
            </a:r>
            <a:r>
              <a:rPr lang="fi-FI" dirty="0" err="1"/>
              <a:t>delicious</a:t>
            </a:r>
            <a:r>
              <a:rPr lang="fi-FI" dirty="0"/>
              <a:t>?</a:t>
            </a:r>
          </a:p>
          <a:p>
            <a:r>
              <a:rPr lang="fi-FI" dirty="0"/>
              <a:t>2. </a:t>
            </a:r>
            <a:r>
              <a:rPr lang="fi-FI" dirty="0" err="1"/>
              <a:t>Who</a:t>
            </a:r>
            <a:r>
              <a:rPr lang="fi-FI" dirty="0"/>
              <a:t> is Jean Sibelius?</a:t>
            </a:r>
          </a:p>
          <a:p>
            <a:r>
              <a:rPr lang="fi-FI" dirty="0" err="1"/>
              <a:t>Where</a:t>
            </a:r>
            <a:r>
              <a:rPr lang="fi-FI" dirty="0"/>
              <a:t> is </a:t>
            </a:r>
            <a:r>
              <a:rPr lang="fi-FI" dirty="0" err="1"/>
              <a:t>the</a:t>
            </a:r>
            <a:r>
              <a:rPr lang="fi-FI" dirty="0"/>
              <a:t> Sibelius </a:t>
            </a:r>
            <a:r>
              <a:rPr lang="fi-FI" dirty="0" err="1"/>
              <a:t>Monument</a:t>
            </a:r>
            <a:r>
              <a:rPr lang="fi-FI" dirty="0"/>
              <a:t>?</a:t>
            </a:r>
          </a:p>
          <a:p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tubes</a:t>
            </a:r>
            <a:r>
              <a:rPr lang="fi-FI" dirty="0"/>
              <a:t> in Sibelius </a:t>
            </a:r>
            <a:r>
              <a:rPr lang="fi-FI" dirty="0" err="1"/>
              <a:t>monument</a:t>
            </a:r>
            <a:r>
              <a:rPr lang="fi-FI" dirty="0"/>
              <a:t> </a:t>
            </a:r>
            <a:r>
              <a:rPr lang="fi-FI" dirty="0" err="1"/>
              <a:t>large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medium?</a:t>
            </a:r>
          </a:p>
        </p:txBody>
      </p:sp>
    </p:spTree>
    <p:extLst>
      <p:ext uri="{BB962C8B-B14F-4D97-AF65-F5344CB8AC3E}">
        <p14:creationId xmlns:p14="http://schemas.microsoft.com/office/powerpoint/2010/main" val="729785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D7946D11-E14C-4D4D-9B09-CBD2E52BA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1. </a:t>
            </a:r>
            <a:r>
              <a:rPr lang="fi-FI" dirty="0" err="1"/>
              <a:t>Finnish</a:t>
            </a:r>
            <a:r>
              <a:rPr lang="fi-FI" dirty="0"/>
              <a:t> </a:t>
            </a:r>
            <a:r>
              <a:rPr lang="fi-FI" dirty="0" err="1"/>
              <a:t>animals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/>
            </a:r>
            <a:br>
              <a:rPr lang="fi-FI" dirty="0"/>
            </a:br>
            <a:r>
              <a:rPr lang="fi-FI" dirty="0"/>
              <a:t>2. Tunturit </a:t>
            </a:r>
            <a:r>
              <a:rPr lang="fi-FI" dirty="0" err="1"/>
              <a:t>Lapland</a:t>
            </a:r>
            <a:r>
              <a:rPr lang="en-US" dirty="0"/>
              <a:t/>
            </a:r>
            <a:br>
              <a:rPr lang="en-US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A67F34A6-A925-4713-ABB5-55AB84213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1. What</a:t>
            </a:r>
            <a:r>
              <a:rPr lang="fi-FI" dirty="0"/>
              <a:t> is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Finnish</a:t>
            </a:r>
            <a:r>
              <a:rPr lang="fi-FI" dirty="0"/>
              <a:t> </a:t>
            </a:r>
            <a:r>
              <a:rPr lang="fi-FI" dirty="0" err="1"/>
              <a:t>national</a:t>
            </a:r>
            <a:r>
              <a:rPr lang="fi-FI" dirty="0"/>
              <a:t> </a:t>
            </a:r>
            <a:r>
              <a:rPr lang="fi-FI" dirty="0" err="1"/>
              <a:t>animal</a:t>
            </a:r>
            <a:r>
              <a:rPr lang="fi-FI" dirty="0"/>
              <a:t>?</a:t>
            </a:r>
          </a:p>
          <a:p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colour</a:t>
            </a:r>
            <a:r>
              <a:rPr lang="fi-FI" dirty="0"/>
              <a:t> is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whooper</a:t>
            </a:r>
            <a:r>
              <a:rPr lang="fi-FI" dirty="0"/>
              <a:t> </a:t>
            </a:r>
            <a:r>
              <a:rPr lang="fi-FI" dirty="0" err="1"/>
              <a:t>swan</a:t>
            </a:r>
            <a:r>
              <a:rPr lang="fi-FI" dirty="0"/>
              <a:t>?</a:t>
            </a:r>
          </a:p>
          <a:p>
            <a:r>
              <a:rPr lang="fi-FI" dirty="0"/>
              <a:t>2. </a:t>
            </a:r>
            <a:r>
              <a:rPr lang="fi-FI" err="1"/>
              <a:t>Do</a:t>
            </a:r>
            <a:r>
              <a:rPr lang="fi-FI" dirty="0"/>
              <a:t> </a:t>
            </a:r>
            <a:r>
              <a:rPr lang="fi-FI" err="1"/>
              <a:t>you</a:t>
            </a:r>
            <a:r>
              <a:rPr lang="fi-FI" dirty="0"/>
              <a:t> </a:t>
            </a:r>
            <a:r>
              <a:rPr lang="fi-FI" err="1"/>
              <a:t>like</a:t>
            </a:r>
            <a:r>
              <a:rPr lang="fi-FI" dirty="0"/>
              <a:t> </a:t>
            </a:r>
            <a:r>
              <a:rPr lang="fi-FI" err="1"/>
              <a:t>this</a:t>
            </a:r>
            <a:r>
              <a:rPr lang="fi-FI"/>
              <a:t> Sway?</a:t>
            </a:r>
          </a:p>
          <a:p>
            <a:r>
              <a:rPr lang="fi-FI" dirty="0" err="1"/>
              <a:t>What</a:t>
            </a:r>
            <a:r>
              <a:rPr lang="fi-FI" dirty="0"/>
              <a:t> is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faviourite</a:t>
            </a:r>
            <a:r>
              <a:rPr lang="fi-FI"/>
              <a:t> food in Lapland?</a:t>
            </a:r>
          </a:p>
          <a:p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/>
              <a:t> like</a:t>
            </a:r>
            <a:r>
              <a:rPr lang="fi-FI" dirty="0"/>
              <a:t> </a:t>
            </a:r>
            <a:r>
              <a:rPr lang="fi-FI" dirty="0" err="1"/>
              <a:t>skiing</a:t>
            </a:r>
            <a:r>
              <a:rPr lang="fi-FI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94510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34841B33-55BE-4B17-A681-58D144CC3E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err="1"/>
              <a:t>You</a:t>
            </a:r>
            <a:r>
              <a:rPr lang="fi-FI"/>
              <a:t> </a:t>
            </a:r>
            <a:r>
              <a:rPr lang="fi-FI" err="1"/>
              <a:t>did</a:t>
            </a:r>
            <a:r>
              <a:rPr lang="fi-FI"/>
              <a:t> it!</a:t>
            </a:r>
            <a:br>
              <a:rPr lang="fi-FI"/>
            </a:br>
            <a:r>
              <a:rPr lang="fi-FI" err="1"/>
              <a:t>Well</a:t>
            </a:r>
            <a:r>
              <a:rPr lang="fi-FI"/>
              <a:t> </a:t>
            </a:r>
            <a:r>
              <a:rPr lang="fi-FI" err="1"/>
              <a:t>done</a:t>
            </a:r>
            <a:r>
              <a:rPr lang="fi-FI"/>
              <a:t>!</a:t>
            </a:r>
            <a:br>
              <a:rPr lang="fi-FI"/>
            </a:br>
            <a:r>
              <a:rPr lang="fi-FI" err="1"/>
              <a:t>We</a:t>
            </a:r>
            <a:r>
              <a:rPr lang="fi-FI"/>
              <a:t> </a:t>
            </a:r>
            <a:r>
              <a:rPr lang="fi-FI" err="1"/>
              <a:t>hope</a:t>
            </a:r>
            <a:r>
              <a:rPr lang="fi-FI"/>
              <a:t> </a:t>
            </a:r>
            <a:r>
              <a:rPr lang="fi-FI" err="1"/>
              <a:t>you</a:t>
            </a:r>
            <a:r>
              <a:rPr lang="fi-FI"/>
              <a:t> </a:t>
            </a:r>
            <a:r>
              <a:rPr lang="fi-FI" err="1"/>
              <a:t>liked</a:t>
            </a:r>
            <a:r>
              <a:rPr lang="fi-FI"/>
              <a:t> </a:t>
            </a:r>
            <a:r>
              <a:rPr lang="fi-FI" err="1"/>
              <a:t>the</a:t>
            </a:r>
            <a:r>
              <a:rPr lang="fi-FI"/>
              <a:t> </a:t>
            </a:r>
            <a:r>
              <a:rPr lang="fi-FI" err="1"/>
              <a:t>presentations</a:t>
            </a:r>
            <a:r>
              <a:rPr lang="fi-FI"/>
              <a:t>!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xmlns="" id="{55D97E77-B090-4431-8039-83A9F47743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38745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D419F7C7-477F-4802-917A-3B2F93177C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/>
              <a:t>Have</a:t>
            </a:r>
            <a:r>
              <a:rPr lang="fi-FI"/>
              <a:t> a </a:t>
            </a:r>
            <a:r>
              <a:rPr lang="fi-FI" err="1"/>
              <a:t>nice</a:t>
            </a:r>
            <a:r>
              <a:rPr lang="fi-FI"/>
              <a:t> </a:t>
            </a:r>
            <a:r>
              <a:rPr lang="fi-FI" err="1"/>
              <a:t>day</a:t>
            </a:r>
            <a:r>
              <a:rPr lang="fi-FI"/>
              <a:t>!</a:t>
            </a:r>
            <a:br>
              <a:rPr lang="fi-FI"/>
            </a:br>
            <a:r>
              <a:rPr lang="fi-FI"/>
              <a:t>Hei hei!</a:t>
            </a:r>
            <a:br>
              <a:rPr lang="fi-FI"/>
            </a:br>
            <a:r>
              <a:rPr lang="fi-FI" err="1"/>
              <a:t>Bye</a:t>
            </a:r>
            <a:r>
              <a:rPr lang="fi-FI"/>
              <a:t> </a:t>
            </a:r>
            <a:r>
              <a:rPr lang="fi-FI" err="1"/>
              <a:t>bye</a:t>
            </a:r>
            <a:r>
              <a:rPr lang="fi-FI"/>
              <a:t>!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xmlns="" id="{29274EBF-9A13-48B8-9A9D-80D27FB05C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695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23CC6723-FDA8-45F3-9A8B-258EAF0D21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err="1"/>
              <a:t>Cultural</a:t>
            </a:r>
            <a:r>
              <a:rPr lang="fi-FI"/>
              <a:t> </a:t>
            </a:r>
            <a:r>
              <a:rPr lang="fi-FI" err="1"/>
              <a:t>Heritage</a:t>
            </a:r>
            <a:r>
              <a:rPr lang="fi-FI"/>
              <a:t> Finland</a:t>
            </a:r>
            <a:br>
              <a:rPr lang="fi-FI"/>
            </a:br>
            <a:r>
              <a:rPr lang="fi-FI" sz="3600"/>
              <a:t>Here </a:t>
            </a:r>
            <a:r>
              <a:rPr lang="fi-FI" sz="3600" err="1"/>
              <a:t>are</a:t>
            </a:r>
            <a:r>
              <a:rPr lang="fi-FI" sz="3600"/>
              <a:t> some </a:t>
            </a:r>
            <a:r>
              <a:rPr lang="fi-FI" sz="3600" err="1"/>
              <a:t>questions</a:t>
            </a:r>
            <a:r>
              <a:rPr lang="fi-FI" sz="3600"/>
              <a:t> </a:t>
            </a:r>
            <a:r>
              <a:rPr lang="fi-FI" sz="3600" err="1"/>
              <a:t>from</a:t>
            </a:r>
            <a:r>
              <a:rPr lang="fi-FI" sz="3600"/>
              <a:t> </a:t>
            </a:r>
            <a:r>
              <a:rPr lang="fi-FI" sz="3600" err="1"/>
              <a:t>each</a:t>
            </a:r>
            <a:r>
              <a:rPr lang="fi-FI" sz="3600"/>
              <a:t> </a:t>
            </a:r>
            <a:r>
              <a:rPr lang="fi-FI" sz="3600" err="1"/>
              <a:t>presentation</a:t>
            </a:r>
            <a:r>
              <a:rPr lang="fi-FI" sz="3600"/>
              <a:t>. </a:t>
            </a:r>
            <a:br>
              <a:rPr lang="fi-FI" sz="3600"/>
            </a:br>
            <a:r>
              <a:rPr lang="fi-FI" sz="3600"/>
              <a:t>Can </a:t>
            </a:r>
            <a:r>
              <a:rPr lang="fi-FI" sz="3600" err="1"/>
              <a:t>you</a:t>
            </a:r>
            <a:r>
              <a:rPr lang="fi-FI" sz="3600"/>
              <a:t> </a:t>
            </a:r>
            <a:r>
              <a:rPr lang="fi-FI" sz="3600" err="1"/>
              <a:t>find</a:t>
            </a:r>
            <a:r>
              <a:rPr lang="fi-FI" sz="3600"/>
              <a:t> </a:t>
            </a:r>
            <a:r>
              <a:rPr lang="fi-FI" sz="3600" err="1"/>
              <a:t>the</a:t>
            </a:r>
            <a:r>
              <a:rPr lang="fi-FI" sz="3600"/>
              <a:t> </a:t>
            </a:r>
            <a:r>
              <a:rPr lang="fi-FI" sz="3600" err="1"/>
              <a:t>answers</a:t>
            </a:r>
            <a:r>
              <a:rPr lang="fi-FI" sz="3600"/>
              <a:t>?</a:t>
            </a:r>
            <a:br>
              <a:rPr lang="fi-FI" sz="3600"/>
            </a:br>
            <a:endParaRPr lang="fi-FI" sz="360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xmlns="" id="{30CFA925-494E-46C7-90AF-69186FFAE3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6367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2BEDC359-F0AF-4A7A-BEA6-8236A976C4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/>
              <a:t>I</a:t>
            </a:r>
            <a:r>
              <a:rPr lang="fi-FI" sz="4800"/>
              <a:t>n </a:t>
            </a:r>
            <a:r>
              <a:rPr lang="fi-FI" sz="4800" err="1"/>
              <a:t>one</a:t>
            </a:r>
            <a:r>
              <a:rPr lang="fi-FI" sz="4800"/>
              <a:t> </a:t>
            </a:r>
            <a:r>
              <a:rPr lang="fi-FI" sz="4800" err="1"/>
              <a:t>slide</a:t>
            </a:r>
            <a:r>
              <a:rPr lang="fi-FI" sz="4800"/>
              <a:t> </a:t>
            </a:r>
            <a:r>
              <a:rPr lang="fi-FI" sz="4800" err="1"/>
              <a:t>there</a:t>
            </a:r>
            <a:r>
              <a:rPr lang="fi-FI" sz="4800"/>
              <a:t> </a:t>
            </a:r>
            <a:r>
              <a:rPr lang="fi-FI" sz="4800" err="1"/>
              <a:t>are</a:t>
            </a:r>
            <a:r>
              <a:rPr lang="fi-FI" sz="4800"/>
              <a:t> </a:t>
            </a:r>
            <a:r>
              <a:rPr lang="fi-FI" sz="4800" err="1"/>
              <a:t>questions</a:t>
            </a:r>
            <a:r>
              <a:rPr lang="fi-FI" sz="4800"/>
              <a:t> to </a:t>
            </a:r>
            <a:r>
              <a:rPr lang="fi-FI" sz="4800" err="1"/>
              <a:t>many</a:t>
            </a:r>
            <a:r>
              <a:rPr lang="fi-FI" sz="4800"/>
              <a:t> </a:t>
            </a:r>
            <a:r>
              <a:rPr lang="fi-FI" sz="4800" err="1"/>
              <a:t>presentations</a:t>
            </a:r>
            <a:r>
              <a:rPr lang="fi-FI" sz="4800"/>
              <a:t/>
            </a:r>
            <a:br>
              <a:rPr lang="fi-FI" sz="4800"/>
            </a:br>
            <a:r>
              <a:rPr lang="fi-FI" sz="4800" err="1"/>
              <a:t>The</a:t>
            </a:r>
            <a:r>
              <a:rPr lang="fi-FI" sz="4800"/>
              <a:t> </a:t>
            </a:r>
            <a:r>
              <a:rPr lang="fi-FI" sz="4800" err="1"/>
              <a:t>names</a:t>
            </a:r>
            <a:r>
              <a:rPr lang="fi-FI" sz="4800"/>
              <a:t> of </a:t>
            </a:r>
            <a:r>
              <a:rPr lang="fi-FI" sz="4800" err="1"/>
              <a:t>the</a:t>
            </a:r>
            <a:r>
              <a:rPr lang="fi-FI" sz="4800"/>
              <a:t> </a:t>
            </a:r>
            <a:r>
              <a:rPr lang="fi-FI" sz="4800" err="1"/>
              <a:t>presentations</a:t>
            </a:r>
            <a:r>
              <a:rPr lang="fi-FI" sz="4800"/>
              <a:t> </a:t>
            </a:r>
            <a:r>
              <a:rPr lang="fi-FI" sz="4800" err="1"/>
              <a:t>are</a:t>
            </a:r>
            <a:r>
              <a:rPr lang="fi-FI" sz="4800"/>
              <a:t> as </a:t>
            </a:r>
            <a:r>
              <a:rPr lang="fi-FI" sz="4800" err="1"/>
              <a:t>they</a:t>
            </a:r>
            <a:r>
              <a:rPr lang="fi-FI" sz="4800"/>
              <a:t> </a:t>
            </a:r>
            <a:r>
              <a:rPr lang="fi-FI" sz="4800" err="1"/>
              <a:t>are</a:t>
            </a:r>
            <a:r>
              <a:rPr lang="fi-FI" sz="4800"/>
              <a:t> in </a:t>
            </a:r>
            <a:r>
              <a:rPr lang="fi-FI" sz="4800" err="1"/>
              <a:t>Twinspace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xmlns="" id="{13C96DCE-0F03-4998-893E-29BE3C2B7E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9806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C9218C83-1129-440C-B61C-E639B0EB2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Helsinki </a:t>
            </a:r>
            <a:r>
              <a:rPr lang="fi-FI" err="1"/>
              <a:t>by</a:t>
            </a:r>
            <a:r>
              <a:rPr lang="fi-FI"/>
              <a:t> Sally and Vivien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ADB3B594-C8B8-47BB-AF01-EC86E93B7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Who</a:t>
            </a:r>
            <a:r>
              <a:rPr lang="fi-FI" dirty="0"/>
              <a:t> is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Finnish</a:t>
            </a:r>
            <a:r>
              <a:rPr lang="fi-FI" dirty="0"/>
              <a:t> </a:t>
            </a:r>
            <a:r>
              <a:rPr lang="fi-FI" dirty="0" err="1"/>
              <a:t>president</a:t>
            </a:r>
            <a:r>
              <a:rPr lang="fi-FI" dirty="0"/>
              <a:t>?</a:t>
            </a:r>
          </a:p>
          <a:p>
            <a:r>
              <a:rPr lang="fi-FI" dirty="0" err="1"/>
              <a:t>Who</a:t>
            </a:r>
            <a:r>
              <a:rPr lang="fi-FI" dirty="0"/>
              <a:t> is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president</a:t>
            </a:r>
            <a:r>
              <a:rPr lang="fi-FI" dirty="0"/>
              <a:t> </a:t>
            </a:r>
            <a:r>
              <a:rPr lang="fi-FI" dirty="0" err="1"/>
              <a:t>today</a:t>
            </a:r>
            <a:r>
              <a:rPr lang="fi-FI" dirty="0"/>
              <a:t> in Finland?</a:t>
            </a:r>
          </a:p>
        </p:txBody>
      </p:sp>
    </p:spTree>
    <p:extLst>
      <p:ext uri="{BB962C8B-B14F-4D97-AF65-F5344CB8AC3E}">
        <p14:creationId xmlns:p14="http://schemas.microsoft.com/office/powerpoint/2010/main" val="400487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9804F7AB-11D2-4EF0-B90B-D9039D7FF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1. Winter </a:t>
            </a:r>
            <a:r>
              <a:rPr lang="fi-FI" err="1"/>
              <a:t>sports</a:t>
            </a:r>
            <a:r>
              <a:rPr lang="fi-FI"/>
              <a:t/>
            </a:r>
            <a:br>
              <a:rPr lang="fi-FI"/>
            </a:br>
            <a:r>
              <a:rPr lang="fi-FI"/>
              <a:t/>
            </a:r>
            <a:br>
              <a:rPr lang="fi-FI"/>
            </a:br>
            <a:r>
              <a:rPr lang="fi-FI"/>
              <a:t>2. </a:t>
            </a:r>
            <a:r>
              <a:rPr lang="fi-FI" err="1"/>
              <a:t>Finnish</a:t>
            </a:r>
            <a:r>
              <a:rPr lang="fi-FI"/>
              <a:t> summer </a:t>
            </a:r>
            <a:br>
              <a:rPr lang="fi-FI"/>
            </a:br>
            <a:r>
              <a:rPr lang="fi-FI"/>
              <a:t/>
            </a:r>
            <a:br>
              <a:rPr lang="fi-FI"/>
            </a:br>
            <a:r>
              <a:rPr lang="fi-FI"/>
              <a:t>3. Finland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D2BDBEED-377A-4A8D-9FAB-3C2195E3F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1. </a:t>
            </a:r>
            <a:r>
              <a:rPr lang="fi-FI" dirty="0" err="1"/>
              <a:t>Who</a:t>
            </a:r>
            <a:r>
              <a:rPr lang="fi-FI" dirty="0"/>
              <a:t> </a:t>
            </a:r>
            <a:r>
              <a:rPr lang="fi-FI" dirty="0" err="1"/>
              <a:t>won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 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Olympic</a:t>
            </a:r>
            <a:r>
              <a:rPr lang="fi-FI" dirty="0"/>
              <a:t> </a:t>
            </a:r>
            <a:r>
              <a:rPr lang="fi-FI" dirty="0" err="1"/>
              <a:t>medal</a:t>
            </a:r>
            <a:r>
              <a:rPr lang="fi-FI" dirty="0"/>
              <a:t> in </a:t>
            </a:r>
            <a:r>
              <a:rPr lang="fi-FI" dirty="0" err="1"/>
              <a:t>Pyonchang</a:t>
            </a:r>
            <a:r>
              <a:rPr lang="fi-FI" dirty="0"/>
              <a:t> 2018?</a:t>
            </a:r>
          </a:p>
          <a:p>
            <a:r>
              <a:rPr lang="fi-FI" dirty="0"/>
              <a:t>How </a:t>
            </a:r>
            <a:r>
              <a:rPr lang="fi-FI" dirty="0" err="1"/>
              <a:t>many</a:t>
            </a:r>
            <a:r>
              <a:rPr lang="fi-FI" dirty="0"/>
              <a:t> </a:t>
            </a:r>
            <a:r>
              <a:rPr lang="fi-FI" dirty="0" err="1"/>
              <a:t>world</a:t>
            </a:r>
            <a:r>
              <a:rPr lang="fi-FI" dirty="0"/>
              <a:t> </a:t>
            </a:r>
            <a:r>
              <a:rPr lang="fi-FI" dirty="0" err="1"/>
              <a:t>championships</a:t>
            </a:r>
            <a:r>
              <a:rPr lang="fi-FI" dirty="0"/>
              <a:t> Finland </a:t>
            </a:r>
            <a:r>
              <a:rPr lang="fi-FI" dirty="0" err="1"/>
              <a:t>has</a:t>
            </a:r>
            <a:r>
              <a:rPr lang="fi-FI" dirty="0"/>
              <a:t> </a:t>
            </a:r>
            <a:r>
              <a:rPr lang="fi-FI" dirty="0" err="1"/>
              <a:t>won</a:t>
            </a:r>
            <a:r>
              <a:rPr lang="fi-FI" dirty="0"/>
              <a:t>?</a:t>
            </a:r>
          </a:p>
          <a:p>
            <a:r>
              <a:rPr lang="fi-FI" dirty="0" err="1"/>
              <a:t>Who</a:t>
            </a:r>
            <a:r>
              <a:rPr lang="fi-FI" dirty="0"/>
              <a:t> is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best</a:t>
            </a:r>
            <a:r>
              <a:rPr lang="fi-FI" dirty="0"/>
              <a:t> </a:t>
            </a:r>
            <a:r>
              <a:rPr lang="fi-FI" dirty="0" err="1"/>
              <a:t>ski</a:t>
            </a:r>
            <a:r>
              <a:rPr lang="fi-FI" dirty="0"/>
              <a:t> </a:t>
            </a:r>
            <a:r>
              <a:rPr lang="fi-FI" dirty="0" err="1"/>
              <a:t>jumper</a:t>
            </a:r>
            <a:r>
              <a:rPr lang="fi-FI" dirty="0"/>
              <a:t> in Finland?</a:t>
            </a:r>
          </a:p>
          <a:p>
            <a:r>
              <a:rPr lang="fi-FI" dirty="0"/>
              <a:t>2. Is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presentation</a:t>
            </a:r>
            <a:r>
              <a:rPr lang="fi-FI" dirty="0"/>
              <a:t> </a:t>
            </a:r>
            <a:r>
              <a:rPr lang="fi-FI" dirty="0" err="1"/>
              <a:t>interesting</a:t>
            </a:r>
            <a:r>
              <a:rPr lang="fi-FI" dirty="0"/>
              <a:t>?</a:t>
            </a:r>
            <a:endParaRPr lang="fi-FI"/>
          </a:p>
          <a:p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think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Finnish</a:t>
            </a:r>
            <a:r>
              <a:rPr lang="fi-FI" dirty="0"/>
              <a:t> summer?</a:t>
            </a:r>
          </a:p>
          <a:p>
            <a:r>
              <a:rPr lang="fi-FI" dirty="0"/>
              <a:t>3. </a:t>
            </a:r>
            <a:r>
              <a:rPr lang="fi-FI" dirty="0" err="1"/>
              <a:t>What</a:t>
            </a:r>
            <a:r>
              <a:rPr lang="fi-FI" dirty="0"/>
              <a:t> is </a:t>
            </a:r>
            <a:r>
              <a:rPr lang="fi-FI" dirty="0" err="1"/>
              <a:t>the</a:t>
            </a:r>
            <a:r>
              <a:rPr lang="fi-FI" dirty="0"/>
              <a:t> capital of Finland?</a:t>
            </a:r>
          </a:p>
          <a:p>
            <a:r>
              <a:rPr lang="fi-FI" dirty="0" err="1"/>
              <a:t>Where</a:t>
            </a:r>
            <a:r>
              <a:rPr lang="fi-FI" dirty="0"/>
              <a:t> is Maarianhamina?</a:t>
            </a:r>
          </a:p>
        </p:txBody>
      </p:sp>
    </p:spTree>
    <p:extLst>
      <p:ext uri="{BB962C8B-B14F-4D97-AF65-F5344CB8AC3E}">
        <p14:creationId xmlns:p14="http://schemas.microsoft.com/office/powerpoint/2010/main" val="4225042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866CB8-F8F0-4A48-8CB0-BDA587E06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Linnanmäki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018C89-4E29-402B-B7CA-6BAA97D0A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is </a:t>
            </a:r>
            <a:r>
              <a:rPr lang="en-US" dirty="0" err="1"/>
              <a:t>Sealife</a:t>
            </a:r>
            <a:r>
              <a:rPr lang="en-US" dirty="0"/>
              <a:t>?</a:t>
            </a:r>
          </a:p>
          <a:p>
            <a:r>
              <a:rPr lang="en-US" dirty="0"/>
              <a:t>How old is the wooden roller coaster?</a:t>
            </a:r>
          </a:p>
          <a:p>
            <a:r>
              <a:rPr lang="en-US" dirty="0"/>
              <a:t>Where is Linnanmäki?</a:t>
            </a:r>
          </a:p>
        </p:txBody>
      </p:sp>
    </p:spTree>
    <p:extLst>
      <p:ext uri="{BB962C8B-B14F-4D97-AF65-F5344CB8AC3E}">
        <p14:creationId xmlns:p14="http://schemas.microsoft.com/office/powerpoint/2010/main" val="1732930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330FE1C7-8C55-451B-B607-AD6036407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1. Kuopio Finland</a:t>
            </a:r>
            <a:br>
              <a:rPr lang="fi-FI"/>
            </a:br>
            <a:r>
              <a:rPr lang="fi-FI"/>
              <a:t/>
            </a:r>
            <a:br>
              <a:rPr lang="fi-FI"/>
            </a:br>
            <a:r>
              <a:rPr lang="fi-FI"/>
              <a:t>2. Tahko</a:t>
            </a:r>
            <a:br>
              <a:rPr lang="fi-FI"/>
            </a:br>
            <a:r>
              <a:rPr lang="fi-FI"/>
              <a:t/>
            </a:r>
            <a:br>
              <a:rPr lang="fi-FI"/>
            </a:br>
            <a:r>
              <a:rPr lang="fi-FI"/>
              <a:t>3. Kuopio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253C4632-2C2B-4CD2-A964-3CA614BA9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1.no </a:t>
            </a:r>
            <a:r>
              <a:rPr lang="fi-FI" dirty="0" err="1"/>
              <a:t>questions</a:t>
            </a:r>
            <a:r>
              <a:rPr lang="fi-FI" dirty="0"/>
              <a:t>, </a:t>
            </a:r>
            <a:r>
              <a:rPr lang="fi-FI" dirty="0" err="1"/>
              <a:t>sorry</a:t>
            </a:r>
            <a:r>
              <a:rPr lang="fi-FI" dirty="0"/>
              <a:t>.</a:t>
            </a:r>
          </a:p>
          <a:p>
            <a:r>
              <a:rPr lang="fi-FI" dirty="0"/>
              <a:t>2. </a:t>
            </a:r>
            <a:r>
              <a:rPr lang="fi-FI" dirty="0" err="1"/>
              <a:t>What</a:t>
            </a:r>
            <a:r>
              <a:rPr lang="fi-FI" dirty="0"/>
              <a:t> is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name</a:t>
            </a:r>
            <a:r>
              <a:rPr lang="fi-FI" dirty="0"/>
              <a:t> of </a:t>
            </a:r>
            <a:r>
              <a:rPr lang="fi-FI" dirty="0" err="1"/>
              <a:t>Tahko's</a:t>
            </a:r>
            <a:r>
              <a:rPr lang="fi-FI" dirty="0"/>
              <a:t> </a:t>
            </a:r>
            <a:r>
              <a:rPr lang="fi-FI" dirty="0" err="1"/>
              <a:t>village</a:t>
            </a:r>
            <a:r>
              <a:rPr lang="fi-FI" dirty="0"/>
              <a:t>?</a:t>
            </a:r>
          </a:p>
          <a:p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in Tahko?</a:t>
            </a:r>
          </a:p>
          <a:p>
            <a:r>
              <a:rPr lang="fi-FI" dirty="0"/>
              <a:t>How </a:t>
            </a:r>
            <a:r>
              <a:rPr lang="fi-FI" dirty="0" err="1"/>
              <a:t>many</a:t>
            </a:r>
            <a:r>
              <a:rPr lang="fi-FI" dirty="0"/>
              <a:t> </a:t>
            </a:r>
            <a:r>
              <a:rPr lang="fi-FI" dirty="0" err="1"/>
              <a:t>kilometres</a:t>
            </a:r>
            <a:r>
              <a:rPr lang="fi-FI" dirty="0"/>
              <a:t> is it </a:t>
            </a:r>
            <a:r>
              <a:rPr lang="fi-FI" dirty="0" err="1"/>
              <a:t>from</a:t>
            </a:r>
            <a:r>
              <a:rPr lang="fi-FI" dirty="0"/>
              <a:t> Turku to Tahko?</a:t>
            </a:r>
          </a:p>
          <a:p>
            <a:r>
              <a:rPr lang="fi-FI" dirty="0"/>
              <a:t>3. </a:t>
            </a: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colour</a:t>
            </a:r>
            <a:r>
              <a:rPr lang="fi-FI" dirty="0"/>
              <a:t> is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town</a:t>
            </a:r>
            <a:r>
              <a:rPr lang="fi-FI" dirty="0"/>
              <a:t> </a:t>
            </a:r>
            <a:r>
              <a:rPr lang="fi-FI" dirty="0" err="1"/>
              <a:t>hall</a:t>
            </a:r>
            <a:r>
              <a:rPr lang="fi-FI" dirty="0"/>
              <a:t> in Kuopio?</a:t>
            </a:r>
          </a:p>
          <a:p>
            <a:r>
              <a:rPr lang="fi-FI" dirty="0"/>
              <a:t>How </a:t>
            </a:r>
            <a:r>
              <a:rPr lang="fi-FI" dirty="0" err="1"/>
              <a:t>old</a:t>
            </a:r>
            <a:r>
              <a:rPr lang="fi-FI" dirty="0"/>
              <a:t> is </a:t>
            </a:r>
            <a:r>
              <a:rPr lang="fi-FI" dirty="0" err="1"/>
              <a:t>Kuopio's</a:t>
            </a:r>
            <a:r>
              <a:rPr lang="fi-FI" dirty="0"/>
              <a:t> </a:t>
            </a:r>
            <a:r>
              <a:rPr lang="fi-FI" dirty="0" err="1"/>
              <a:t>marketplace</a:t>
            </a:r>
            <a:r>
              <a:rPr lang="fi-FI" dirty="0"/>
              <a:t>?</a:t>
            </a:r>
          </a:p>
          <a:p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think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 dirty="0" err="1"/>
              <a:t>Kuopio's</a:t>
            </a:r>
            <a:r>
              <a:rPr lang="fi-FI" dirty="0"/>
              <a:t> </a:t>
            </a:r>
            <a:r>
              <a:rPr lang="fi-FI" dirty="0" err="1"/>
              <a:t>port</a:t>
            </a:r>
            <a:r>
              <a:rPr lang="fi-FI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83429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5058AA51-D79A-4FCC-808F-F02B8A7A9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1. </a:t>
            </a:r>
            <a:r>
              <a:rPr lang="fi-FI" err="1"/>
              <a:t>Reindeer</a:t>
            </a:r>
            <a:r>
              <a:rPr lang="fi-FI"/>
              <a:t/>
            </a:r>
            <a:br>
              <a:rPr lang="fi-FI"/>
            </a:br>
            <a:r>
              <a:rPr lang="fi-FI"/>
              <a:t/>
            </a:r>
            <a:br>
              <a:rPr lang="fi-FI"/>
            </a:br>
            <a:r>
              <a:rPr lang="fi-FI"/>
              <a:t>2. Rovaniemi</a:t>
            </a:r>
            <a:br>
              <a:rPr lang="fi-FI"/>
            </a:br>
            <a:r>
              <a:rPr lang="fi-FI"/>
              <a:t/>
            </a:r>
            <a:br>
              <a:rPr lang="fi-FI"/>
            </a:br>
            <a:r>
              <a:rPr lang="fi-FI"/>
              <a:t>3. </a:t>
            </a:r>
            <a:r>
              <a:rPr lang="fi-FI" err="1"/>
              <a:t>Lapland</a:t>
            </a:r>
            <a:r>
              <a:rPr lang="fi-FI"/>
              <a:t/>
            </a:r>
            <a:br>
              <a:rPr lang="fi-FI"/>
            </a:br>
            <a:r>
              <a:rPr lang="fi-FI"/>
              <a:t/>
            </a:r>
            <a:br>
              <a:rPr lang="fi-FI"/>
            </a:br>
            <a:r>
              <a:rPr lang="fi-FI"/>
              <a:t>4. Lappijuttu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5AFA045D-8135-4BF1-997A-B823DB792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1. </a:t>
            </a: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reindeer</a:t>
            </a:r>
            <a:r>
              <a:rPr lang="fi-FI" dirty="0"/>
              <a:t> </a:t>
            </a:r>
            <a:r>
              <a:rPr lang="fi-FI" dirty="0" err="1"/>
              <a:t>eat</a:t>
            </a:r>
            <a:r>
              <a:rPr lang="fi-FI" dirty="0"/>
              <a:t>?</a:t>
            </a:r>
          </a:p>
          <a:p>
            <a:r>
              <a:rPr lang="fi-FI" dirty="0"/>
              <a:t>How </a:t>
            </a:r>
            <a:r>
              <a:rPr lang="fi-FI" dirty="0" err="1"/>
              <a:t>big</a:t>
            </a:r>
            <a:r>
              <a:rPr lang="fi-FI" dirty="0"/>
              <a:t> is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reindeer</a:t>
            </a:r>
            <a:r>
              <a:rPr lang="fi-FI" dirty="0"/>
              <a:t>?</a:t>
            </a:r>
          </a:p>
          <a:p>
            <a:r>
              <a:rPr lang="fi-FI" dirty="0" err="1"/>
              <a:t>Where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reindeer</a:t>
            </a:r>
            <a:r>
              <a:rPr lang="fi-FI" dirty="0"/>
              <a:t> live?</a:t>
            </a:r>
          </a:p>
          <a:p>
            <a:r>
              <a:rPr lang="fi-FI" dirty="0"/>
              <a:t>2. </a:t>
            </a: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does</a:t>
            </a:r>
            <a:r>
              <a:rPr lang="fi-FI" dirty="0"/>
              <a:t> Santa </a:t>
            </a:r>
            <a:r>
              <a:rPr lang="fi-FI" dirty="0" err="1"/>
              <a:t>Claus</a:t>
            </a:r>
            <a:r>
              <a:rPr lang="fi-FI" dirty="0"/>
              <a:t> look </a:t>
            </a:r>
            <a:r>
              <a:rPr lang="fi-FI" dirty="0" err="1"/>
              <a:t>like</a:t>
            </a:r>
            <a:r>
              <a:rPr lang="fi-FI" dirty="0"/>
              <a:t>?</a:t>
            </a:r>
            <a:endParaRPr lang="fi-FI"/>
          </a:p>
          <a:p>
            <a:r>
              <a:rPr lang="fi-FI" dirty="0" err="1"/>
              <a:t>When</a:t>
            </a:r>
            <a:r>
              <a:rPr lang="fi-FI" dirty="0"/>
              <a:t> </a:t>
            </a:r>
            <a:r>
              <a:rPr lang="fi-FI" dirty="0" err="1"/>
              <a:t>does</a:t>
            </a:r>
            <a:r>
              <a:rPr lang="fi-FI" dirty="0"/>
              <a:t> Santa </a:t>
            </a:r>
            <a:r>
              <a:rPr lang="fi-FI" dirty="0" err="1"/>
              <a:t>Claus</a:t>
            </a:r>
            <a:r>
              <a:rPr lang="fi-FI" dirty="0"/>
              <a:t> </a:t>
            </a:r>
            <a:r>
              <a:rPr lang="fi-FI" dirty="0" err="1"/>
              <a:t>usually</a:t>
            </a:r>
            <a:r>
              <a:rPr lang="fi-FI" dirty="0"/>
              <a:t> </a:t>
            </a:r>
            <a:r>
              <a:rPr lang="fi-FI" dirty="0" err="1"/>
              <a:t>come</a:t>
            </a:r>
            <a:r>
              <a:rPr lang="fi-FI" dirty="0"/>
              <a:t> to </a:t>
            </a:r>
            <a:r>
              <a:rPr lang="fi-FI" dirty="0" err="1"/>
              <a:t>visit</a:t>
            </a:r>
            <a:r>
              <a:rPr lang="fi-FI" dirty="0"/>
              <a:t> </a:t>
            </a:r>
            <a:r>
              <a:rPr lang="fi-FI" dirty="0" err="1"/>
              <a:t>your</a:t>
            </a:r>
            <a:r>
              <a:rPr lang="fi-FI" dirty="0"/>
              <a:t> home?</a:t>
            </a:r>
          </a:p>
          <a:p>
            <a:r>
              <a:rPr lang="fi-FI" dirty="0" err="1"/>
              <a:t>Where</a:t>
            </a:r>
            <a:r>
              <a:rPr lang="fi-FI" dirty="0"/>
              <a:t> is Santa </a:t>
            </a:r>
            <a:r>
              <a:rPr lang="fi-FI" dirty="0" err="1"/>
              <a:t>Claus</a:t>
            </a:r>
            <a:r>
              <a:rPr lang="fi-FI" dirty="0"/>
              <a:t> </a:t>
            </a:r>
            <a:r>
              <a:rPr lang="fi-FI" dirty="0" err="1"/>
              <a:t>village</a:t>
            </a:r>
            <a:r>
              <a:rPr lang="fi-FI" dirty="0"/>
              <a:t>?</a:t>
            </a:r>
          </a:p>
          <a:p>
            <a:r>
              <a:rPr lang="fi-FI" dirty="0"/>
              <a:t>3. </a:t>
            </a:r>
            <a:r>
              <a:rPr lang="fi-FI" dirty="0" err="1"/>
              <a:t>What</a:t>
            </a:r>
            <a:r>
              <a:rPr lang="fi-FI" dirty="0"/>
              <a:t> is Taiga?</a:t>
            </a:r>
          </a:p>
          <a:p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most</a:t>
            </a:r>
            <a:r>
              <a:rPr lang="fi-FI" dirty="0"/>
              <a:t> </a:t>
            </a:r>
            <a:r>
              <a:rPr lang="fi-FI" dirty="0" err="1"/>
              <a:t>typical</a:t>
            </a:r>
            <a:r>
              <a:rPr lang="fi-FI" dirty="0"/>
              <a:t> </a:t>
            </a:r>
            <a:r>
              <a:rPr lang="fi-FI" dirty="0" err="1"/>
              <a:t>animals</a:t>
            </a:r>
            <a:r>
              <a:rPr lang="fi-FI" dirty="0"/>
              <a:t>?</a:t>
            </a:r>
          </a:p>
          <a:p>
            <a:r>
              <a:rPr lang="fi-FI" dirty="0"/>
              <a:t>How </a:t>
            </a:r>
            <a:r>
              <a:rPr lang="fi-FI" dirty="0" err="1"/>
              <a:t>many</a:t>
            </a:r>
            <a:r>
              <a:rPr lang="fi-FI" dirty="0"/>
              <a:t> </a:t>
            </a:r>
            <a:r>
              <a:rPr lang="fi-FI" dirty="0" err="1"/>
              <a:t>people</a:t>
            </a:r>
            <a:r>
              <a:rPr lang="fi-FI" dirty="0"/>
              <a:t> live in </a:t>
            </a:r>
            <a:r>
              <a:rPr lang="fi-FI" dirty="0" err="1"/>
              <a:t>Lapland</a:t>
            </a:r>
            <a:r>
              <a:rPr lang="fi-FI" dirty="0"/>
              <a:t>?</a:t>
            </a:r>
          </a:p>
          <a:p>
            <a:r>
              <a:rPr lang="fi-FI" dirty="0"/>
              <a:t>4. no </a:t>
            </a:r>
            <a:r>
              <a:rPr lang="fi-FI" dirty="0" err="1"/>
              <a:t>questions</a:t>
            </a:r>
            <a:r>
              <a:rPr lang="fi-FI" dirty="0"/>
              <a:t>, </a:t>
            </a:r>
            <a:r>
              <a:rPr lang="fi-FI" dirty="0" err="1"/>
              <a:t>sorry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62087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47B73E35-24D0-4978-B837-1FA54CD37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59" y="1123837"/>
            <a:ext cx="2947482" cy="4601183"/>
          </a:xfrm>
        </p:spPr>
        <p:txBody>
          <a:bodyPr/>
          <a:lstStyle/>
          <a:p>
            <a:r>
              <a:rPr lang="fi-FI"/>
              <a:t>1. </a:t>
            </a:r>
            <a:r>
              <a:rPr lang="fi-FI" err="1"/>
              <a:t>Moomin</a:t>
            </a:r>
            <a:r>
              <a:rPr lang="fi-FI"/>
              <a:t> </a:t>
            </a:r>
            <a:r>
              <a:rPr lang="fi-FI" err="1"/>
              <a:t>world</a:t>
            </a:r>
            <a:r>
              <a:rPr lang="fi-FI"/>
              <a:t/>
            </a:r>
            <a:br>
              <a:rPr lang="fi-FI"/>
            </a:br>
            <a:r>
              <a:rPr lang="fi-FI"/>
              <a:t/>
            </a:r>
            <a:br>
              <a:rPr lang="fi-FI"/>
            </a:br>
            <a:r>
              <a:rPr lang="fi-FI"/>
              <a:t>2. </a:t>
            </a:r>
            <a:r>
              <a:rPr lang="fi-FI" err="1"/>
              <a:t>Moomins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DA122AD1-23C4-491F-AD6F-99CD40707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1. </a:t>
            </a:r>
            <a:r>
              <a:rPr lang="fi-FI" dirty="0" err="1"/>
              <a:t>Who</a:t>
            </a:r>
            <a:r>
              <a:rPr lang="fi-FI" dirty="0"/>
              <a:t> </a:t>
            </a:r>
            <a:r>
              <a:rPr lang="fi-FI" dirty="0" err="1"/>
              <a:t>created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Moomin</a:t>
            </a:r>
            <a:r>
              <a:rPr lang="fi-FI" dirty="0"/>
              <a:t> </a:t>
            </a:r>
            <a:r>
              <a:rPr lang="fi-FI" dirty="0" err="1"/>
              <a:t>world</a:t>
            </a:r>
            <a:r>
              <a:rPr lang="fi-FI" dirty="0"/>
              <a:t>?</a:t>
            </a:r>
          </a:p>
          <a:p>
            <a:r>
              <a:rPr lang="fi-FI" dirty="0" err="1"/>
              <a:t>When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 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Moomin</a:t>
            </a:r>
            <a:r>
              <a:rPr lang="fi-FI" dirty="0"/>
              <a:t> </a:t>
            </a:r>
            <a:r>
              <a:rPr lang="fi-FI" dirty="0" err="1"/>
              <a:t>world</a:t>
            </a:r>
            <a:r>
              <a:rPr lang="fi-FI" dirty="0"/>
              <a:t> </a:t>
            </a:r>
            <a:r>
              <a:rPr lang="fi-FI" dirty="0" err="1"/>
              <a:t>created</a:t>
            </a:r>
            <a:r>
              <a:rPr lang="fi-FI" dirty="0"/>
              <a:t>?</a:t>
            </a:r>
          </a:p>
          <a:p>
            <a:r>
              <a:rPr lang="fi-FI" dirty="0"/>
              <a:t>If </a:t>
            </a:r>
            <a:r>
              <a:rPr lang="fi-FI" dirty="0" err="1"/>
              <a:t>you</a:t>
            </a:r>
            <a:r>
              <a:rPr lang="fi-FI" dirty="0"/>
              <a:t> go to </a:t>
            </a:r>
            <a:r>
              <a:rPr lang="fi-FI" dirty="0" err="1"/>
              <a:t>the</a:t>
            </a:r>
            <a:r>
              <a:rPr lang="fi-FI" dirty="0"/>
              <a:t> </a:t>
            </a:r>
            <a:r>
              <a:rPr lang="fi-FI" dirty="0" err="1"/>
              <a:t>Moomin</a:t>
            </a:r>
            <a:r>
              <a:rPr lang="fi-FI" dirty="0"/>
              <a:t> </a:t>
            </a:r>
            <a:r>
              <a:rPr lang="fi-FI" dirty="0" err="1"/>
              <a:t>world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see</a:t>
            </a:r>
            <a:r>
              <a:rPr lang="fi-FI" dirty="0"/>
              <a:t> </a:t>
            </a:r>
            <a:r>
              <a:rPr lang="fi-FI" dirty="0" err="1"/>
              <a:t>all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Moomin</a:t>
            </a:r>
            <a:r>
              <a:rPr lang="fi-FI" dirty="0"/>
              <a:t> </a:t>
            </a:r>
            <a:r>
              <a:rPr lang="fi-FI" dirty="0" err="1"/>
              <a:t>characters</a:t>
            </a:r>
            <a:r>
              <a:rPr lang="fi-FI" dirty="0"/>
              <a:t>?</a:t>
            </a:r>
          </a:p>
          <a:p>
            <a:r>
              <a:rPr lang="fi-FI" dirty="0"/>
              <a:t>2.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know</a:t>
            </a:r>
            <a:r>
              <a:rPr lang="fi-FI" dirty="0"/>
              <a:t> </a:t>
            </a:r>
            <a:r>
              <a:rPr lang="fi-FI" dirty="0" err="1"/>
              <a:t>Moomin</a:t>
            </a:r>
            <a:r>
              <a:rPr lang="fi-FI" dirty="0"/>
              <a:t> </a:t>
            </a:r>
            <a:r>
              <a:rPr lang="fi-FI" dirty="0" err="1"/>
              <a:t>characters</a:t>
            </a:r>
            <a:r>
              <a:rPr lang="fi-FI" dirty="0"/>
              <a:t>?</a:t>
            </a:r>
            <a:endParaRPr lang="fi-FI"/>
          </a:p>
          <a:p>
            <a:r>
              <a:rPr lang="fi-FI" dirty="0" err="1"/>
              <a:t>Who</a:t>
            </a:r>
            <a:r>
              <a:rPr lang="fi-FI" dirty="0"/>
              <a:t> is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favourite</a:t>
            </a:r>
            <a:r>
              <a:rPr lang="fi-FI" dirty="0"/>
              <a:t> </a:t>
            </a:r>
            <a:r>
              <a:rPr lang="fi-FI" dirty="0" err="1"/>
              <a:t>Moomin</a:t>
            </a:r>
            <a:r>
              <a:rPr lang="fi-FI" dirty="0"/>
              <a:t> </a:t>
            </a:r>
            <a:r>
              <a:rPr lang="fi-FI" dirty="0" err="1"/>
              <a:t>character</a:t>
            </a:r>
            <a:r>
              <a:rPr lang="fi-FI" dirty="0"/>
              <a:t>?</a:t>
            </a:r>
          </a:p>
          <a:p>
            <a:r>
              <a:rPr lang="fi-FI" dirty="0" err="1"/>
              <a:t>Did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find</a:t>
            </a:r>
            <a:r>
              <a:rPr lang="fi-FI" dirty="0"/>
              <a:t> </a:t>
            </a:r>
            <a:r>
              <a:rPr lang="fi-FI" dirty="0" err="1"/>
              <a:t>new</a:t>
            </a:r>
            <a:r>
              <a:rPr lang="fi-FI" dirty="0"/>
              <a:t> info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presentation</a:t>
            </a:r>
            <a:r>
              <a:rPr lang="fi-FI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01260122"/>
      </p:ext>
    </p:extLst>
  </p:cSld>
  <p:clrMapOvr>
    <a:masterClrMapping/>
  </p:clrMapOvr>
</p:sld>
</file>

<file path=ppt/theme/theme1.xml><?xml version="1.0" encoding="utf-8"?>
<a:theme xmlns:a="http://schemas.openxmlformats.org/drawingml/2006/main" name="Kehys">
  <a:themeElements>
    <a:clrScheme name="Kehys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Kehys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Kehy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0</TotalTime>
  <Words>340</Words>
  <Application>Microsoft Office PowerPoint</Application>
  <PresentationFormat>Vlastní</PresentationFormat>
  <Paragraphs>80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Kehys</vt:lpstr>
      <vt:lpstr>Penfriending with Slovakia and Finland</vt:lpstr>
      <vt:lpstr>Cultural Heritage Finland Here are some questions from each presentation.  Can you find the answers? </vt:lpstr>
      <vt:lpstr>In one slide there are questions to many presentations The names of the presentations are as they are in Twinspace</vt:lpstr>
      <vt:lpstr>Helsinki by Sally and Vivien</vt:lpstr>
      <vt:lpstr>1. Winter sports  2. Finnish summer   3. Finland</vt:lpstr>
      <vt:lpstr>Linnanmäki</vt:lpstr>
      <vt:lpstr>1. Kuopio Finland  2. Tahko  3. Kuopio</vt:lpstr>
      <vt:lpstr>1. Reindeer  2. Rovaniemi  3. Lapland  4. Lappijuttu</vt:lpstr>
      <vt:lpstr>1. Moomin world  2. Moomins</vt:lpstr>
      <vt:lpstr>1. Olivia and Juulia Finnish Presidents 2. Sauna</vt:lpstr>
      <vt:lpstr>1. Supercell  2. Nokia   3. Fazer </vt:lpstr>
      <vt:lpstr>1. Finnish baseball  2. Finnish Berries and mushrooms</vt:lpstr>
      <vt:lpstr>1. Esitys  2 (Finnish Food)  2. Esitys  ( Jean Sibelius)</vt:lpstr>
      <vt:lpstr>1. Finnish animals  2. Tunturit Lapland </vt:lpstr>
      <vt:lpstr>You did it! Well done! We hope you liked the presentations!</vt:lpstr>
      <vt:lpstr>Have a nice day! Hei hei! Bye bye!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johanes makub</dc:creator>
  <cp:lastModifiedBy>johanes</cp:lastModifiedBy>
  <cp:revision>285</cp:revision>
  <dcterms:created xsi:type="dcterms:W3CDTF">2012-08-08T08:08:12Z</dcterms:created>
  <dcterms:modified xsi:type="dcterms:W3CDTF">2019-02-25T17:09:06Z</dcterms:modified>
</cp:coreProperties>
</file>