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6" r:id="rId2"/>
    <p:sldId id="273" r:id="rId3"/>
    <p:sldId id="258" r:id="rId4"/>
    <p:sldId id="262" r:id="rId5"/>
    <p:sldId id="263" r:id="rId6"/>
    <p:sldId id="270" r:id="rId7"/>
    <p:sldId id="278" r:id="rId8"/>
    <p:sldId id="280" r:id="rId9"/>
    <p:sldId id="279" r:id="rId10"/>
  </p:sldIdLst>
  <p:sldSz cx="12188825" cy="6858000"/>
  <p:notesSz cx="6858000" cy="9144000"/>
  <p:defaultTextStyle>
    <a:defPPr rtl="0"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id hmira" initials="dh" lastIdx="1" clrIdx="0">
    <p:extLst>
      <p:ext uri="{19B8F6BF-5375-455C-9EA6-DF929625EA0E}">
        <p15:presenceInfo xmlns:p15="http://schemas.microsoft.com/office/powerpoint/2012/main" userId="9a8806b0cb7d4de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6" autoAdjust="0"/>
    <p:restoredTop sz="95133" autoAdjust="0"/>
  </p:normalViewPr>
  <p:slideViewPr>
    <p:cSldViewPr>
      <p:cViewPr varScale="1">
        <p:scale>
          <a:sx n="88" d="100"/>
          <a:sy n="88" d="100"/>
        </p:scale>
        <p:origin x="558" y="9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3054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3-17T21:49:15.397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k-SK" dirty="0"/>
          </a:p>
        </p:txBody>
      </p:sp>
      <p:sp>
        <p:nvSpPr>
          <p:cNvPr id="3" name="Zástupný objekt dátum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D38A89E-83F1-4BA3-95A9-2808E2613E23}" type="datetime1">
              <a:rPr lang="sk-SK" smtClean="0"/>
              <a:t>19. 3. 2019</a:t>
            </a:fld>
            <a:endParaRPr lang="sk-SK" dirty="0"/>
          </a:p>
        </p:txBody>
      </p:sp>
      <p:sp>
        <p:nvSpPr>
          <p:cNvPr id="4" name="Zástupný objekt pät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k-SK" dirty="0"/>
          </a:p>
        </p:txBody>
      </p:sp>
      <p:sp>
        <p:nvSpPr>
          <p:cNvPr id="5" name="Zástupný objekt čísla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2837A6B-DAA4-4C2D-AEAB-4E9E70095794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215455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k-SK" noProof="0" dirty="0"/>
          </a:p>
        </p:txBody>
      </p:sp>
      <p:sp>
        <p:nvSpPr>
          <p:cNvPr id="3" name="Zástupný objekt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D105D5B-B63B-42AC-BBB0-EB000C10310F}" type="datetime1">
              <a:rPr lang="sk-SK" noProof="0" smtClean="0"/>
              <a:t>19. 3. 2019</a:t>
            </a:fld>
            <a:endParaRPr lang="sk-SK" noProof="0" dirty="0"/>
          </a:p>
        </p:txBody>
      </p:sp>
      <p:sp>
        <p:nvSpPr>
          <p:cNvPr id="4" name="Zástupný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k-SK" noProof="0" dirty="0"/>
          </a:p>
        </p:txBody>
      </p:sp>
      <p:sp>
        <p:nvSpPr>
          <p:cNvPr id="5" name="Zástupný objekt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k-SK" noProof="0" dirty="0" smtClean="0"/>
              <a:t>Kliknutím upravíte štýly predlohy textu</a:t>
            </a:r>
          </a:p>
          <a:p>
            <a:pPr lvl="1" rtl="0"/>
            <a:r>
              <a:rPr lang="sk-SK" noProof="0" dirty="0" smtClean="0"/>
              <a:t>Druhá úroveň</a:t>
            </a:r>
          </a:p>
          <a:p>
            <a:pPr lvl="2" rtl="0"/>
            <a:r>
              <a:rPr lang="sk-SK" noProof="0" dirty="0" smtClean="0"/>
              <a:t>Tretia úroveň</a:t>
            </a:r>
          </a:p>
          <a:p>
            <a:pPr lvl="3" rtl="0"/>
            <a:r>
              <a:rPr lang="sk-SK" noProof="0" dirty="0" smtClean="0"/>
              <a:t>Štvrtá úroveň</a:t>
            </a:r>
          </a:p>
          <a:p>
            <a:pPr lvl="4" rtl="0"/>
            <a:r>
              <a:rPr lang="sk-SK" noProof="0" dirty="0" smtClean="0"/>
              <a:t>Piata úroveň</a:t>
            </a:r>
            <a:endParaRPr lang="sk-SK" noProof="0" dirty="0"/>
          </a:p>
        </p:txBody>
      </p:sp>
      <p:sp>
        <p:nvSpPr>
          <p:cNvPr id="6" name="Zástupný objekt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k-SK" noProof="0" dirty="0"/>
          </a:p>
        </p:txBody>
      </p:sp>
      <p:sp>
        <p:nvSpPr>
          <p:cNvPr id="7" name="Zástupný objekt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3266150-FA26-45B5-BF0B-186B42A09DC9}" type="slidenum">
              <a:rPr lang="sk-SK" noProof="0" smtClean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1459467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3266150-FA26-45B5-BF0B-186B42A09DC9}" type="slidenum">
              <a:rPr lang="sk-SK" smtClean="0"/>
              <a:t>1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16154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3266150-FA26-45B5-BF0B-186B42A09DC9}" type="slidenum">
              <a:rPr lang="sk-SK" smtClean="0"/>
              <a:t>2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63042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3266150-FA26-45B5-BF0B-186B42A09DC9}" type="slidenum">
              <a:rPr lang="sk-SK" smtClean="0"/>
              <a:t>3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7585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obrázka snímky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Zástupný objekt poznámok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dirty="0"/>
          </a:p>
        </p:txBody>
      </p:sp>
      <p:sp>
        <p:nvSpPr>
          <p:cNvPr id="4" name="Zástupný objekt čísla snímk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A2CC701-D80A-463B-8415-A85485312088}" type="slidenum">
              <a:rPr lang="sk-SK" smtClean="0"/>
              <a:t>4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9998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obrázka snímky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Zástupný objekt poznámok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baseline="0" dirty="0"/>
          </a:p>
        </p:txBody>
      </p:sp>
      <p:sp>
        <p:nvSpPr>
          <p:cNvPr id="4" name="Zástupný objekt čísla snímk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A2CC701-D80A-463B-8415-A85485312088}" type="slidenum">
              <a:rPr lang="sk-SK" smtClean="0"/>
              <a:t>5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113061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3266150-FA26-45B5-BF0B-186B42A09DC9}" type="slidenum">
              <a:rPr lang="sk-SK" smtClean="0"/>
              <a:t>6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146454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3266150-FA26-45B5-BF0B-186B42A09DC9}" type="slidenum">
              <a:rPr lang="sk-SK" smtClean="0"/>
              <a:t>7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69956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ázok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13" name="Obdĺžnik 12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15" name="Obdĺžnik 14"/>
          <p:cNvSpPr/>
          <p:nvPr/>
        </p:nvSpPr>
        <p:spPr bwMode="hidden">
          <a:xfrm>
            <a:off x="0" y="4810562"/>
            <a:ext cx="12188825" cy="2047439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 rtlCol="0">
            <a:norm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pPr rtl="0"/>
            <a:r>
              <a:rPr lang="sk-SK" noProof="0" smtClean="0"/>
              <a:t>Upravte štýly predlohy textu</a:t>
            </a:r>
            <a:endParaRPr lang="sk-SK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2413" y="5029200"/>
            <a:ext cx="8229600" cy="11430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sk-SK" noProof="0" smtClean="0"/>
              <a:t>Kliknutím upravte štýl predlohy podnadpisov</a:t>
            </a:r>
            <a:endParaRPr lang="sk-SK" noProof="0" dirty="0"/>
          </a:p>
        </p:txBody>
      </p:sp>
      <p:sp>
        <p:nvSpPr>
          <p:cNvPr id="5" name="Zástupný objekt pät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k-SK" noProof="0" dirty="0" smtClean="0"/>
              <a:t>Pridanie päty</a:t>
            </a:r>
            <a:endParaRPr lang="sk-SK" noProof="0" dirty="0"/>
          </a:p>
        </p:txBody>
      </p:sp>
      <p:sp>
        <p:nvSpPr>
          <p:cNvPr id="4" name="Zástupný objekt dátum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D41ED0-C9FB-4248-A3E2-1850867C3380}" type="datetime1">
              <a:rPr lang="sk-SK" noProof="0" smtClean="0"/>
              <a:t>19. 3. 2019</a:t>
            </a:fld>
            <a:endParaRPr lang="sk-SK" noProof="0" dirty="0"/>
          </a:p>
        </p:txBody>
      </p:sp>
      <p:sp>
        <p:nvSpPr>
          <p:cNvPr id="6" name="Zástupný objekt čísla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sk-SK" noProof="0" smtClean="0"/>
              <a:t>‹#›</a:t>
            </a:fld>
            <a:endParaRPr lang="sk-SK" noProof="0" dirty="0"/>
          </a:p>
        </p:txBody>
      </p:sp>
      <p:sp useBgFill="1">
        <p:nvSpPr>
          <p:cNvPr id="20" name="Voľný tvar 9"/>
          <p:cNvSpPr>
            <a:spLocks/>
          </p:cNvSpPr>
          <p:nvPr/>
        </p:nvSpPr>
        <p:spPr bwMode="white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k-SK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 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 noProof="0" smtClean="0"/>
              <a:t>Upravte štýly predlohy textu</a:t>
            </a:r>
            <a:endParaRPr lang="sk-SK" noProof="0" dirty="0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sk-SK" noProof="0" smtClean="0"/>
              <a:t>Upraviť štýly predlohy textu</a:t>
            </a:r>
          </a:p>
          <a:p>
            <a:pPr lvl="1" rtl="0"/>
            <a:r>
              <a:rPr lang="sk-SK" noProof="0" smtClean="0"/>
              <a:t>Druhá úroveň</a:t>
            </a:r>
          </a:p>
          <a:p>
            <a:pPr lvl="2" rtl="0"/>
            <a:r>
              <a:rPr lang="sk-SK" noProof="0" smtClean="0"/>
              <a:t>Tretia úroveň</a:t>
            </a:r>
          </a:p>
          <a:p>
            <a:pPr lvl="3" rtl="0"/>
            <a:r>
              <a:rPr lang="sk-SK" noProof="0" smtClean="0"/>
              <a:t>Štvrtá úroveň</a:t>
            </a:r>
          </a:p>
          <a:p>
            <a:pPr lvl="4" rtl="0"/>
            <a:r>
              <a:rPr lang="sk-SK" noProof="0" smtClean="0"/>
              <a:t>Piata úroveň</a:t>
            </a:r>
            <a:endParaRPr lang="sk-SK" noProof="0" dirty="0"/>
          </a:p>
        </p:txBody>
      </p:sp>
      <p:sp>
        <p:nvSpPr>
          <p:cNvPr id="5" name="Zástupný objekt pät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k-SK" noProof="0" dirty="0" smtClean="0"/>
              <a:t>Pridanie päty</a:t>
            </a:r>
            <a:endParaRPr lang="sk-SK" noProof="0" dirty="0"/>
          </a:p>
        </p:txBody>
      </p:sp>
      <p:sp>
        <p:nvSpPr>
          <p:cNvPr id="4" name="Zástupný objekt dátum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1818C4B-54B3-4FA9-A69D-847816487136}" type="datetime1">
              <a:rPr lang="sk-SK" noProof="0" smtClean="0"/>
              <a:t>19. 3. 2019</a:t>
            </a:fld>
            <a:endParaRPr lang="sk-SK" noProof="0" dirty="0"/>
          </a:p>
        </p:txBody>
      </p:sp>
      <p:sp>
        <p:nvSpPr>
          <p:cNvPr id="6" name="Zástupný objekt čísla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sk-SK" noProof="0" smtClean="0"/>
              <a:t>‹#›</a:t>
            </a:fld>
            <a:endParaRPr lang="sk-SK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 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1" y="0"/>
            <a:ext cx="9314539" cy="6858000"/>
          </a:xfrm>
          <a:prstGeom prst="rect">
            <a:avLst/>
          </a:prstGeom>
        </p:spPr>
      </p:pic>
      <p:sp>
        <p:nvSpPr>
          <p:cNvPr id="8" name="Obdĺžnik 7"/>
          <p:cNvSpPr/>
          <p:nvPr/>
        </p:nvSpPr>
        <p:spPr bwMode="hidden">
          <a:xfrm>
            <a:off x="1" y="1"/>
            <a:ext cx="9218611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9" name="Voľný tvar 9"/>
          <p:cNvSpPr>
            <a:spLocks/>
          </p:cNvSpPr>
          <p:nvPr/>
        </p:nvSpPr>
        <p:spPr bwMode="hidden">
          <a:xfrm rot="5400000">
            <a:off x="5885540" y="3333074"/>
            <a:ext cx="685800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k-SK" noProof="0" dirty="0"/>
          </a:p>
        </p:txBody>
      </p:sp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9558667" y="685800"/>
            <a:ext cx="1295401" cy="5486400"/>
          </a:xfrm>
        </p:spPr>
        <p:txBody>
          <a:bodyPr vert="eaVert" rtlCol="0"/>
          <a:lstStyle/>
          <a:p>
            <a:pPr rtl="0"/>
            <a:r>
              <a:rPr lang="sk-SK" noProof="0" smtClean="0"/>
              <a:t>Upravte štýly predlohy textu</a:t>
            </a:r>
            <a:endParaRPr lang="sk-SK" noProof="0" dirty="0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1522413" y="685800"/>
            <a:ext cx="7460842" cy="5486400"/>
          </a:xfrm>
        </p:spPr>
        <p:txBody>
          <a:bodyPr vert="eaVert" rtlCol="0"/>
          <a:lstStyle/>
          <a:p>
            <a:pPr lvl="0" rtl="0"/>
            <a:r>
              <a:rPr lang="sk-SK" noProof="0" smtClean="0"/>
              <a:t>Upraviť štýly predlohy textu</a:t>
            </a:r>
          </a:p>
          <a:p>
            <a:pPr lvl="1" rtl="0"/>
            <a:r>
              <a:rPr lang="sk-SK" noProof="0" smtClean="0"/>
              <a:t>Druhá úroveň</a:t>
            </a:r>
          </a:p>
          <a:p>
            <a:pPr lvl="2" rtl="0"/>
            <a:r>
              <a:rPr lang="sk-SK" noProof="0" smtClean="0"/>
              <a:t>Tretia úroveň</a:t>
            </a:r>
          </a:p>
          <a:p>
            <a:pPr lvl="3" rtl="0"/>
            <a:r>
              <a:rPr lang="sk-SK" noProof="0" smtClean="0"/>
              <a:t>Štvrtá úroveň</a:t>
            </a:r>
          </a:p>
          <a:p>
            <a:pPr lvl="4" rtl="0"/>
            <a:r>
              <a:rPr lang="sk-SK" noProof="0" smtClean="0"/>
              <a:t>Piata úroveň</a:t>
            </a:r>
            <a:endParaRPr lang="sk-SK" noProof="0" dirty="0"/>
          </a:p>
        </p:txBody>
      </p:sp>
      <p:sp>
        <p:nvSpPr>
          <p:cNvPr id="5" name="Zástupný objekt pät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k-SK" noProof="0" dirty="0" smtClean="0"/>
              <a:t>Pridanie päty</a:t>
            </a:r>
            <a:endParaRPr lang="sk-SK" noProof="0" dirty="0"/>
          </a:p>
        </p:txBody>
      </p:sp>
      <p:sp>
        <p:nvSpPr>
          <p:cNvPr id="4" name="Zástupný objekt dátum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81A3BAA-9BCE-408F-9D93-7C7AB02CCF68}" type="datetime1">
              <a:rPr lang="sk-SK" noProof="0" smtClean="0"/>
              <a:t>19. 3. 2019</a:t>
            </a:fld>
            <a:endParaRPr lang="sk-SK" noProof="0" dirty="0"/>
          </a:p>
        </p:txBody>
      </p:sp>
      <p:sp>
        <p:nvSpPr>
          <p:cNvPr id="6" name="Zástupný objekt čísla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sk-SK" noProof="0" smtClean="0"/>
              <a:t>‹#›</a:t>
            </a:fld>
            <a:endParaRPr lang="sk-SK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 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 noProof="0" smtClean="0"/>
              <a:t>Upravte štýly predlohy textu</a:t>
            </a:r>
            <a:endParaRPr lang="sk-SK" noProof="0" dirty="0"/>
          </a:p>
        </p:txBody>
      </p:sp>
      <p:sp>
        <p:nvSpPr>
          <p:cNvPr id="3" name="Zástupný objekt obsahu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sk-SK" noProof="0" smtClean="0"/>
              <a:t>Upraviť štýly predlohy textu</a:t>
            </a:r>
          </a:p>
          <a:p>
            <a:pPr lvl="1" rtl="0"/>
            <a:r>
              <a:rPr lang="sk-SK" noProof="0" smtClean="0"/>
              <a:t>Druhá úroveň</a:t>
            </a:r>
          </a:p>
          <a:p>
            <a:pPr lvl="2" rtl="0"/>
            <a:r>
              <a:rPr lang="sk-SK" noProof="0" smtClean="0"/>
              <a:t>Tretia úroveň</a:t>
            </a:r>
          </a:p>
          <a:p>
            <a:pPr lvl="3" rtl="0"/>
            <a:r>
              <a:rPr lang="sk-SK" noProof="0" smtClean="0"/>
              <a:t>Štvrtá úroveň</a:t>
            </a:r>
          </a:p>
          <a:p>
            <a:pPr lvl="4" rtl="0"/>
            <a:r>
              <a:rPr lang="sk-SK" noProof="0" smtClean="0"/>
              <a:t>Piata úroveň</a:t>
            </a:r>
            <a:endParaRPr lang="sk-SK" noProof="0" dirty="0"/>
          </a:p>
        </p:txBody>
      </p:sp>
      <p:sp>
        <p:nvSpPr>
          <p:cNvPr id="5" name="Zástupný objekt pät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k-SK" noProof="0" dirty="0" smtClean="0"/>
              <a:t>Pridanie päty</a:t>
            </a:r>
            <a:endParaRPr lang="sk-SK" noProof="0" dirty="0"/>
          </a:p>
        </p:txBody>
      </p:sp>
      <p:sp>
        <p:nvSpPr>
          <p:cNvPr id="4" name="Zástupný objekt dátum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8D0492-0392-4A3F-BE0A-1F34C8E2C86C}" type="datetime1">
              <a:rPr lang="sk-SK" noProof="0" smtClean="0"/>
              <a:t>19. 3. 2019</a:t>
            </a:fld>
            <a:endParaRPr lang="sk-SK" noProof="0" dirty="0"/>
          </a:p>
        </p:txBody>
      </p:sp>
      <p:sp>
        <p:nvSpPr>
          <p:cNvPr id="6" name="Zástupný objekt čísla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sk-SK" noProof="0" smtClean="0"/>
              <a:t>‹#›</a:t>
            </a:fld>
            <a:endParaRPr lang="sk-SK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ok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0"/>
            <a:ext cx="12188825" cy="4810561"/>
          </a:xfrm>
          <a:prstGeom prst="rect">
            <a:avLst/>
          </a:prstGeom>
        </p:spPr>
      </p:pic>
      <p:sp>
        <p:nvSpPr>
          <p:cNvPr id="18" name="Obdĺžnik 17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360" y="1905000"/>
            <a:ext cx="9142999" cy="2667000"/>
          </a:xfrm>
        </p:spPr>
        <p:txBody>
          <a:bodyPr rtlCol="0" anchor="b">
            <a:noAutofit/>
          </a:bodyPr>
          <a:lstStyle>
            <a:lvl1pPr algn="l">
              <a:defRPr sz="4800" b="0" cap="none" baseline="0"/>
            </a:lvl1pPr>
          </a:lstStyle>
          <a:p>
            <a:pPr rtl="0"/>
            <a:r>
              <a:rPr lang="sk-SK" noProof="0" smtClean="0"/>
              <a:t>Upravte štýly predlohy textu</a:t>
            </a:r>
            <a:endParaRPr lang="sk-SK" noProof="0" dirty="0"/>
          </a:p>
        </p:txBody>
      </p:sp>
      <p:sp>
        <p:nvSpPr>
          <p:cNvPr id="3" name="Zástupný objekt textu 2"/>
          <p:cNvSpPr>
            <a:spLocks noGrp="1"/>
          </p:cNvSpPr>
          <p:nvPr>
            <p:ph type="body" idx="1"/>
          </p:nvPr>
        </p:nvSpPr>
        <p:spPr>
          <a:xfrm>
            <a:off x="1522412" y="5029200"/>
            <a:ext cx="8229601" cy="11430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k-SK" noProof="0" smtClean="0"/>
              <a:t>Upraviť štýly predlohy textu</a:t>
            </a:r>
          </a:p>
        </p:txBody>
      </p:sp>
      <p:sp>
        <p:nvSpPr>
          <p:cNvPr id="5" name="Zástupný objekt pät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k-SK" noProof="0" dirty="0" smtClean="0"/>
              <a:t>Pridanie päty</a:t>
            </a:r>
            <a:endParaRPr lang="sk-SK" noProof="0" dirty="0"/>
          </a:p>
        </p:txBody>
      </p:sp>
      <p:sp>
        <p:nvSpPr>
          <p:cNvPr id="4" name="Zástupný objekt dátum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BC41157-2855-4DBB-B474-1543C9EE6487}" type="datetime1">
              <a:rPr lang="sk-SK" noProof="0" smtClean="0"/>
              <a:t>19. 3. 2019</a:t>
            </a:fld>
            <a:endParaRPr lang="sk-SK" noProof="0" dirty="0"/>
          </a:p>
        </p:txBody>
      </p:sp>
      <p:sp>
        <p:nvSpPr>
          <p:cNvPr id="6" name="Zástupný objekt čísla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sk-SK" noProof="0" smtClean="0"/>
              <a:t>‹#›</a:t>
            </a:fld>
            <a:endParaRPr lang="sk-SK" noProof="0" dirty="0"/>
          </a:p>
        </p:txBody>
      </p:sp>
      <p:sp>
        <p:nvSpPr>
          <p:cNvPr id="16" name="Voľný tvar 9"/>
          <p:cNvSpPr>
            <a:spLocks/>
          </p:cNvSpPr>
          <p:nvPr/>
        </p:nvSpPr>
        <p:spPr bwMode="hidden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k-SK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typy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 noProof="0" smtClean="0"/>
              <a:t>Upravte štýly predlohy textu</a:t>
            </a:r>
            <a:endParaRPr lang="sk-SK" noProof="0" dirty="0"/>
          </a:p>
        </p:txBody>
      </p:sp>
      <p:sp>
        <p:nvSpPr>
          <p:cNvPr id="3" name="Zástupný objekt obsahu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6552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 rtl="0"/>
            <a:r>
              <a:rPr lang="sk-SK" noProof="0" smtClean="0"/>
              <a:t>Upraviť štýly predlohy textu</a:t>
            </a:r>
          </a:p>
          <a:p>
            <a:pPr lvl="1" rtl="0"/>
            <a:r>
              <a:rPr lang="sk-SK" noProof="0" smtClean="0"/>
              <a:t>Druhá úroveň</a:t>
            </a:r>
          </a:p>
          <a:p>
            <a:pPr lvl="2" rtl="0"/>
            <a:r>
              <a:rPr lang="sk-SK" noProof="0" smtClean="0"/>
              <a:t>Tretia úroveň</a:t>
            </a:r>
          </a:p>
          <a:p>
            <a:pPr lvl="3" rtl="0"/>
            <a:r>
              <a:rPr lang="sk-SK" noProof="0" smtClean="0"/>
              <a:t>Štvrtá úroveň</a:t>
            </a:r>
          </a:p>
          <a:p>
            <a:pPr lvl="4" rtl="0"/>
            <a:r>
              <a:rPr lang="sk-SK" noProof="0" smtClean="0"/>
              <a:t>Piata úroveň</a:t>
            </a:r>
            <a:endParaRPr lang="sk-SK" noProof="0" dirty="0"/>
          </a:p>
        </p:txBody>
      </p:sp>
      <p:sp>
        <p:nvSpPr>
          <p:cNvPr id="4" name="Zástupný objekt obsahu 3"/>
          <p:cNvSpPr>
            <a:spLocks noGrp="1"/>
          </p:cNvSpPr>
          <p:nvPr>
            <p:ph sz="half" idx="2"/>
          </p:nvPr>
        </p:nvSpPr>
        <p:spPr>
          <a:xfrm>
            <a:off x="6246812" y="1905000"/>
            <a:ext cx="4416552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 rtl="0"/>
            <a:r>
              <a:rPr lang="sk-SK" noProof="0" smtClean="0"/>
              <a:t>Upraviť štýly predlohy textu</a:t>
            </a:r>
          </a:p>
          <a:p>
            <a:pPr lvl="1" rtl="0"/>
            <a:r>
              <a:rPr lang="sk-SK" noProof="0" smtClean="0"/>
              <a:t>Druhá úroveň</a:t>
            </a:r>
          </a:p>
          <a:p>
            <a:pPr lvl="2" rtl="0"/>
            <a:r>
              <a:rPr lang="sk-SK" noProof="0" smtClean="0"/>
              <a:t>Tretia úroveň</a:t>
            </a:r>
          </a:p>
          <a:p>
            <a:pPr lvl="3" rtl="0"/>
            <a:r>
              <a:rPr lang="sk-SK" noProof="0" smtClean="0"/>
              <a:t>Štvrtá úroveň</a:t>
            </a:r>
          </a:p>
          <a:p>
            <a:pPr lvl="4" rtl="0"/>
            <a:r>
              <a:rPr lang="sk-SK" noProof="0" smtClean="0"/>
              <a:t>Piata úroveň</a:t>
            </a:r>
            <a:endParaRPr lang="sk-SK" noProof="0" dirty="0"/>
          </a:p>
        </p:txBody>
      </p:sp>
      <p:sp>
        <p:nvSpPr>
          <p:cNvPr id="6" name="Zástupný objekt pät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k-SK" noProof="0" dirty="0" smtClean="0"/>
              <a:t>Pridanie päty</a:t>
            </a:r>
            <a:endParaRPr lang="sk-SK" noProof="0" dirty="0"/>
          </a:p>
        </p:txBody>
      </p:sp>
      <p:sp>
        <p:nvSpPr>
          <p:cNvPr id="5" name="Zástupný objekt dátum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2EF2F45-47DE-4601-8CF2-FDB4B6158404}" type="datetime1">
              <a:rPr lang="sk-SK" noProof="0" smtClean="0"/>
              <a:t>19. 3. 2019</a:t>
            </a:fld>
            <a:endParaRPr lang="sk-SK" noProof="0" dirty="0"/>
          </a:p>
        </p:txBody>
      </p:sp>
      <p:sp>
        <p:nvSpPr>
          <p:cNvPr id="7" name="Zástupný objekt čísla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sk-SK" noProof="0" smtClean="0"/>
              <a:t>‹#›</a:t>
            </a:fld>
            <a:endParaRPr lang="sk-SK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sk-SK" noProof="0" smtClean="0"/>
              <a:t>Upravte štýly predlohy textu</a:t>
            </a:r>
            <a:endParaRPr lang="sk-SK" noProof="0" dirty="0"/>
          </a:p>
        </p:txBody>
      </p:sp>
      <p:sp>
        <p:nvSpPr>
          <p:cNvPr id="3" name="Zástupný objekt textu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rtlCol="0"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k-SK" noProof="0" smtClean="0"/>
              <a:t>Upraviť štýly predlohy textu</a:t>
            </a:r>
          </a:p>
        </p:txBody>
      </p:sp>
      <p:sp>
        <p:nvSpPr>
          <p:cNvPr id="4" name="Zástupný objekt obsahu 3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4416552" cy="34290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 baseline="0"/>
            </a:lvl8pPr>
            <a:lvl9pPr marL="1920240">
              <a:defRPr sz="1600" baseline="0"/>
            </a:lvl9pPr>
          </a:lstStyle>
          <a:p>
            <a:pPr lvl="0" rtl="0"/>
            <a:r>
              <a:rPr lang="sk-SK" noProof="0" smtClean="0"/>
              <a:t>Upraviť štýly predlohy textu</a:t>
            </a:r>
          </a:p>
          <a:p>
            <a:pPr lvl="1" rtl="0"/>
            <a:r>
              <a:rPr lang="sk-SK" noProof="0" smtClean="0"/>
              <a:t>Druhá úroveň</a:t>
            </a:r>
          </a:p>
          <a:p>
            <a:pPr lvl="2" rtl="0"/>
            <a:r>
              <a:rPr lang="sk-SK" noProof="0" smtClean="0"/>
              <a:t>Tretia úroveň</a:t>
            </a:r>
          </a:p>
          <a:p>
            <a:pPr lvl="3" rtl="0"/>
            <a:r>
              <a:rPr lang="sk-SK" noProof="0" smtClean="0"/>
              <a:t>Štvrtá úroveň</a:t>
            </a:r>
          </a:p>
          <a:p>
            <a:pPr lvl="4" rtl="0"/>
            <a:r>
              <a:rPr lang="sk-SK" noProof="0" smtClean="0"/>
              <a:t>Piata úroveň</a:t>
            </a:r>
            <a:endParaRPr lang="sk-SK" noProof="0" dirty="0"/>
          </a:p>
        </p:txBody>
      </p:sp>
      <p:sp>
        <p:nvSpPr>
          <p:cNvPr id="5" name="Zástupný objekt textu 4"/>
          <p:cNvSpPr>
            <a:spLocks noGrp="1"/>
          </p:cNvSpPr>
          <p:nvPr>
            <p:ph type="body" sz="quarter" idx="3"/>
          </p:nvPr>
        </p:nvSpPr>
        <p:spPr>
          <a:xfrm>
            <a:off x="6246812" y="1905000"/>
            <a:ext cx="4416552" cy="762000"/>
          </a:xfrm>
        </p:spPr>
        <p:txBody>
          <a:bodyPr rtlCol="0"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k-SK" noProof="0" smtClean="0"/>
              <a:t>Upraviť štýly predlohy textu</a:t>
            </a:r>
          </a:p>
        </p:txBody>
      </p:sp>
      <p:sp>
        <p:nvSpPr>
          <p:cNvPr id="6" name="Zástupný objekt obsahu 5"/>
          <p:cNvSpPr>
            <a:spLocks noGrp="1"/>
          </p:cNvSpPr>
          <p:nvPr>
            <p:ph sz="quarter" idx="4"/>
          </p:nvPr>
        </p:nvSpPr>
        <p:spPr>
          <a:xfrm>
            <a:off x="6246812" y="2743200"/>
            <a:ext cx="4416552" cy="34290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 rtl="0"/>
            <a:r>
              <a:rPr lang="sk-SK" noProof="0" smtClean="0"/>
              <a:t>Upraviť štýly predlohy textu</a:t>
            </a:r>
          </a:p>
          <a:p>
            <a:pPr lvl="1" rtl="0"/>
            <a:r>
              <a:rPr lang="sk-SK" noProof="0" smtClean="0"/>
              <a:t>Druhá úroveň</a:t>
            </a:r>
          </a:p>
          <a:p>
            <a:pPr lvl="2" rtl="0"/>
            <a:r>
              <a:rPr lang="sk-SK" noProof="0" smtClean="0"/>
              <a:t>Tretia úroveň</a:t>
            </a:r>
          </a:p>
          <a:p>
            <a:pPr lvl="3" rtl="0"/>
            <a:r>
              <a:rPr lang="sk-SK" noProof="0" smtClean="0"/>
              <a:t>Štvrtá úroveň</a:t>
            </a:r>
          </a:p>
          <a:p>
            <a:pPr lvl="4" rtl="0"/>
            <a:r>
              <a:rPr lang="sk-SK" noProof="0" smtClean="0"/>
              <a:t>Piata úroveň</a:t>
            </a:r>
            <a:endParaRPr lang="sk-SK" noProof="0" dirty="0"/>
          </a:p>
        </p:txBody>
      </p:sp>
      <p:sp>
        <p:nvSpPr>
          <p:cNvPr id="8" name="Zástupný objekt pät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k-SK" noProof="0" dirty="0" smtClean="0"/>
              <a:t>Pridanie päty</a:t>
            </a:r>
            <a:endParaRPr lang="sk-SK" noProof="0" dirty="0"/>
          </a:p>
        </p:txBody>
      </p:sp>
      <p:sp>
        <p:nvSpPr>
          <p:cNvPr id="7" name="Zástupný objekt dátumu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FAA4BFA-07B9-4124-B45B-5E8542D4CC2C}" type="datetime1">
              <a:rPr lang="sk-SK" noProof="0" smtClean="0"/>
              <a:t>19. 3. 2019</a:t>
            </a:fld>
            <a:endParaRPr lang="sk-SK" noProof="0" dirty="0"/>
          </a:p>
        </p:txBody>
      </p:sp>
      <p:sp>
        <p:nvSpPr>
          <p:cNvPr id="9" name="Zástupný objekt čísla snímk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sk-SK" noProof="0" smtClean="0"/>
              <a:t>‹#›</a:t>
            </a:fld>
            <a:endParaRPr lang="sk-SK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Iba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 noProof="0" smtClean="0"/>
              <a:t>Upravte štýly predlohy textu</a:t>
            </a:r>
            <a:endParaRPr lang="sk-SK" noProof="0" dirty="0"/>
          </a:p>
        </p:txBody>
      </p:sp>
      <p:sp>
        <p:nvSpPr>
          <p:cNvPr id="4" name="Zástupný objekt hlavičk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k-SK" noProof="0" dirty="0" smtClean="0"/>
              <a:t>Pridanie päty</a:t>
            </a:r>
            <a:endParaRPr lang="sk-SK" noProof="0" dirty="0"/>
          </a:p>
        </p:txBody>
      </p:sp>
      <p:sp>
        <p:nvSpPr>
          <p:cNvPr id="3" name="Zástupný objekt dátumu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2374B5-8514-4A20-80D9-B899A1C56EA5}" type="datetime1">
              <a:rPr lang="sk-SK" noProof="0" smtClean="0"/>
              <a:t>19. 3. 2019</a:t>
            </a:fld>
            <a:endParaRPr lang="sk-SK" noProof="0" dirty="0"/>
          </a:p>
        </p:txBody>
      </p:sp>
      <p:sp>
        <p:nvSpPr>
          <p:cNvPr id="5" name="Zástupný objekt čísla snímk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sk-SK" noProof="0" smtClean="0"/>
              <a:t>‹#›</a:t>
            </a:fld>
            <a:endParaRPr lang="sk-SK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5" name="Obdĺžnik 4"/>
          <p:cNvSpPr/>
          <p:nvPr/>
        </p:nvSpPr>
        <p:spPr bwMode="hidden">
          <a:xfrm>
            <a:off x="0" y="1"/>
            <a:ext cx="12188825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3" name="Zástupný objekt pät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k-SK" noProof="0" dirty="0" smtClean="0"/>
              <a:t>Pridanie päty</a:t>
            </a:r>
            <a:endParaRPr lang="sk-SK" noProof="0" dirty="0"/>
          </a:p>
        </p:txBody>
      </p:sp>
      <p:sp>
        <p:nvSpPr>
          <p:cNvPr id="2" name="Zástupný objekt dátum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8E06A7-ACA6-4614-B602-F86D9E11122B}" type="datetime1">
              <a:rPr lang="sk-SK" noProof="0" smtClean="0"/>
              <a:t>19. 3. 2019</a:t>
            </a:fld>
            <a:endParaRPr lang="sk-SK" noProof="0" dirty="0"/>
          </a:p>
        </p:txBody>
      </p:sp>
      <p:sp>
        <p:nvSpPr>
          <p:cNvPr id="4" name="Zástupný objekt čísla snímk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sk-SK" noProof="0" smtClean="0"/>
              <a:t>‹#›</a:t>
            </a:fld>
            <a:endParaRPr lang="sk-SK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 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oľný tvar 15"/>
          <p:cNvSpPr>
            <a:spLocks/>
          </p:cNvSpPr>
          <p:nvPr/>
        </p:nvSpPr>
        <p:spPr bwMode="auto">
          <a:xfrm>
            <a:off x="4494212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k-SK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sk-SK" noProof="0" smtClean="0"/>
              <a:t>Upravte štýly predlohy textu</a:t>
            </a:r>
            <a:endParaRPr lang="sk-SK" noProof="0" dirty="0"/>
          </a:p>
        </p:txBody>
      </p:sp>
      <p:sp>
        <p:nvSpPr>
          <p:cNvPr id="3" name="Zástupný objekt obsahu 2"/>
          <p:cNvSpPr>
            <a:spLocks noGrp="1"/>
          </p:cNvSpPr>
          <p:nvPr>
            <p:ph idx="1"/>
          </p:nvPr>
        </p:nvSpPr>
        <p:spPr>
          <a:xfrm>
            <a:off x="4675568" y="2087880"/>
            <a:ext cx="5791200" cy="3886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sk-SK" noProof="0" smtClean="0"/>
              <a:t>Upraviť štýly predlohy textu</a:t>
            </a:r>
          </a:p>
          <a:p>
            <a:pPr lvl="1" rtl="0"/>
            <a:r>
              <a:rPr lang="sk-SK" noProof="0" smtClean="0"/>
              <a:t>Druhá úroveň</a:t>
            </a:r>
          </a:p>
          <a:p>
            <a:pPr lvl="2" rtl="0"/>
            <a:r>
              <a:rPr lang="sk-SK" noProof="0" smtClean="0"/>
              <a:t>Tretia úroveň</a:t>
            </a:r>
          </a:p>
          <a:p>
            <a:pPr lvl="3" rtl="0"/>
            <a:r>
              <a:rPr lang="sk-SK" noProof="0" smtClean="0"/>
              <a:t>Štvrtá úroveň</a:t>
            </a:r>
          </a:p>
          <a:p>
            <a:pPr lvl="4" rtl="0"/>
            <a:r>
              <a:rPr lang="sk-SK" noProof="0" smtClean="0"/>
              <a:t>Piata úroveň</a:t>
            </a:r>
            <a:endParaRPr lang="sk-SK" noProof="0" dirty="0"/>
          </a:p>
        </p:txBody>
      </p:sp>
      <p:sp>
        <p:nvSpPr>
          <p:cNvPr id="4" name="Zástupný objekt textu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514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k-SK" noProof="0" smtClean="0"/>
              <a:t>Upraviť štýly predlohy textu</a:t>
            </a:r>
          </a:p>
        </p:txBody>
      </p:sp>
      <p:sp>
        <p:nvSpPr>
          <p:cNvPr id="6" name="Zástupný objekt pät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k-SK" noProof="0" dirty="0" smtClean="0"/>
              <a:t>Pridanie päty</a:t>
            </a:r>
            <a:endParaRPr lang="sk-SK" noProof="0" dirty="0"/>
          </a:p>
        </p:txBody>
      </p:sp>
      <p:sp>
        <p:nvSpPr>
          <p:cNvPr id="5" name="Zástupný objekt dátum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069BD41-F541-496A-961D-8B12B00A4F13}" type="datetime1">
              <a:rPr lang="sk-SK" noProof="0" smtClean="0"/>
              <a:t>19. 3. 2019</a:t>
            </a:fld>
            <a:endParaRPr lang="sk-SK" noProof="0" dirty="0"/>
          </a:p>
        </p:txBody>
      </p:sp>
      <p:sp>
        <p:nvSpPr>
          <p:cNvPr id="7" name="Zástupný objekt čísla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sk-SK" noProof="0" smtClean="0"/>
              <a:t>‹#›</a:t>
            </a:fld>
            <a:endParaRPr lang="sk-SK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oľný tvar 15"/>
          <p:cNvSpPr>
            <a:spLocks/>
          </p:cNvSpPr>
          <p:nvPr/>
        </p:nvSpPr>
        <p:spPr bwMode="auto">
          <a:xfrm>
            <a:off x="1522413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k-SK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sk-SK" noProof="0" smtClean="0"/>
              <a:t>Upravte štýly predlohy textu</a:t>
            </a:r>
            <a:endParaRPr lang="sk-SK" noProof="0" dirty="0"/>
          </a:p>
        </p:txBody>
      </p:sp>
      <p:sp>
        <p:nvSpPr>
          <p:cNvPr id="3" name="Zástupný objekt obrázka 2" descr="Prázdny zástupný objekt na pridanie obrázka. Kliknite na zástupný objekt a vyberte obrázok, ktorý chcete pridať"/>
          <p:cNvSpPr>
            <a:spLocks noGrp="1"/>
          </p:cNvSpPr>
          <p:nvPr>
            <p:ph type="pic" idx="1"/>
          </p:nvPr>
        </p:nvSpPr>
        <p:spPr>
          <a:xfrm>
            <a:off x="1706880" y="2087880"/>
            <a:ext cx="5784978" cy="3886200"/>
          </a:xfrm>
          <a:solidFill>
            <a:schemeClr val="bg2">
              <a:lumMod val="40000"/>
              <a:lumOff val="60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k-SK" noProof="0" smtClean="0"/>
              <a:t>Ak chcete pridať obrázok, kliknite na ikonu</a:t>
            </a:r>
            <a:endParaRPr lang="sk-SK" noProof="0" dirty="0"/>
          </a:p>
        </p:txBody>
      </p:sp>
      <p:sp>
        <p:nvSpPr>
          <p:cNvPr id="4" name="Zástupný objekt textu 3"/>
          <p:cNvSpPr>
            <a:spLocks noGrp="1"/>
          </p:cNvSpPr>
          <p:nvPr>
            <p:ph type="body" sz="half" idx="2"/>
          </p:nvPr>
        </p:nvSpPr>
        <p:spPr>
          <a:xfrm>
            <a:off x="7923211" y="3429000"/>
            <a:ext cx="2743200" cy="2514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k-SK" noProof="0" smtClean="0"/>
              <a:t>Upraviť štýly predlohy textu</a:t>
            </a:r>
          </a:p>
        </p:txBody>
      </p:sp>
      <p:sp>
        <p:nvSpPr>
          <p:cNvPr id="6" name="Zástupný objekt pät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k-SK" noProof="0" dirty="0" smtClean="0"/>
              <a:t>Pridanie päty</a:t>
            </a:r>
            <a:endParaRPr lang="sk-SK" noProof="0" dirty="0"/>
          </a:p>
        </p:txBody>
      </p:sp>
      <p:sp>
        <p:nvSpPr>
          <p:cNvPr id="5" name="Zástupný objekt dátum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ADF3599-EB4E-45BC-BBD5-975F185A7CCB}" type="datetime1">
              <a:rPr lang="sk-SK" noProof="0" smtClean="0"/>
              <a:t>19. 3. 2019</a:t>
            </a:fld>
            <a:endParaRPr lang="sk-SK" noProof="0" dirty="0"/>
          </a:p>
        </p:txBody>
      </p:sp>
      <p:sp>
        <p:nvSpPr>
          <p:cNvPr id="7" name="Zástupný objekt čísla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sk-SK" noProof="0" smtClean="0"/>
              <a:t>‹#›</a:t>
            </a:fld>
            <a:endParaRPr lang="sk-SK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nadpisu 1"/>
          <p:cNvSpPr>
            <a:spLocks noGrp="1"/>
          </p:cNvSpPr>
          <p:nvPr>
            <p:ph type="title"/>
          </p:nvPr>
        </p:nvSpPr>
        <p:spPr>
          <a:xfrm>
            <a:off x="1522413" y="189723"/>
            <a:ext cx="9144000" cy="11445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sk-SK" noProof="0" dirty="0" smtClean="0"/>
              <a:t>Kliknite sem a upravte štýl predlohy nadpisov</a:t>
            </a:r>
            <a:endParaRPr lang="sk-SK" noProof="0" dirty="0"/>
          </a:p>
        </p:txBody>
      </p:sp>
      <p:pic>
        <p:nvPicPr>
          <p:cNvPr id="13" name="Obrázok 1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1628776"/>
            <a:ext cx="12188825" cy="522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Obdĺžnik 16"/>
          <p:cNvSpPr/>
          <p:nvPr/>
        </p:nvSpPr>
        <p:spPr bwMode="hidden">
          <a:xfrm>
            <a:off x="0" y="1535908"/>
            <a:ext cx="12188825" cy="5322093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noProof="0" dirty="0"/>
          </a:p>
        </p:txBody>
      </p:sp>
      <p:sp>
        <p:nvSpPr>
          <p:cNvPr id="3" name="Zástupný objekt textu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k-SK" noProof="0" dirty="0" smtClean="0"/>
              <a:t>Kliknutím upravíte štýly predlohy textu</a:t>
            </a:r>
          </a:p>
          <a:p>
            <a:pPr lvl="1" rtl="0"/>
            <a:r>
              <a:rPr lang="sk-SK" noProof="0" dirty="0" smtClean="0"/>
              <a:t>Druhá úroveň</a:t>
            </a:r>
          </a:p>
          <a:p>
            <a:pPr lvl="2" rtl="0"/>
            <a:r>
              <a:rPr lang="sk-SK" noProof="0" dirty="0" smtClean="0"/>
              <a:t>Tretia úroveň</a:t>
            </a:r>
          </a:p>
          <a:p>
            <a:pPr lvl="3" rtl="0"/>
            <a:r>
              <a:rPr lang="sk-SK" noProof="0" dirty="0" smtClean="0"/>
              <a:t>Štvrtá úroveň</a:t>
            </a:r>
          </a:p>
          <a:p>
            <a:pPr lvl="4" rtl="0"/>
            <a:r>
              <a:rPr lang="sk-SK" noProof="0" dirty="0" smtClean="0"/>
              <a:t>Piata úroveň</a:t>
            </a:r>
            <a:endParaRPr lang="sk-SK" noProof="0" dirty="0"/>
          </a:p>
        </p:txBody>
      </p:sp>
      <p:sp>
        <p:nvSpPr>
          <p:cNvPr id="5" name="Zástupný objekt päty 4"/>
          <p:cNvSpPr>
            <a:spLocks noGrp="1"/>
          </p:cNvSpPr>
          <p:nvPr>
            <p:ph type="ftr" sz="quarter" idx="3"/>
          </p:nvPr>
        </p:nvSpPr>
        <p:spPr>
          <a:xfrm>
            <a:off x="1522413" y="6420898"/>
            <a:ext cx="7010399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sk-SK" noProof="0" dirty="0" smtClean="0"/>
              <a:t>Pridanie päty</a:t>
            </a:r>
            <a:endParaRPr lang="sk-SK" noProof="0" dirty="0"/>
          </a:p>
        </p:txBody>
      </p:sp>
      <p:sp>
        <p:nvSpPr>
          <p:cNvPr id="4" name="Zástupný objekt dátumu 3"/>
          <p:cNvSpPr>
            <a:spLocks noGrp="1"/>
          </p:cNvSpPr>
          <p:nvPr>
            <p:ph type="dt" sz="half" idx="2"/>
          </p:nvPr>
        </p:nvSpPr>
        <p:spPr>
          <a:xfrm>
            <a:off x="8808721" y="6420898"/>
            <a:ext cx="964036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18D1BF38-7D91-4F1F-A09D-F179E9426DFE}" type="datetime1">
              <a:rPr lang="sk-SK" noProof="0" smtClean="0"/>
              <a:t>19. 3. 2019</a:t>
            </a:fld>
            <a:endParaRPr lang="sk-SK" noProof="0" dirty="0"/>
          </a:p>
        </p:txBody>
      </p:sp>
      <p:sp>
        <p:nvSpPr>
          <p:cNvPr id="6" name="Zástupný objekt čísla snímky 5"/>
          <p:cNvSpPr>
            <a:spLocks noGrp="1"/>
          </p:cNvSpPr>
          <p:nvPr>
            <p:ph type="sldNum" sz="quarter" idx="4"/>
          </p:nvPr>
        </p:nvSpPr>
        <p:spPr>
          <a:xfrm>
            <a:off x="10027920" y="6420898"/>
            <a:ext cx="638493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693B167E-EA96-4147-81DE-549160052C22}" type="slidenum">
              <a:rPr lang="sk-SK" noProof="0" smtClean="0"/>
              <a:pPr/>
              <a:t>‹#›</a:t>
            </a:fld>
            <a:endParaRPr lang="sk-SK" noProof="0" dirty="0"/>
          </a:p>
        </p:txBody>
      </p:sp>
      <p:sp>
        <p:nvSpPr>
          <p:cNvPr id="38" name="Voľný tvar 9"/>
          <p:cNvSpPr>
            <a:spLocks/>
          </p:cNvSpPr>
          <p:nvPr/>
        </p:nvSpPr>
        <p:spPr bwMode="white">
          <a:xfrm>
            <a:off x="1057" y="1470256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k-SK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3" r:id="rId10"/>
    <p:sldLayoutId id="214748367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1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2625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72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15468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ovakia.com/folklore/" TargetMode="External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Relationship Id="rId4" Type="http://schemas.openxmlformats.org/officeDocument/2006/relationships/comments" Target="../comments/commen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sk-SK" dirty="0" smtClean="0"/>
              <a:t>           „</a:t>
            </a:r>
            <a:r>
              <a:rPr lang="sk-SK" i="1" dirty="0" err="1" smtClean="0"/>
              <a:t>Skanzens</a:t>
            </a:r>
            <a:r>
              <a:rPr lang="sk-SK" dirty="0" smtClean="0"/>
              <a:t>“ in Slovakia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endParaRPr lang="sk-SK" dirty="0" smtClean="0"/>
          </a:p>
          <a:p>
            <a:pPr rtl="0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617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 b="1" i="1" dirty="0" smtClean="0"/>
              <a:t>Skanzen</a:t>
            </a:r>
            <a:r>
              <a:rPr lang="sk-SK" dirty="0" smtClean="0"/>
              <a:t>. </a:t>
            </a:r>
            <a:r>
              <a:rPr lang="sk-SK" dirty="0" err="1" smtClean="0"/>
              <a:t>What</a:t>
            </a:r>
            <a:r>
              <a:rPr lang="sk-SK" dirty="0" smtClean="0"/>
              <a:t> </a:t>
            </a:r>
            <a:r>
              <a:rPr lang="sk-SK" dirty="0" err="1" smtClean="0"/>
              <a:t>does</a:t>
            </a:r>
            <a:r>
              <a:rPr lang="sk-SK" dirty="0" smtClean="0"/>
              <a:t> </a:t>
            </a:r>
            <a:r>
              <a:rPr lang="sk-SK" dirty="0" err="1" smtClean="0"/>
              <a:t>it</a:t>
            </a:r>
            <a:r>
              <a:rPr lang="sk-SK" dirty="0" smtClean="0"/>
              <a:t> </a:t>
            </a:r>
            <a:r>
              <a:rPr lang="sk-SK" dirty="0" err="1" smtClean="0"/>
              <a:t>mean</a:t>
            </a:r>
            <a:r>
              <a:rPr lang="sk-SK" dirty="0" smtClean="0"/>
              <a:t>?</a:t>
            </a:r>
            <a:endParaRPr lang="sk-SK" dirty="0"/>
          </a:p>
        </p:txBody>
      </p:sp>
      <p:sp>
        <p:nvSpPr>
          <p:cNvPr id="14" name="Zástupný objekt obsahu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pc="15" dirty="0" err="1" smtClean="0">
                <a:solidFill>
                  <a:srgbClr val="1F1F1F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Skanzens</a:t>
            </a:r>
            <a:r>
              <a:rPr lang="sk-SK" spc="15" dirty="0">
                <a:solidFill>
                  <a:srgbClr val="1F1F1F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pc="15" dirty="0" smtClean="0">
                <a:solidFill>
                  <a:srgbClr val="1F1F1F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sk-SK" spc="15" dirty="0" err="1" smtClean="0">
                <a:solidFill>
                  <a:srgbClr val="1F1F1F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other</a:t>
            </a:r>
            <a:r>
              <a:rPr lang="sk-SK" spc="15" dirty="0" smtClean="0">
                <a:solidFill>
                  <a:srgbClr val="1F1F1F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pc="15" dirty="0" err="1" smtClean="0">
                <a:solidFill>
                  <a:srgbClr val="1F1F1F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words</a:t>
            </a:r>
            <a:r>
              <a:rPr lang="sk-SK" spc="15" dirty="0" smtClean="0">
                <a:solidFill>
                  <a:srgbClr val="1F1F1F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are </a:t>
            </a:r>
            <a:r>
              <a:rPr lang="sk-SK" b="1" spc="15" dirty="0" err="1">
                <a:solidFill>
                  <a:srgbClr val="1F1F1F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open-air</a:t>
            </a:r>
            <a:r>
              <a:rPr lang="sk-SK" b="1" spc="15" dirty="0">
                <a:solidFill>
                  <a:srgbClr val="1F1F1F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b="1" spc="15" dirty="0" err="1" smtClean="0">
                <a:solidFill>
                  <a:srgbClr val="1F1F1F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museum-villages</a:t>
            </a:r>
            <a:r>
              <a:rPr lang="sk-SK" spc="15" dirty="0" smtClean="0">
                <a:solidFill>
                  <a:srgbClr val="1F1F1F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sk-SK" spc="15" dirty="0" err="1">
                <a:solidFill>
                  <a:srgbClr val="1F1F1F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</a:t>
            </a:r>
            <a:r>
              <a:rPr lang="sk-SK" spc="15" dirty="0">
                <a:solidFill>
                  <a:srgbClr val="1F1F1F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pc="15" dirty="0" smtClean="0">
                <a:solidFill>
                  <a:srgbClr val="1F1F1F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show </a:t>
            </a:r>
            <a:r>
              <a:rPr lang="sk-SK" spc="15" dirty="0">
                <a:solidFill>
                  <a:srgbClr val="1F1F1F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sk-SK" b="1" spc="15" dirty="0" err="1">
                <a:solidFill>
                  <a:srgbClr val="0073A5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Slovakia's</a:t>
            </a:r>
            <a:r>
              <a:rPr lang="sk-SK" b="1" spc="15" dirty="0">
                <a:solidFill>
                  <a:srgbClr val="0073A5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 folk </a:t>
            </a:r>
            <a:r>
              <a:rPr lang="sk-SK" b="1" spc="15" dirty="0" err="1">
                <a:solidFill>
                  <a:srgbClr val="0073A5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history</a:t>
            </a:r>
            <a:r>
              <a:rPr lang="sk-SK" spc="15" dirty="0">
                <a:solidFill>
                  <a:srgbClr val="1F1F1F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k-SK" spc="15" dirty="0" err="1">
                <a:solidFill>
                  <a:srgbClr val="1F1F1F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architecture</a:t>
            </a:r>
            <a:r>
              <a:rPr lang="sk-SK" spc="15" dirty="0">
                <a:solidFill>
                  <a:srgbClr val="1F1F1F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sk-SK" spc="15" dirty="0" err="1">
                <a:solidFill>
                  <a:srgbClr val="1F1F1F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basic</a:t>
            </a:r>
            <a:r>
              <a:rPr lang="sk-SK" spc="15" dirty="0">
                <a:solidFill>
                  <a:srgbClr val="1F1F1F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pc="15" dirty="0" err="1">
                <a:solidFill>
                  <a:srgbClr val="1F1F1F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life</a:t>
            </a:r>
            <a:r>
              <a:rPr lang="sk-SK" spc="15" dirty="0">
                <a:solidFill>
                  <a:srgbClr val="1F1F1F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sk-SK" spc="15" dirty="0" err="1">
                <a:solidFill>
                  <a:srgbClr val="1F1F1F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past</a:t>
            </a:r>
            <a:r>
              <a:rPr lang="sk-SK" spc="15" dirty="0">
                <a:solidFill>
                  <a:srgbClr val="1F1F1F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pc="15" dirty="0" err="1">
                <a:solidFill>
                  <a:srgbClr val="1F1F1F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centuries</a:t>
            </a:r>
            <a:r>
              <a:rPr lang="sk-SK" spc="15" dirty="0">
                <a:solidFill>
                  <a:srgbClr val="1F1F1F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k-SK" spc="15" dirty="0" err="1">
                <a:solidFill>
                  <a:srgbClr val="1F1F1F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</a:t>
            </a:r>
            <a:r>
              <a:rPr lang="sk-SK" spc="15" dirty="0">
                <a:solidFill>
                  <a:srgbClr val="1F1F1F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pc="15" dirty="0" err="1">
                <a:solidFill>
                  <a:srgbClr val="1F1F1F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class</a:t>
            </a:r>
            <a:r>
              <a:rPr lang="sk-SK" spc="15" dirty="0">
                <a:solidFill>
                  <a:srgbClr val="1F1F1F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sk-SK" spc="15" dirty="0" err="1">
                <a:solidFill>
                  <a:srgbClr val="1F1F1F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low</a:t>
            </a:r>
            <a:r>
              <a:rPr lang="sk-SK" spc="15" dirty="0">
                <a:solidFill>
                  <a:srgbClr val="1F1F1F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pc="15" dirty="0" err="1">
                <a:solidFill>
                  <a:srgbClr val="1F1F1F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class</a:t>
            </a:r>
            <a:r>
              <a:rPr lang="sk-SK" spc="15" dirty="0">
                <a:solidFill>
                  <a:srgbClr val="1F1F1F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sk-SK" spc="15" dirty="0" smtClean="0">
              <a:solidFill>
                <a:srgbClr val="1F1F1F"/>
              </a:solidFill>
              <a:latin typeface="Segoe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pc="15" dirty="0" err="1" smtClean="0">
                <a:solidFill>
                  <a:srgbClr val="1F1F1F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</a:t>
            </a:r>
            <a:r>
              <a:rPr lang="sk-SK" spc="15" dirty="0" smtClean="0">
                <a:solidFill>
                  <a:srgbClr val="1F1F1F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are </a:t>
            </a:r>
            <a:r>
              <a:rPr lang="sk-SK" spc="15" dirty="0" err="1">
                <a:solidFill>
                  <a:srgbClr val="1F1F1F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traditional</a:t>
            </a:r>
            <a:r>
              <a:rPr lang="sk-SK" spc="15" dirty="0">
                <a:solidFill>
                  <a:srgbClr val="1F1F1F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pc="15" dirty="0" err="1">
                <a:solidFill>
                  <a:srgbClr val="1F1F1F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buildings</a:t>
            </a:r>
            <a:r>
              <a:rPr lang="sk-SK" spc="15" dirty="0">
                <a:solidFill>
                  <a:srgbClr val="1F1F1F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pc="15" dirty="0" err="1" smtClean="0">
                <a:solidFill>
                  <a:srgbClr val="1F1F1F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sk-SK" spc="15" dirty="0" smtClean="0">
                <a:solidFill>
                  <a:srgbClr val="1F1F1F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pc="15" dirty="0" err="1" smtClean="0">
                <a:solidFill>
                  <a:srgbClr val="1F1F1F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furniture</a:t>
            </a:r>
            <a:r>
              <a:rPr lang="sk-SK" spc="15" dirty="0" smtClean="0">
                <a:solidFill>
                  <a:srgbClr val="1F1F1F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k-SK" spc="15" dirty="0" err="1">
                <a:solidFill>
                  <a:srgbClr val="1F1F1F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schools</a:t>
            </a:r>
            <a:r>
              <a:rPr lang="sk-SK" spc="15" dirty="0">
                <a:solidFill>
                  <a:srgbClr val="1F1F1F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k-SK" spc="15" dirty="0" err="1">
                <a:solidFill>
                  <a:srgbClr val="1F1F1F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churches</a:t>
            </a:r>
            <a:r>
              <a:rPr lang="sk-SK" spc="15" dirty="0">
                <a:solidFill>
                  <a:srgbClr val="1F1F1F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k-SK" spc="15" dirty="0" err="1">
                <a:solidFill>
                  <a:srgbClr val="1F1F1F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craftmens</a:t>
            </a:r>
            <a:r>
              <a:rPr lang="sk-SK" spc="15" dirty="0">
                <a:solidFill>
                  <a:srgbClr val="1F1F1F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' </a:t>
            </a:r>
            <a:r>
              <a:rPr lang="sk-SK" spc="15" dirty="0" err="1">
                <a:solidFill>
                  <a:srgbClr val="1F1F1F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workshops</a:t>
            </a:r>
            <a:r>
              <a:rPr lang="sk-SK" spc="15" dirty="0">
                <a:solidFill>
                  <a:srgbClr val="1F1F1F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k-SK" spc="15" dirty="0" err="1">
                <a:solidFill>
                  <a:srgbClr val="1F1F1F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manor</a:t>
            </a:r>
            <a:r>
              <a:rPr lang="sk-SK" spc="15" dirty="0">
                <a:solidFill>
                  <a:srgbClr val="1F1F1F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pc="15" dirty="0" err="1" smtClean="0">
                <a:solidFill>
                  <a:srgbClr val="1F1F1F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houses</a:t>
            </a:r>
            <a:r>
              <a:rPr lang="sk-SK" spc="15" dirty="0">
                <a:solidFill>
                  <a:srgbClr val="1F1F1F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pc="15" dirty="0" smtClean="0">
                <a:solidFill>
                  <a:srgbClr val="1F1F1F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sk-SK" spc="15" dirty="0" err="1" smtClean="0">
                <a:solidFill>
                  <a:srgbClr val="1F1F1F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Slovakia´s</a:t>
            </a:r>
            <a:r>
              <a:rPr lang="sk-SK" spc="15" dirty="0" smtClean="0">
                <a:solidFill>
                  <a:srgbClr val="1F1F1F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pc="15" dirty="0" err="1" smtClean="0">
                <a:solidFill>
                  <a:srgbClr val="1F1F1F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skanzens</a:t>
            </a:r>
            <a:r>
              <a:rPr lang="sk-SK" spc="15" dirty="0" smtClean="0">
                <a:solidFill>
                  <a:srgbClr val="1F1F1F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sk-SK" spc="15" dirty="0" err="1" smtClean="0">
                <a:solidFill>
                  <a:srgbClr val="1F1F1F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</a:t>
            </a:r>
            <a:r>
              <a:rPr lang="sk-SK" spc="15" dirty="0" smtClean="0">
                <a:solidFill>
                  <a:srgbClr val="1F1F1F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sk-SK" spc="15" dirty="0" err="1" smtClean="0">
                <a:solidFill>
                  <a:srgbClr val="1F1F1F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them</a:t>
            </a:r>
            <a:r>
              <a:rPr lang="sk-SK" spc="15" dirty="0" smtClean="0">
                <a:solidFill>
                  <a:srgbClr val="1F1F1F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are</a:t>
            </a:r>
            <a:r>
              <a:rPr lang="sk-SK" spc="15" dirty="0">
                <a:solidFill>
                  <a:srgbClr val="1F1F1F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pc="15" dirty="0" err="1" smtClean="0">
                <a:solidFill>
                  <a:srgbClr val="1F1F1F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</a:t>
            </a:r>
            <a:r>
              <a:rPr lang="sk-SK" spc="15" dirty="0" smtClean="0">
                <a:solidFill>
                  <a:srgbClr val="1F1F1F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pc="15" dirty="0" err="1">
                <a:solidFill>
                  <a:srgbClr val="1F1F1F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sk-SK" spc="15" dirty="0">
                <a:solidFill>
                  <a:srgbClr val="1F1F1F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 11th </a:t>
            </a:r>
            <a:r>
              <a:rPr lang="sk-SK" spc="15" dirty="0" err="1">
                <a:solidFill>
                  <a:srgbClr val="1F1F1F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century</a:t>
            </a:r>
            <a:r>
              <a:rPr lang="sk-SK" spc="15" dirty="0" smtClean="0">
                <a:solidFill>
                  <a:srgbClr val="1F1F1F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sk-SK" spc="15" dirty="0">
                <a:solidFill>
                  <a:srgbClr val="1F1F1F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sk-SK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22960" lvl="2" indent="0">
              <a:buNone/>
            </a:pPr>
            <a:endParaRPr lang="sk-SK" dirty="0" smtClean="0"/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596" y="4419393"/>
            <a:ext cx="2711152" cy="1799527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20" y="4725144"/>
            <a:ext cx="2810329" cy="1872382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012" y="5079157"/>
            <a:ext cx="3024336" cy="1778843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604" y="178161"/>
            <a:ext cx="3861824" cy="168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87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361" y="404664"/>
            <a:ext cx="3923980" cy="1152128"/>
          </a:xfrm>
        </p:spPr>
        <p:txBody>
          <a:bodyPr rtlCol="0"/>
          <a:lstStyle/>
          <a:p>
            <a:pPr rtl="0"/>
            <a:r>
              <a:rPr lang="sk-SK" dirty="0" smtClean="0"/>
              <a:t> </a:t>
            </a:r>
            <a:r>
              <a:rPr lang="sk-SK" b="1" dirty="0" smtClean="0"/>
              <a:t> </a:t>
            </a:r>
            <a:r>
              <a:rPr lang="sk-SK" b="1" dirty="0" err="1" smtClean="0"/>
              <a:t>Vlkolínec</a:t>
            </a:r>
            <a:r>
              <a:rPr lang="sk-SK" b="1" dirty="0" smtClean="0"/>
              <a:t>                  </a:t>
            </a:r>
            <a:endParaRPr lang="sk-SK" b="1" dirty="0"/>
          </a:p>
        </p:txBody>
      </p:sp>
      <p:sp>
        <p:nvSpPr>
          <p:cNvPr id="4" name="Zástupný objekt textu 3"/>
          <p:cNvSpPr>
            <a:spLocks noGrp="1"/>
          </p:cNvSpPr>
          <p:nvPr>
            <p:ph type="body" idx="1"/>
          </p:nvPr>
        </p:nvSpPr>
        <p:spPr>
          <a:xfrm>
            <a:off x="189756" y="4770578"/>
            <a:ext cx="11017224" cy="2087421"/>
          </a:xfrm>
        </p:spPr>
        <p:txBody>
          <a:bodyPr rtlCol="0">
            <a:normAutofit fontScale="25000" lnSpcReduction="20000"/>
          </a:bodyPr>
          <a:lstStyle/>
          <a:p>
            <a:pPr algn="ctr"/>
            <a:endParaRPr lang="sk-SK" sz="11200" b="1" dirty="0" smtClean="0"/>
          </a:p>
          <a:p>
            <a:r>
              <a:rPr lang="sk-SK" sz="11200" b="1" dirty="0" err="1" smtClean="0"/>
              <a:t>Vlkolínec</a:t>
            </a:r>
            <a:r>
              <a:rPr lang="sk-SK" sz="11200" dirty="0" smtClean="0"/>
              <a:t> </a:t>
            </a:r>
            <a:r>
              <a:rPr lang="sk-SK" sz="11200" dirty="0" err="1"/>
              <a:t>is</a:t>
            </a:r>
            <a:r>
              <a:rPr lang="sk-SK" sz="11200" dirty="0"/>
              <a:t> </a:t>
            </a:r>
            <a:r>
              <a:rPr lang="sk-SK" sz="11200" dirty="0" smtClean="0"/>
              <a:t>skanzen in Veľká Fatra </a:t>
            </a:r>
            <a:r>
              <a:rPr lang="sk-SK" sz="11200" dirty="0" err="1" smtClean="0"/>
              <a:t>It</a:t>
            </a:r>
            <a:r>
              <a:rPr lang="sk-SK" sz="11200" dirty="0" smtClean="0"/>
              <a:t> </a:t>
            </a:r>
            <a:r>
              <a:rPr lang="sk-SK" sz="11200" dirty="0" err="1" smtClean="0"/>
              <a:t>is</a:t>
            </a:r>
            <a:r>
              <a:rPr lang="sk-SK" sz="11200" dirty="0" smtClean="0"/>
              <a:t> a </a:t>
            </a:r>
            <a:r>
              <a:rPr lang="sk-SK" sz="11200" dirty="0" err="1" smtClean="0"/>
              <a:t>village</a:t>
            </a:r>
            <a:r>
              <a:rPr lang="sk-SK" sz="11200" dirty="0" smtClean="0"/>
              <a:t> </a:t>
            </a:r>
            <a:r>
              <a:rPr lang="sk-SK" sz="11200" dirty="0" err="1" smtClean="0"/>
              <a:t>with</a:t>
            </a:r>
            <a:r>
              <a:rPr lang="sk-SK" sz="11200" dirty="0" smtClean="0"/>
              <a:t> </a:t>
            </a:r>
            <a:r>
              <a:rPr lang="sk-SK" sz="11200" dirty="0"/>
              <a:t>45 </a:t>
            </a:r>
            <a:r>
              <a:rPr lang="sk-SK" sz="11200" dirty="0" err="1" smtClean="0"/>
              <a:t>buildings</a:t>
            </a:r>
            <a:endParaRPr lang="sk-SK" sz="11200" dirty="0" smtClean="0"/>
          </a:p>
          <a:p>
            <a:r>
              <a:rPr lang="sk-SK" sz="11200" dirty="0" smtClean="0"/>
              <a:t> </a:t>
            </a:r>
            <a:r>
              <a:rPr lang="sk-SK" sz="11200" dirty="0" err="1" smtClean="0"/>
              <a:t>where</a:t>
            </a:r>
            <a:r>
              <a:rPr lang="sk-SK" sz="11200" dirty="0" smtClean="0"/>
              <a:t> </a:t>
            </a:r>
            <a:r>
              <a:rPr lang="sk-SK" sz="11200" dirty="0" err="1" smtClean="0"/>
              <a:t>people</a:t>
            </a:r>
            <a:r>
              <a:rPr lang="sk-SK" sz="11200" dirty="0" smtClean="0"/>
              <a:t> </a:t>
            </a:r>
            <a:r>
              <a:rPr lang="sk-SK" sz="11200" dirty="0" err="1"/>
              <a:t>still</a:t>
            </a:r>
            <a:r>
              <a:rPr lang="sk-SK" sz="11200" dirty="0"/>
              <a:t> </a:t>
            </a:r>
            <a:r>
              <a:rPr lang="sk-SK" sz="11200" dirty="0" err="1"/>
              <a:t>live</a:t>
            </a:r>
            <a:r>
              <a:rPr lang="sk-SK" sz="11200" dirty="0" smtClean="0"/>
              <a:t>. </a:t>
            </a:r>
            <a:r>
              <a:rPr lang="sk-SK" sz="11200" dirty="0" err="1" smtClean="0"/>
              <a:t>But</a:t>
            </a:r>
            <a:r>
              <a:rPr lang="sk-SK" sz="11200" dirty="0" smtClean="0"/>
              <a:t>  </a:t>
            </a:r>
            <a:r>
              <a:rPr lang="sk-SK" sz="11200" dirty="0" err="1" smtClean="0"/>
              <a:t>there</a:t>
            </a:r>
            <a:r>
              <a:rPr lang="sk-SK" sz="11200" dirty="0" smtClean="0"/>
              <a:t> </a:t>
            </a:r>
            <a:r>
              <a:rPr lang="sk-SK" sz="11200" dirty="0" err="1" smtClean="0"/>
              <a:t>live</a:t>
            </a:r>
            <a:r>
              <a:rPr lang="sk-SK" sz="11200" dirty="0" smtClean="0"/>
              <a:t> </a:t>
            </a:r>
            <a:r>
              <a:rPr lang="sk-SK" sz="11200" dirty="0" err="1" smtClean="0"/>
              <a:t>not</a:t>
            </a:r>
            <a:r>
              <a:rPr lang="sk-SK" sz="11200" dirty="0" smtClean="0"/>
              <a:t> more </a:t>
            </a:r>
            <a:r>
              <a:rPr lang="sk-SK" sz="11200" dirty="0" err="1" smtClean="0"/>
              <a:t>than</a:t>
            </a:r>
            <a:r>
              <a:rPr lang="sk-SK" sz="11200" dirty="0" smtClean="0"/>
              <a:t> 20 </a:t>
            </a:r>
            <a:r>
              <a:rPr lang="sk-SK" sz="11200" dirty="0" err="1" smtClean="0"/>
              <a:t>people</a:t>
            </a:r>
            <a:r>
              <a:rPr lang="sk-SK" sz="11200" dirty="0" smtClean="0"/>
              <a:t>.</a:t>
            </a:r>
          </a:p>
          <a:p>
            <a:r>
              <a:rPr lang="sk-SK" sz="11200" dirty="0" err="1" smtClean="0"/>
              <a:t>There</a:t>
            </a:r>
            <a:r>
              <a:rPr lang="sk-SK" sz="11200" dirty="0" smtClean="0"/>
              <a:t> </a:t>
            </a:r>
            <a:r>
              <a:rPr lang="sk-SK" sz="11200" dirty="0"/>
              <a:t>are </a:t>
            </a:r>
            <a:r>
              <a:rPr lang="sk-SK" sz="11200" dirty="0" err="1"/>
              <a:t>original</a:t>
            </a:r>
            <a:r>
              <a:rPr lang="sk-SK" sz="11200" dirty="0"/>
              <a:t> </a:t>
            </a:r>
            <a:r>
              <a:rPr lang="sk-SK" sz="11200" dirty="0" err="1"/>
              <a:t>wooden</a:t>
            </a:r>
            <a:r>
              <a:rPr lang="sk-SK" sz="11200" dirty="0"/>
              <a:t> </a:t>
            </a:r>
            <a:r>
              <a:rPr lang="sk-SK" sz="11200" dirty="0" err="1"/>
              <a:t>houses</a:t>
            </a:r>
            <a:r>
              <a:rPr lang="sk-SK" sz="11200" dirty="0"/>
              <a:t> </a:t>
            </a:r>
            <a:r>
              <a:rPr lang="sk-SK" sz="11200" dirty="0" err="1"/>
              <a:t>typical</a:t>
            </a:r>
            <a:r>
              <a:rPr lang="sk-SK" sz="11200" dirty="0"/>
              <a:t> </a:t>
            </a:r>
            <a:r>
              <a:rPr lang="sk-SK" sz="11200" dirty="0" err="1" smtClean="0"/>
              <a:t>for</a:t>
            </a:r>
            <a:r>
              <a:rPr lang="sk-SK" sz="11200" dirty="0"/>
              <a:t> </a:t>
            </a:r>
            <a:r>
              <a:rPr lang="sk-SK" sz="11200" dirty="0" smtClean="0"/>
              <a:t> </a:t>
            </a:r>
            <a:r>
              <a:rPr lang="sk-SK" sz="11200" dirty="0"/>
              <a:t>Slovakia in the </a:t>
            </a:r>
            <a:r>
              <a:rPr lang="sk-SK" sz="11200" dirty="0" err="1" smtClean="0"/>
              <a:t>past</a:t>
            </a:r>
            <a:r>
              <a:rPr lang="sk-SK" sz="11200" dirty="0"/>
              <a:t>.</a:t>
            </a:r>
            <a:r>
              <a:rPr lang="sk-SK" sz="11200" b="1" dirty="0" smtClean="0"/>
              <a:t> </a:t>
            </a:r>
          </a:p>
          <a:p>
            <a:r>
              <a:rPr lang="sk-SK" sz="11200" dirty="0" smtClean="0"/>
              <a:t> </a:t>
            </a:r>
          </a:p>
          <a:p>
            <a:r>
              <a:rPr lang="sk-SK" sz="11200" dirty="0" err="1" smtClean="0"/>
              <a:t>Vlkolínec</a:t>
            </a:r>
            <a:r>
              <a:rPr lang="sk-SK" sz="11200" dirty="0" smtClean="0"/>
              <a:t> </a:t>
            </a:r>
            <a:r>
              <a:rPr lang="sk-SK" sz="11200" dirty="0" err="1"/>
              <a:t>was</a:t>
            </a:r>
            <a:r>
              <a:rPr lang="sk-SK" sz="11200" dirty="0"/>
              <a:t> </a:t>
            </a:r>
            <a:r>
              <a:rPr lang="sk-SK" sz="11200" dirty="0" err="1"/>
              <a:t>added</a:t>
            </a:r>
            <a:r>
              <a:rPr lang="sk-SK" sz="11200" dirty="0"/>
              <a:t> to the </a:t>
            </a:r>
            <a:r>
              <a:rPr lang="sk-SK" sz="11200" dirty="0" smtClean="0"/>
              <a:t>UNESCO in </a:t>
            </a:r>
            <a:r>
              <a:rPr lang="sk-SK" sz="11200" dirty="0"/>
              <a:t>1993. </a:t>
            </a:r>
          </a:p>
          <a:p>
            <a:pPr fontAlgn="base"/>
            <a:r>
              <a:rPr lang="sk-SK" dirty="0"/>
              <a:t> </a:t>
            </a:r>
          </a:p>
          <a:p>
            <a:pPr rtl="0"/>
            <a:endParaRPr lang="sk-SK" dirty="0"/>
          </a:p>
        </p:txBody>
      </p:sp>
      <p:pic>
        <p:nvPicPr>
          <p:cNvPr id="5" name="Obrázok 4" descr="https://www.slovakia.com/photos/photographer/11/1357833508_vlkolinec-0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420" y="548680"/>
            <a:ext cx="5760720" cy="3827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44" y="2027622"/>
            <a:ext cx="3511318" cy="234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03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 dirty="0" err="1" smtClean="0"/>
              <a:t>Vlkolínec</a:t>
            </a:r>
            <a:r>
              <a:rPr lang="sk-SK" dirty="0" smtClean="0"/>
              <a:t> – </a:t>
            </a:r>
            <a:r>
              <a:rPr lang="sk-SK" dirty="0" err="1" smtClean="0"/>
              <a:t>inside</a:t>
            </a:r>
            <a:r>
              <a:rPr lang="sk-SK" dirty="0" smtClean="0"/>
              <a:t> the </a:t>
            </a:r>
            <a:r>
              <a:rPr lang="sk-SK" dirty="0" err="1" smtClean="0"/>
              <a:t>houses</a:t>
            </a:r>
            <a:endParaRPr lang="sk-SK" dirty="0"/>
          </a:p>
        </p:txBody>
      </p:sp>
      <p:sp>
        <p:nvSpPr>
          <p:cNvPr id="7" name="Zástupný objekt obsahu 6"/>
          <p:cNvSpPr>
            <a:spLocks noGrp="1"/>
          </p:cNvSpPr>
          <p:nvPr>
            <p:ph sz="half" idx="2"/>
          </p:nvPr>
        </p:nvSpPr>
        <p:spPr>
          <a:xfrm>
            <a:off x="621804" y="2204864"/>
            <a:ext cx="5317161" cy="3967337"/>
          </a:xfrm>
        </p:spPr>
        <p:txBody>
          <a:bodyPr rtlCol="0"/>
          <a:lstStyle/>
          <a:p>
            <a:pPr marL="0" indent="0">
              <a:buNone/>
            </a:pPr>
            <a:r>
              <a:rPr lang="sk-SK" sz="2800" dirty="0"/>
              <a:t>T</a:t>
            </a:r>
            <a:r>
              <a:rPr lang="sk-SK" sz="2800" dirty="0" smtClean="0"/>
              <a:t>he </a:t>
            </a:r>
            <a:r>
              <a:rPr lang="sk-SK" sz="2800" dirty="0" err="1" smtClean="0"/>
              <a:t>kitchens</a:t>
            </a:r>
            <a:r>
              <a:rPr lang="sk-SK" sz="2800" dirty="0"/>
              <a:t> </a:t>
            </a:r>
            <a:r>
              <a:rPr lang="sk-SK" sz="2800" dirty="0" err="1" smtClean="0"/>
              <a:t>there</a:t>
            </a:r>
            <a:r>
              <a:rPr lang="sk-SK" sz="2800" dirty="0" smtClean="0"/>
              <a:t> are </a:t>
            </a:r>
            <a:r>
              <a:rPr lang="sk-SK" sz="2800" dirty="0" err="1" smtClean="0"/>
              <a:t>full</a:t>
            </a:r>
            <a:r>
              <a:rPr lang="sk-SK" sz="2800" dirty="0" smtClean="0"/>
              <a:t> of </a:t>
            </a:r>
            <a:r>
              <a:rPr lang="sk-SK" sz="2800" dirty="0" err="1"/>
              <a:t>typical</a:t>
            </a:r>
            <a:r>
              <a:rPr lang="sk-SK" sz="2800" dirty="0"/>
              <a:t> </a:t>
            </a:r>
            <a:r>
              <a:rPr lang="sk-SK" sz="2800" dirty="0" err="1"/>
              <a:t>historical</a:t>
            </a:r>
            <a:r>
              <a:rPr lang="sk-SK" sz="2800" dirty="0"/>
              <a:t> </a:t>
            </a:r>
            <a:r>
              <a:rPr lang="sk-SK" sz="2800" dirty="0" err="1" smtClean="0"/>
              <a:t>objects</a:t>
            </a:r>
            <a:r>
              <a:rPr lang="sk-SK" sz="2800" dirty="0" smtClean="0"/>
              <a:t>. Most of </a:t>
            </a:r>
            <a:r>
              <a:rPr lang="sk-SK" sz="2800" dirty="0" err="1" smtClean="0"/>
              <a:t>them</a:t>
            </a:r>
            <a:r>
              <a:rPr lang="sk-SK" sz="2800" dirty="0" smtClean="0"/>
              <a:t>  are </a:t>
            </a:r>
            <a:r>
              <a:rPr lang="sk-SK" sz="2800" dirty="0" err="1" smtClean="0"/>
              <a:t>made</a:t>
            </a:r>
            <a:r>
              <a:rPr lang="sk-SK" sz="2800" dirty="0" smtClean="0"/>
              <a:t> of </a:t>
            </a:r>
            <a:r>
              <a:rPr lang="sk-SK" sz="2800" dirty="0" err="1" smtClean="0"/>
              <a:t>wood</a:t>
            </a:r>
            <a:r>
              <a:rPr lang="sk-SK" sz="2800" dirty="0" smtClean="0"/>
              <a:t>. </a:t>
            </a:r>
          </a:p>
          <a:p>
            <a:pPr marL="0" indent="0">
              <a:buNone/>
            </a:pPr>
            <a:r>
              <a:rPr lang="sk-SK" sz="2800" b="1" dirty="0" err="1" smtClean="0"/>
              <a:t>C</a:t>
            </a:r>
            <a:r>
              <a:rPr lang="sk-SK" sz="2800" b="1" i="1" dirty="0" err="1" smtClean="0"/>
              <a:t>rpak</a:t>
            </a:r>
            <a:r>
              <a:rPr lang="sk-SK" sz="2800" dirty="0" smtClean="0"/>
              <a:t> </a:t>
            </a:r>
            <a:r>
              <a:rPr lang="sk-SK" sz="2800" dirty="0" err="1" smtClean="0"/>
              <a:t>is</a:t>
            </a:r>
            <a:r>
              <a:rPr lang="sk-SK" sz="2800" dirty="0" smtClean="0"/>
              <a:t> a </a:t>
            </a:r>
            <a:r>
              <a:rPr lang="sk-SK" sz="2800" dirty="0" err="1"/>
              <a:t>special</a:t>
            </a:r>
            <a:r>
              <a:rPr lang="sk-SK" sz="2800" dirty="0"/>
              <a:t> </a:t>
            </a:r>
            <a:r>
              <a:rPr lang="sk-SK" sz="2800" dirty="0" err="1"/>
              <a:t>wooden</a:t>
            </a:r>
            <a:r>
              <a:rPr lang="sk-SK" sz="2800" dirty="0"/>
              <a:t> </a:t>
            </a:r>
            <a:r>
              <a:rPr lang="sk-SK" sz="2800" dirty="0" err="1"/>
              <a:t>decorated</a:t>
            </a:r>
            <a:r>
              <a:rPr lang="sk-SK" sz="2800" dirty="0"/>
              <a:t> </a:t>
            </a:r>
            <a:r>
              <a:rPr lang="sk-SK" sz="2800" dirty="0" smtClean="0"/>
              <a:t>cup </a:t>
            </a:r>
            <a:r>
              <a:rPr lang="sk-SK" sz="2800" dirty="0" err="1" smtClean="0"/>
              <a:t>for</a:t>
            </a:r>
            <a:r>
              <a:rPr lang="sk-SK" sz="2800" dirty="0"/>
              <a:t> </a:t>
            </a:r>
            <a:r>
              <a:rPr lang="sk-SK" sz="2800" b="1" i="1" dirty="0" smtClean="0"/>
              <a:t>žinčica</a:t>
            </a:r>
            <a:r>
              <a:rPr lang="sk-SK" sz="2800" dirty="0"/>
              <a:t> </a:t>
            </a:r>
            <a:r>
              <a:rPr lang="sk-SK" sz="2800" dirty="0" smtClean="0"/>
              <a:t>– a drink </a:t>
            </a:r>
            <a:r>
              <a:rPr lang="sk-SK" sz="2800" dirty="0" err="1" smtClean="0"/>
              <a:t>made</a:t>
            </a:r>
            <a:r>
              <a:rPr lang="sk-SK" sz="2800" dirty="0" smtClean="0"/>
              <a:t> of </a:t>
            </a:r>
            <a:r>
              <a:rPr lang="sk-SK" sz="2800" dirty="0" err="1" smtClean="0"/>
              <a:t>sheep</a:t>
            </a:r>
            <a:r>
              <a:rPr lang="sk-SK" sz="2800" dirty="0" smtClean="0"/>
              <a:t> </a:t>
            </a:r>
            <a:r>
              <a:rPr lang="sk-SK" sz="2800" dirty="0" err="1" smtClean="0"/>
              <a:t>milk</a:t>
            </a:r>
            <a:r>
              <a:rPr lang="sk-SK" sz="2800" dirty="0" smtClean="0"/>
              <a:t>. </a:t>
            </a:r>
            <a:endParaRPr lang="sk-SK" sz="2800" dirty="0"/>
          </a:p>
          <a:p>
            <a:pPr rtl="0"/>
            <a:endParaRPr lang="sk-SK" dirty="0"/>
          </a:p>
        </p:txBody>
      </p:sp>
      <p:sp>
        <p:nvSpPr>
          <p:cNvPr id="9" name="Zástupný objekt textu 8"/>
          <p:cNvSpPr>
            <a:spLocks noGrp="1"/>
          </p:cNvSpPr>
          <p:nvPr>
            <p:ph type="body" sz="quarter" idx="3"/>
          </p:nvPr>
        </p:nvSpPr>
        <p:spPr>
          <a:xfrm flipV="1">
            <a:off x="14663363" y="1700808"/>
            <a:ext cx="2370885" cy="1231628"/>
          </a:xfrm>
        </p:spPr>
        <p:txBody>
          <a:bodyPr rtlCol="0"/>
          <a:lstStyle/>
          <a:p>
            <a:pPr rtl="0"/>
            <a:endParaRPr lang="sk-SK" dirty="0"/>
          </a:p>
        </p:txBody>
      </p:sp>
      <p:pic>
        <p:nvPicPr>
          <p:cNvPr id="1028" name="Picture 4" descr="VÃ½sledok vyhÄ¾adÃ¡vania obrÃ¡zkov pre dopyt Å¾inÄica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156" y="4509120"/>
            <a:ext cx="2701461" cy="203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Ãºvisiaci obrÃ¡zo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846" y="5267680"/>
            <a:ext cx="1365538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ok 9" descr="https://www.slovakia.com/photos/photographer/11/1357833522_vlkolinec-02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500" y="1844824"/>
            <a:ext cx="5112568" cy="33318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816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sk-SK" sz="4800" b="1" dirty="0" smtClean="0"/>
              <a:t> </a:t>
            </a:r>
            <a:r>
              <a:rPr lang="sk-SK" sz="4800" b="1" dirty="0" smtClean="0"/>
              <a:t>Pribylina</a:t>
            </a:r>
            <a:endParaRPr lang="sk-SK" sz="4800" b="1" dirty="0"/>
          </a:p>
        </p:txBody>
      </p:sp>
      <p:sp>
        <p:nvSpPr>
          <p:cNvPr id="8" name="Zástupný objekt pre obsah 7"/>
          <p:cNvSpPr>
            <a:spLocks noGrp="1"/>
          </p:cNvSpPr>
          <p:nvPr>
            <p:ph idx="1"/>
          </p:nvPr>
        </p:nvSpPr>
        <p:spPr>
          <a:xfrm>
            <a:off x="477788" y="2420888"/>
            <a:ext cx="5544616" cy="3619128"/>
          </a:xfrm>
        </p:spPr>
        <p:txBody>
          <a:bodyPr>
            <a:normAutofit/>
          </a:bodyPr>
          <a:lstStyle/>
          <a:p>
            <a:r>
              <a:rPr lang="sk-SK" sz="3200" dirty="0" smtClean="0"/>
              <a:t>Pribylina </a:t>
            </a:r>
            <a:r>
              <a:rPr lang="sk-SK" sz="3200" dirty="0" err="1" smtClean="0"/>
              <a:t>is</a:t>
            </a:r>
            <a:r>
              <a:rPr lang="sk-SK" sz="3200" dirty="0" smtClean="0"/>
              <a:t> the </a:t>
            </a:r>
            <a:r>
              <a:rPr lang="sk-SK" sz="3200" dirty="0" err="1" smtClean="0"/>
              <a:t>youngest</a:t>
            </a:r>
            <a:r>
              <a:rPr lang="sk-SK" sz="3200" dirty="0" smtClean="0"/>
              <a:t> </a:t>
            </a:r>
            <a:r>
              <a:rPr lang="sk-SK" sz="3200" dirty="0" err="1"/>
              <a:t>open-air</a:t>
            </a:r>
            <a:r>
              <a:rPr lang="sk-SK" sz="3200" dirty="0"/>
              <a:t> </a:t>
            </a:r>
            <a:r>
              <a:rPr lang="sk-SK" sz="3200" dirty="0" err="1"/>
              <a:t>museum</a:t>
            </a:r>
            <a:r>
              <a:rPr lang="sk-SK" sz="3200" dirty="0"/>
              <a:t> in </a:t>
            </a:r>
            <a:r>
              <a:rPr lang="sk-SK" sz="3200" dirty="0" smtClean="0"/>
              <a:t>Slovakia. </a:t>
            </a:r>
            <a:r>
              <a:rPr lang="en-US" sz="3200" b="1" dirty="0" err="1"/>
              <a:t>Pribylina</a:t>
            </a:r>
            <a:r>
              <a:rPr lang="en-US" sz="3200" dirty="0"/>
              <a:t> is a very lively </a:t>
            </a:r>
            <a:r>
              <a:rPr lang="en-US" sz="3200" dirty="0" smtClean="0"/>
              <a:t>place</a:t>
            </a:r>
            <a:r>
              <a:rPr lang="sk-SK" sz="3200" dirty="0" smtClean="0"/>
              <a:t>.</a:t>
            </a:r>
            <a:r>
              <a:rPr lang="en-US" sz="3200" dirty="0" smtClean="0"/>
              <a:t> </a:t>
            </a:r>
            <a:endParaRPr lang="sk-SK" sz="3200" dirty="0" smtClean="0"/>
          </a:p>
          <a:p>
            <a:r>
              <a:rPr lang="sk-SK" sz="3200" dirty="0" err="1" smtClean="0"/>
              <a:t>There</a:t>
            </a:r>
            <a:r>
              <a:rPr lang="sk-SK" sz="3200" dirty="0" smtClean="0"/>
              <a:t> are</a:t>
            </a:r>
            <a:r>
              <a:rPr lang="en-US" sz="3200" dirty="0" smtClean="0"/>
              <a:t> </a:t>
            </a:r>
            <a:r>
              <a:rPr lang="en-US" sz="3200" dirty="0"/>
              <a:t>many </a:t>
            </a:r>
            <a:r>
              <a:rPr lang="sk-SK" sz="3200" dirty="0" err="1" smtClean="0"/>
              <a:t>seasonal</a:t>
            </a:r>
            <a:r>
              <a:rPr lang="sk-SK" sz="3200" dirty="0" smtClean="0"/>
              <a:t> </a:t>
            </a:r>
            <a:r>
              <a:rPr lang="en-US" sz="3200" dirty="0" smtClean="0"/>
              <a:t>events </a:t>
            </a:r>
            <a:r>
              <a:rPr lang="sk-SK" sz="3200" dirty="0" err="1" smtClean="0"/>
              <a:t>focused</a:t>
            </a:r>
            <a:r>
              <a:rPr lang="sk-SK" sz="3200" dirty="0" smtClean="0"/>
              <a:t> on</a:t>
            </a:r>
            <a:r>
              <a:rPr lang="en-US" sz="3200" dirty="0" smtClean="0"/>
              <a:t> </a:t>
            </a:r>
            <a:r>
              <a:rPr lang="en-US" sz="3200" dirty="0"/>
              <a:t>folklore and </a:t>
            </a:r>
            <a:r>
              <a:rPr lang="en-US" sz="3200" dirty="0" smtClean="0"/>
              <a:t>handcrafts</a:t>
            </a:r>
            <a:r>
              <a:rPr lang="en-US" sz="3200" dirty="0"/>
              <a:t>.</a:t>
            </a:r>
            <a:endParaRPr lang="sk-SK" sz="3200" dirty="0"/>
          </a:p>
        </p:txBody>
      </p:sp>
      <p:pic>
        <p:nvPicPr>
          <p:cNvPr id="3" name="Obrázok 2" descr="https://www.slovakia.com/photos/photographer/11/1367329606_pribylina0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588" y="1827244"/>
            <a:ext cx="4032528" cy="289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brázo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905" y="4914897"/>
            <a:ext cx="2690567" cy="1793711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756" y="4848551"/>
            <a:ext cx="2642008" cy="197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1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/>
              <a:t> </a:t>
            </a:r>
            <a:r>
              <a:rPr lang="sk-SK" b="1" dirty="0" smtClean="0"/>
              <a:t>Čičmany</a:t>
            </a:r>
            <a:endParaRPr lang="sk-SK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1474235" y="1916832"/>
            <a:ext cx="4416552" cy="4267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k-SK" sz="3600" dirty="0" smtClean="0"/>
              <a:t>Skanzen Čičmany </a:t>
            </a:r>
            <a:r>
              <a:rPr lang="sk-SK" sz="3600" dirty="0" err="1" smtClean="0"/>
              <a:t>is</a:t>
            </a:r>
            <a:r>
              <a:rPr lang="sk-SK" sz="3600" dirty="0" smtClean="0"/>
              <a:t>  </a:t>
            </a:r>
            <a:r>
              <a:rPr lang="sk-SK" sz="3600" dirty="0" err="1"/>
              <a:t>situated</a:t>
            </a:r>
            <a:r>
              <a:rPr lang="sk-SK" sz="3600" dirty="0"/>
              <a:t> in </a:t>
            </a:r>
            <a:r>
              <a:rPr lang="sk-SK" sz="3600" dirty="0" smtClean="0"/>
              <a:t>Strážov </a:t>
            </a:r>
            <a:r>
              <a:rPr lang="sk-SK" sz="3600" dirty="0" err="1" smtClean="0"/>
              <a:t>Mountains</a:t>
            </a:r>
            <a:r>
              <a:rPr lang="sk-SK" sz="3600" dirty="0" smtClean="0"/>
              <a:t>. </a:t>
            </a:r>
            <a:r>
              <a:rPr lang="sk-SK" sz="3600" dirty="0" err="1" smtClean="0"/>
              <a:t>It</a:t>
            </a:r>
            <a:r>
              <a:rPr lang="sk-SK" sz="3600" dirty="0" smtClean="0"/>
              <a:t> has a </a:t>
            </a:r>
            <a:r>
              <a:rPr lang="sk-SK" sz="3600" dirty="0" err="1" smtClean="0"/>
              <a:t>historic</a:t>
            </a:r>
            <a:r>
              <a:rPr lang="sk-SK" sz="3600" dirty="0" smtClean="0"/>
              <a:t> </a:t>
            </a:r>
            <a:r>
              <a:rPr lang="sk-SK" sz="3600" dirty="0"/>
              <a:t>and </a:t>
            </a:r>
            <a:r>
              <a:rPr lang="sk-SK" sz="3600" dirty="0" err="1"/>
              <a:t>unique</a:t>
            </a:r>
            <a:r>
              <a:rPr lang="sk-SK" sz="3600" dirty="0"/>
              <a:t> </a:t>
            </a:r>
            <a:r>
              <a:rPr lang="sk-SK" sz="3600" dirty="0" err="1"/>
              <a:t>architecture</a:t>
            </a:r>
            <a:r>
              <a:rPr lang="sk-SK" sz="3600" dirty="0"/>
              <a:t> – </a:t>
            </a:r>
            <a:r>
              <a:rPr lang="sk-SK" sz="3600" b="1" dirty="0" err="1"/>
              <a:t>painted</a:t>
            </a:r>
            <a:r>
              <a:rPr lang="sk-SK" sz="3600" b="1" dirty="0"/>
              <a:t> </a:t>
            </a:r>
            <a:r>
              <a:rPr lang="sk-SK" sz="3600" b="1" dirty="0" err="1"/>
              <a:t>wooden</a:t>
            </a:r>
            <a:r>
              <a:rPr lang="sk-SK" sz="3600" b="1" dirty="0"/>
              <a:t> </a:t>
            </a:r>
            <a:r>
              <a:rPr lang="sk-SK" sz="3600" b="1" dirty="0" err="1" smtClean="0"/>
              <a:t>houses</a:t>
            </a:r>
            <a:r>
              <a:rPr lang="sk-SK" sz="3600" b="1" dirty="0" smtClean="0"/>
              <a:t>. </a:t>
            </a:r>
          </a:p>
          <a:p>
            <a:pPr marL="0" indent="0">
              <a:buNone/>
            </a:pPr>
            <a:r>
              <a:rPr lang="sk-SK" sz="3600" dirty="0" err="1" smtClean="0"/>
              <a:t>They</a:t>
            </a:r>
            <a:r>
              <a:rPr lang="sk-SK" sz="3600" dirty="0" smtClean="0"/>
              <a:t> </a:t>
            </a:r>
            <a:r>
              <a:rPr lang="sk-SK" sz="3600" dirty="0" err="1" smtClean="0"/>
              <a:t>have</a:t>
            </a:r>
            <a:r>
              <a:rPr lang="sk-SK" sz="3600" dirty="0" smtClean="0"/>
              <a:t> </a:t>
            </a:r>
            <a:r>
              <a:rPr lang="sk-SK" sz="3600" dirty="0" err="1" smtClean="0"/>
              <a:t>original</a:t>
            </a:r>
            <a:r>
              <a:rPr lang="sk-SK" sz="3600" dirty="0" smtClean="0"/>
              <a:t> </a:t>
            </a:r>
            <a:r>
              <a:rPr lang="sk-SK" sz="3600" dirty="0" err="1" smtClean="0"/>
              <a:t>appearance</a:t>
            </a:r>
            <a:r>
              <a:rPr lang="sk-SK" sz="3600" dirty="0" smtClean="0"/>
              <a:t> – </a:t>
            </a:r>
            <a:r>
              <a:rPr lang="sk-SK" sz="3600" dirty="0" err="1" smtClean="0"/>
              <a:t>ornaments</a:t>
            </a:r>
            <a:r>
              <a:rPr lang="sk-SK" sz="3600" dirty="0" smtClean="0"/>
              <a:t> </a:t>
            </a:r>
            <a:r>
              <a:rPr lang="sk-SK" sz="3600" dirty="0" err="1" smtClean="0"/>
              <a:t>painted</a:t>
            </a:r>
            <a:r>
              <a:rPr lang="sk-SK" sz="3600" dirty="0" smtClean="0"/>
              <a:t> </a:t>
            </a:r>
            <a:r>
              <a:rPr lang="sk-SK" sz="3600" dirty="0" err="1" smtClean="0"/>
              <a:t>with</a:t>
            </a:r>
            <a:r>
              <a:rPr lang="sk-SK" sz="3600" dirty="0" smtClean="0"/>
              <a:t> </a:t>
            </a:r>
            <a:r>
              <a:rPr lang="sk-SK" sz="3600" dirty="0" err="1" smtClean="0"/>
              <a:t>white</a:t>
            </a:r>
            <a:r>
              <a:rPr lang="sk-SK" sz="3600" dirty="0" smtClean="0"/>
              <a:t> </a:t>
            </a:r>
            <a:r>
              <a:rPr lang="sk-SK" sz="3600" dirty="0" err="1" smtClean="0"/>
              <a:t>lime</a:t>
            </a:r>
            <a:r>
              <a:rPr lang="sk-SK" sz="3600" dirty="0" smtClean="0"/>
              <a:t>. </a:t>
            </a:r>
            <a:endParaRPr lang="sk-SK" sz="3600" b="1" dirty="0"/>
          </a:p>
          <a:p>
            <a:endParaRPr lang="sk-SK" dirty="0"/>
          </a:p>
        </p:txBody>
      </p:sp>
      <p:pic>
        <p:nvPicPr>
          <p:cNvPr id="2050" name="Picture 2" descr="VÃ½sledok vyhÄ¾adÃ¡vania obrÃ¡zkov pre dopyt ÄiÄmany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421" y="189723"/>
            <a:ext cx="4416425" cy="2939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4666" y="3429000"/>
            <a:ext cx="4712052" cy="314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459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489790" y="1859339"/>
            <a:ext cx="72728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The</a:t>
            </a:r>
            <a:r>
              <a:rPr lang="sk-SK" sz="2800" dirty="0" err="1" smtClean="0"/>
              <a:t>se</a:t>
            </a:r>
            <a:r>
              <a:rPr lang="en-US" sz="2800" dirty="0" smtClean="0"/>
              <a:t> </a:t>
            </a:r>
            <a:r>
              <a:rPr lang="en-US" sz="2800" dirty="0"/>
              <a:t>ornaments are significant treasure of Slovak culture. During </a:t>
            </a:r>
            <a:r>
              <a:rPr lang="en-US" sz="2800" dirty="0" smtClean="0"/>
              <a:t>the </a:t>
            </a:r>
            <a:r>
              <a:rPr lang="en-US" sz="2800" dirty="0"/>
              <a:t>Winter Olympic Games in </a:t>
            </a:r>
            <a:r>
              <a:rPr lang="en-US" sz="2800" dirty="0" smtClean="0"/>
              <a:t>Sochi</a:t>
            </a:r>
            <a:r>
              <a:rPr lang="sk-SK" sz="2800" dirty="0" smtClean="0"/>
              <a:t> (</a:t>
            </a:r>
            <a:r>
              <a:rPr lang="en-US" sz="2800" dirty="0" smtClean="0"/>
              <a:t> </a:t>
            </a:r>
            <a:r>
              <a:rPr lang="en-US" sz="2800" dirty="0"/>
              <a:t>Russia </a:t>
            </a:r>
            <a:r>
              <a:rPr lang="sk-SK" sz="2800" dirty="0" smtClean="0"/>
              <a:t>) </a:t>
            </a:r>
            <a:r>
              <a:rPr lang="en-US" sz="2800" dirty="0" smtClean="0"/>
              <a:t>in </a:t>
            </a:r>
            <a:r>
              <a:rPr lang="en-US" sz="2800" dirty="0"/>
              <a:t>2014, the clothes of Slovak Olympic representation were decorated with ornaments from the village </a:t>
            </a:r>
            <a:r>
              <a:rPr lang="en-US" sz="2800" dirty="0" err="1"/>
              <a:t>Čičmany</a:t>
            </a:r>
            <a:r>
              <a:rPr lang="en-US" sz="2800" dirty="0"/>
              <a:t>.</a:t>
            </a:r>
            <a:endParaRPr lang="sk-SK" sz="2800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1884" y="4332444"/>
            <a:ext cx="4608512" cy="1872208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2684" y="762400"/>
            <a:ext cx="2676741" cy="2676741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2598" y="3645024"/>
            <a:ext cx="2559628" cy="2559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95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 </a:t>
            </a:r>
            <a:r>
              <a:rPr lang="sk-SK" b="1" dirty="0" err="1" smtClean="0"/>
              <a:t>Vychylovka</a:t>
            </a:r>
            <a:endParaRPr lang="sk-SK" b="1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764" y="4653136"/>
            <a:ext cx="2657872" cy="1993404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405780" y="2132856"/>
            <a:ext cx="50405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dirty="0" smtClean="0"/>
              <a:t>Skanzen </a:t>
            </a:r>
            <a:r>
              <a:rPr lang="sk-SK" sz="3600" dirty="0" err="1" smtClean="0"/>
              <a:t>Vychylovka</a:t>
            </a:r>
            <a:r>
              <a:rPr lang="sk-SK" sz="3600" dirty="0" smtClean="0"/>
              <a:t> </a:t>
            </a:r>
            <a:r>
              <a:rPr lang="sk-SK" sz="3600" dirty="0" err="1" smtClean="0"/>
              <a:t>is</a:t>
            </a:r>
            <a:r>
              <a:rPr lang="sk-SK" sz="3600" dirty="0" smtClean="0"/>
              <a:t> </a:t>
            </a:r>
            <a:r>
              <a:rPr lang="sk-SK" sz="3600" dirty="0" smtClean="0"/>
              <a:t>the </a:t>
            </a:r>
            <a:r>
              <a:rPr lang="sk-SK" sz="3600" dirty="0" err="1" smtClean="0"/>
              <a:t>closest</a:t>
            </a:r>
            <a:r>
              <a:rPr lang="sk-SK" sz="3600" dirty="0" smtClean="0"/>
              <a:t> </a:t>
            </a:r>
            <a:r>
              <a:rPr lang="sk-SK" sz="3600" dirty="0" smtClean="0"/>
              <a:t>to </a:t>
            </a:r>
            <a:r>
              <a:rPr lang="sk-SK" sz="3600" dirty="0" err="1" smtClean="0"/>
              <a:t>our</a:t>
            </a:r>
            <a:r>
              <a:rPr lang="sk-SK" sz="3600" dirty="0" smtClean="0"/>
              <a:t> </a:t>
            </a:r>
            <a:r>
              <a:rPr lang="sk-SK" sz="3600" dirty="0" err="1" smtClean="0"/>
              <a:t>town</a:t>
            </a:r>
            <a:r>
              <a:rPr lang="sk-SK" sz="3600" dirty="0" smtClean="0"/>
              <a:t>.  The </a:t>
            </a:r>
            <a:r>
              <a:rPr lang="sk-SK" sz="3600" dirty="0" err="1" smtClean="0"/>
              <a:t>tourists</a:t>
            </a:r>
            <a:r>
              <a:rPr lang="sk-SK" sz="3600" dirty="0" smtClean="0"/>
              <a:t> </a:t>
            </a:r>
            <a:r>
              <a:rPr lang="sk-SK" sz="3600" dirty="0" err="1" smtClean="0"/>
              <a:t>can</a:t>
            </a:r>
            <a:r>
              <a:rPr lang="sk-SK" sz="3600" dirty="0" smtClean="0"/>
              <a:t> </a:t>
            </a:r>
            <a:r>
              <a:rPr lang="sk-SK" sz="3600" dirty="0" err="1" smtClean="0"/>
              <a:t>take</a:t>
            </a:r>
            <a:r>
              <a:rPr lang="sk-SK" sz="3600" dirty="0" smtClean="0"/>
              <a:t> </a:t>
            </a:r>
            <a:r>
              <a:rPr lang="sk-SK" sz="3600" dirty="0"/>
              <a:t>a</a:t>
            </a:r>
            <a:r>
              <a:rPr lang="sk-SK" sz="3600" dirty="0" smtClean="0"/>
              <a:t> </a:t>
            </a:r>
            <a:r>
              <a:rPr lang="sk-SK" sz="3600" dirty="0" err="1" smtClean="0"/>
              <a:t>ride</a:t>
            </a:r>
            <a:r>
              <a:rPr lang="sk-SK" sz="3600" dirty="0" smtClean="0"/>
              <a:t> </a:t>
            </a:r>
            <a:r>
              <a:rPr lang="sk-SK" sz="3600" dirty="0" err="1" smtClean="0"/>
              <a:t>through</a:t>
            </a:r>
            <a:r>
              <a:rPr lang="sk-SK" sz="3600" dirty="0" smtClean="0"/>
              <a:t> </a:t>
            </a:r>
            <a:r>
              <a:rPr lang="sk-SK" sz="3600" dirty="0" err="1" smtClean="0"/>
              <a:t>this</a:t>
            </a:r>
            <a:r>
              <a:rPr lang="sk-SK" sz="3600" dirty="0" smtClean="0"/>
              <a:t> </a:t>
            </a:r>
            <a:r>
              <a:rPr lang="sk-SK" sz="3600" dirty="0" err="1" smtClean="0"/>
              <a:t>place</a:t>
            </a:r>
            <a:r>
              <a:rPr lang="sk-SK" sz="3600" dirty="0" smtClean="0"/>
              <a:t> </a:t>
            </a:r>
            <a:r>
              <a:rPr lang="sk-SK" sz="3600" dirty="0" err="1" smtClean="0"/>
              <a:t>with</a:t>
            </a:r>
            <a:r>
              <a:rPr lang="sk-SK" sz="3600" dirty="0" smtClean="0"/>
              <a:t> </a:t>
            </a:r>
            <a:r>
              <a:rPr lang="sk-SK" sz="3600" dirty="0" err="1" smtClean="0"/>
              <a:t>historical</a:t>
            </a:r>
            <a:r>
              <a:rPr lang="sk-SK" sz="3600" dirty="0" smtClean="0"/>
              <a:t> </a:t>
            </a:r>
            <a:r>
              <a:rPr lang="sk-SK" sz="3600" dirty="0" err="1" smtClean="0"/>
              <a:t>train</a:t>
            </a:r>
            <a:r>
              <a:rPr lang="sk-SK" sz="3600" dirty="0" smtClean="0"/>
              <a:t> </a:t>
            </a:r>
            <a:r>
              <a:rPr lang="sk-SK" sz="3600" dirty="0" err="1" smtClean="0"/>
              <a:t>that</a:t>
            </a:r>
            <a:r>
              <a:rPr lang="sk-SK" sz="3600" dirty="0" smtClean="0"/>
              <a:t> has a </a:t>
            </a:r>
            <a:r>
              <a:rPr lang="sk-SK" sz="3600" dirty="0" err="1" smtClean="0"/>
              <a:t>steam</a:t>
            </a:r>
            <a:r>
              <a:rPr lang="sk-SK" sz="3600" dirty="0" smtClean="0"/>
              <a:t> </a:t>
            </a:r>
            <a:r>
              <a:rPr lang="sk-SK" sz="3600" dirty="0" err="1" smtClean="0"/>
              <a:t>locomotive</a:t>
            </a:r>
            <a:r>
              <a:rPr lang="sk-SK" sz="3600" dirty="0" smtClean="0"/>
              <a:t>. </a:t>
            </a:r>
            <a:endParaRPr lang="sk-SK" sz="3600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400" y="571500"/>
            <a:ext cx="4578086" cy="343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33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 </a:t>
            </a:r>
            <a:r>
              <a:rPr lang="sk-SK" b="1" dirty="0" err="1" smtClean="0"/>
              <a:t>Wooden</a:t>
            </a:r>
            <a:r>
              <a:rPr lang="sk-SK" b="1" dirty="0" smtClean="0"/>
              <a:t> </a:t>
            </a:r>
            <a:r>
              <a:rPr lang="sk-SK" b="1" dirty="0" err="1" smtClean="0"/>
              <a:t>churches</a:t>
            </a:r>
            <a:endParaRPr lang="sk-SK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1522413" y="1904999"/>
            <a:ext cx="4416552" cy="4836367"/>
          </a:xfrm>
        </p:spPr>
        <p:txBody>
          <a:bodyPr>
            <a:normAutofit lnSpcReduction="10000"/>
          </a:bodyPr>
          <a:lstStyle/>
          <a:p>
            <a:pPr marL="0" indent="0" fontAlgn="base">
              <a:buNone/>
            </a:pPr>
            <a:r>
              <a:rPr lang="sk-SK" dirty="0" smtClean="0"/>
              <a:t>T</a:t>
            </a:r>
            <a:r>
              <a:rPr lang="en-US" dirty="0" smtClean="0"/>
              <a:t>here </a:t>
            </a:r>
            <a:r>
              <a:rPr lang="en-US" dirty="0"/>
              <a:t>are </a:t>
            </a:r>
            <a:r>
              <a:rPr lang="en-US" dirty="0" smtClean="0"/>
              <a:t> </a:t>
            </a:r>
            <a:r>
              <a:rPr lang="en-US" dirty="0"/>
              <a:t>50 wooden churches </a:t>
            </a:r>
            <a:r>
              <a:rPr lang="en-US" dirty="0" smtClean="0"/>
              <a:t> </a:t>
            </a:r>
            <a:r>
              <a:rPr lang="en-US" dirty="0"/>
              <a:t>from 16th </a:t>
            </a:r>
            <a:r>
              <a:rPr lang="sk-SK" dirty="0" smtClean="0"/>
              <a:t>- </a:t>
            </a:r>
            <a:r>
              <a:rPr lang="en-US" dirty="0" smtClean="0"/>
              <a:t>18th century</a:t>
            </a:r>
            <a:r>
              <a:rPr lang="sk-SK" dirty="0" smtClean="0"/>
              <a:t> in Slovakia. </a:t>
            </a:r>
            <a:r>
              <a:rPr lang="en-US" dirty="0" smtClean="0"/>
              <a:t> </a:t>
            </a:r>
            <a:r>
              <a:rPr lang="en-US" dirty="0"/>
              <a:t>Most of </a:t>
            </a:r>
            <a:r>
              <a:rPr lang="en-US" dirty="0" err="1" smtClean="0"/>
              <a:t>th</a:t>
            </a:r>
            <a:r>
              <a:rPr lang="sk-SK" dirty="0" err="1" smtClean="0"/>
              <a:t>em</a:t>
            </a:r>
            <a:r>
              <a:rPr lang="sk-SK" dirty="0" smtClean="0"/>
              <a:t> </a:t>
            </a:r>
            <a:r>
              <a:rPr lang="en-US" dirty="0" smtClean="0"/>
              <a:t>are </a:t>
            </a:r>
            <a:r>
              <a:rPr lang="en-US" dirty="0"/>
              <a:t>located in eastern </a:t>
            </a:r>
            <a:r>
              <a:rPr lang="en-US" dirty="0" smtClean="0"/>
              <a:t>Slovakia.</a:t>
            </a:r>
            <a:endParaRPr lang="sk-SK" dirty="0" smtClean="0"/>
          </a:p>
          <a:p>
            <a:pPr marL="0" indent="0" fontAlgn="base">
              <a:buNone/>
            </a:pPr>
            <a:r>
              <a:rPr lang="en-US" dirty="0" smtClean="0"/>
              <a:t>They</a:t>
            </a:r>
            <a:r>
              <a:rPr lang="sk-SK" dirty="0" smtClean="0"/>
              <a:t> are</a:t>
            </a:r>
            <a:r>
              <a:rPr lang="en-US" dirty="0" smtClean="0"/>
              <a:t> </a:t>
            </a:r>
            <a:r>
              <a:rPr lang="en-US" dirty="0"/>
              <a:t>usually </a:t>
            </a:r>
            <a:r>
              <a:rPr lang="sk-SK" dirty="0" err="1" smtClean="0"/>
              <a:t>situated</a:t>
            </a:r>
            <a:r>
              <a:rPr lang="sk-SK" dirty="0" smtClean="0"/>
              <a:t> on the </a:t>
            </a:r>
            <a:r>
              <a:rPr lang="sk-SK" dirty="0" err="1" smtClean="0"/>
              <a:t>hills</a:t>
            </a:r>
            <a:r>
              <a:rPr lang="sk-SK" dirty="0" smtClean="0"/>
              <a:t>, </a:t>
            </a:r>
            <a:r>
              <a:rPr lang="en-US" dirty="0" smtClean="0"/>
              <a:t> </a:t>
            </a:r>
            <a:r>
              <a:rPr lang="en-US" dirty="0"/>
              <a:t>outside the </a:t>
            </a:r>
            <a:r>
              <a:rPr lang="en-US" dirty="0" smtClean="0"/>
              <a:t>village</a:t>
            </a:r>
            <a:r>
              <a:rPr lang="sk-SK" dirty="0" smtClean="0"/>
              <a:t>s</a:t>
            </a:r>
            <a:r>
              <a:rPr lang="en-US" dirty="0" smtClean="0"/>
              <a:t>. </a:t>
            </a:r>
            <a:endParaRPr lang="sk-SK" dirty="0" smtClean="0"/>
          </a:p>
          <a:p>
            <a:pPr marL="0" indent="0" fontAlgn="base">
              <a:buNone/>
            </a:pPr>
            <a:r>
              <a:rPr lang="sk-SK" dirty="0" err="1" smtClean="0"/>
              <a:t>All</a:t>
            </a:r>
            <a:r>
              <a:rPr lang="sk-SK" dirty="0" smtClean="0"/>
              <a:t> of </a:t>
            </a:r>
            <a:r>
              <a:rPr lang="sk-SK" dirty="0" err="1" smtClean="0"/>
              <a:t>them</a:t>
            </a:r>
            <a:r>
              <a:rPr lang="sk-SK" dirty="0" smtClean="0"/>
              <a:t> are </a:t>
            </a:r>
            <a:r>
              <a:rPr lang="sk-SK" dirty="0" err="1" smtClean="0"/>
              <a:t>made</a:t>
            </a:r>
            <a:r>
              <a:rPr lang="sk-SK" dirty="0" smtClean="0"/>
              <a:t> </a:t>
            </a:r>
            <a:r>
              <a:rPr lang="sk-SK" dirty="0" err="1" smtClean="0"/>
              <a:t>only</a:t>
            </a:r>
            <a:r>
              <a:rPr lang="sk-SK" dirty="0" smtClean="0"/>
              <a:t> </a:t>
            </a:r>
            <a:r>
              <a:rPr lang="sk-SK" dirty="0" err="1" smtClean="0"/>
              <a:t>from</a:t>
            </a:r>
            <a:r>
              <a:rPr lang="sk-SK" dirty="0" smtClean="0"/>
              <a:t> </a:t>
            </a:r>
            <a:r>
              <a:rPr lang="sk-SK" b="1" dirty="0" err="1" smtClean="0"/>
              <a:t>wood</a:t>
            </a:r>
            <a:r>
              <a:rPr lang="en-US" dirty="0" smtClean="0"/>
              <a:t>.An </a:t>
            </a:r>
            <a:r>
              <a:rPr lang="en-US" dirty="0"/>
              <a:t>interesting </a:t>
            </a:r>
            <a:r>
              <a:rPr lang="sk-SK" dirty="0" err="1" smtClean="0"/>
              <a:t>fact</a:t>
            </a:r>
            <a:r>
              <a:rPr lang="sk-SK" dirty="0" smtClean="0"/>
              <a:t> </a:t>
            </a:r>
            <a:r>
              <a:rPr lang="en-US" dirty="0" smtClean="0"/>
              <a:t>is </a:t>
            </a:r>
            <a:r>
              <a:rPr lang="en-US" dirty="0"/>
              <a:t>that </a:t>
            </a:r>
            <a:r>
              <a:rPr lang="en-US" b="1" dirty="0"/>
              <a:t>not a single nail was used during their </a:t>
            </a:r>
            <a:r>
              <a:rPr lang="en-US" b="1" dirty="0" smtClean="0"/>
              <a:t>construction.</a:t>
            </a:r>
            <a:r>
              <a:rPr lang="sk-SK" b="1" dirty="0" smtClean="0"/>
              <a:t> </a:t>
            </a:r>
            <a:endParaRPr lang="sk-SK" b="1" dirty="0"/>
          </a:p>
          <a:p>
            <a:pPr marL="0" indent="0" algn="r" fontAlgn="base">
              <a:buNone/>
            </a:pPr>
            <a:endParaRPr lang="sk-SK" dirty="0" smtClean="0"/>
          </a:p>
          <a:p>
            <a:pPr marL="0" indent="0" algn="r" fontAlgn="base">
              <a:buNone/>
            </a:pPr>
            <a:r>
              <a:rPr lang="sk-SK" dirty="0" smtClean="0"/>
              <a:t>A </a:t>
            </a:r>
            <a:r>
              <a:rPr lang="sk-SK" dirty="0" err="1" smtClean="0"/>
              <a:t>wooden</a:t>
            </a:r>
            <a:r>
              <a:rPr lang="sk-SK" dirty="0" smtClean="0"/>
              <a:t> </a:t>
            </a:r>
            <a:r>
              <a:rPr lang="sk-SK" dirty="0" err="1" smtClean="0"/>
              <a:t>church</a:t>
            </a:r>
            <a:r>
              <a:rPr lang="sk-SK" dirty="0" smtClean="0"/>
              <a:t> in Hronsek</a:t>
            </a:r>
            <a:endParaRPr lang="sk-SK" dirty="0"/>
          </a:p>
        </p:txBody>
      </p:sp>
      <p:sp>
        <p:nvSpPr>
          <p:cNvPr id="10" name="Zástupný objekt pre obsah 9"/>
          <p:cNvSpPr>
            <a:spLocks noGrp="1"/>
          </p:cNvSpPr>
          <p:nvPr>
            <p:ph sz="half" idx="2"/>
          </p:nvPr>
        </p:nvSpPr>
        <p:spPr>
          <a:xfrm>
            <a:off x="6246812" y="51848"/>
            <a:ext cx="4419601" cy="668951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k-SK" dirty="0"/>
              <a:t>A</a:t>
            </a:r>
            <a:r>
              <a:rPr lang="sk-SK" dirty="0" smtClean="0"/>
              <a:t> </a:t>
            </a:r>
            <a:r>
              <a:rPr lang="sk-SK" dirty="0" err="1" smtClean="0"/>
              <a:t>wooden</a:t>
            </a:r>
            <a:r>
              <a:rPr lang="sk-SK" dirty="0" smtClean="0"/>
              <a:t> </a:t>
            </a:r>
            <a:r>
              <a:rPr lang="sk-SK" dirty="0" err="1" smtClean="0"/>
              <a:t>church</a:t>
            </a:r>
            <a:r>
              <a:rPr lang="sk-SK" dirty="0" smtClean="0"/>
              <a:t> in  Tvrdošín</a:t>
            </a:r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0313" y="762001"/>
            <a:ext cx="4608512" cy="3061859"/>
          </a:xfrm>
          <a:prstGeom prst="rect">
            <a:avLst/>
          </a:prstGeom>
        </p:spPr>
      </p:pic>
      <p:pic>
        <p:nvPicPr>
          <p:cNvPr id="3076" name="Picture 4" descr="wooden church in hronsek slovakia, wooden churches unesco slovak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524" y="4049795"/>
            <a:ext cx="4263348" cy="283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Rovná spojovacia šípka 5"/>
          <p:cNvCxnSpPr/>
          <p:nvPr/>
        </p:nvCxnSpPr>
        <p:spPr>
          <a:xfrm flipH="1" flipV="1">
            <a:off x="8780447" y="381082"/>
            <a:ext cx="842357" cy="152391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ovná spojovacia šípka 7"/>
          <p:cNvCxnSpPr/>
          <p:nvPr/>
        </p:nvCxnSpPr>
        <p:spPr>
          <a:xfrm flipH="1">
            <a:off x="5782155" y="6165304"/>
            <a:ext cx="1724000" cy="21602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734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emité odtiene (16 : 9)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tint val="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976334_TF02801065" id="{D1F9CE9F-030F-4F1E-8C06-67751AE155F3}" vid="{0B421BC8-E298-4ED3-A166-7FE9C2CF4902}"/>
    </a:ext>
  </a:extLst>
</a:theme>
</file>

<file path=ppt/theme/theme2.xml><?xml version="1.0" encoding="utf-8"?>
<a:theme xmlns:a="http://schemas.openxmlformats.org/drawingml/2006/main" name="Motív balíka Offic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balíka Offic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Prezentácia v zemitých odtieňoch (širokouhlý formát)</Template>
  <TotalTime>188</TotalTime>
  <Words>289</Words>
  <Application>Microsoft Office PowerPoint</Application>
  <PresentationFormat>Vlastná</PresentationFormat>
  <Paragraphs>38</Paragraphs>
  <Slides>9</Slides>
  <Notes>7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5" baseType="lpstr">
      <vt:lpstr>Arial</vt:lpstr>
      <vt:lpstr>Calibri</vt:lpstr>
      <vt:lpstr>Corbel</vt:lpstr>
      <vt:lpstr>Segoe UI</vt:lpstr>
      <vt:lpstr>Times New Roman</vt:lpstr>
      <vt:lpstr>Zemité odtiene (16 : 9)</vt:lpstr>
      <vt:lpstr>           „Skanzens“ in Slovakia</vt:lpstr>
      <vt:lpstr>Skanzen. What does it mean?</vt:lpstr>
      <vt:lpstr>  Vlkolínec                  </vt:lpstr>
      <vt:lpstr>Vlkolínec – inside the houses</vt:lpstr>
      <vt:lpstr> Pribylina</vt:lpstr>
      <vt:lpstr> Čičmany</vt:lpstr>
      <vt:lpstr>Prezentácia programu PowerPoint</vt:lpstr>
      <vt:lpstr> Vychylovka</vt:lpstr>
      <vt:lpstr> Wooden churches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Skanzens in Slovakia</dc:title>
  <dc:creator>david hmira</dc:creator>
  <cp:lastModifiedBy>david hmira</cp:lastModifiedBy>
  <cp:revision>23</cp:revision>
  <dcterms:created xsi:type="dcterms:W3CDTF">2019-03-12T16:53:47Z</dcterms:created>
  <dcterms:modified xsi:type="dcterms:W3CDTF">2019-03-19T05:19:28Z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