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9B3E-F019-4477-BF90-282A71E37AC0}" type="datetimeFigureOut">
              <a:rPr lang="sk-SK" smtClean="0"/>
              <a:t>11. 3. 2019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C20D-C3C3-42F3-99F3-3950D20BFD4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01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9B3E-F019-4477-BF90-282A71E37AC0}" type="datetimeFigureOut">
              <a:rPr lang="sk-SK" smtClean="0"/>
              <a:t>11. 3. 2019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C20D-C3C3-42F3-99F3-3950D20BFD4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937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9B3E-F019-4477-BF90-282A71E37AC0}" type="datetimeFigureOut">
              <a:rPr lang="sk-SK" smtClean="0"/>
              <a:t>11. 3. 2019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C20D-C3C3-42F3-99F3-3950D20BFD4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443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9B3E-F019-4477-BF90-282A71E37AC0}" type="datetimeFigureOut">
              <a:rPr lang="sk-SK" smtClean="0"/>
              <a:t>11. 3. 2019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C20D-C3C3-42F3-99F3-3950D20BFD4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350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9B3E-F019-4477-BF90-282A71E37AC0}" type="datetimeFigureOut">
              <a:rPr lang="sk-SK" smtClean="0"/>
              <a:t>11. 3. 2019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C20D-C3C3-42F3-99F3-3950D20BFD4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7964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9B3E-F019-4477-BF90-282A71E37AC0}" type="datetimeFigureOut">
              <a:rPr lang="sk-SK" smtClean="0"/>
              <a:t>11. 3. 2019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C20D-C3C3-42F3-99F3-3950D20BFD4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469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9B3E-F019-4477-BF90-282A71E37AC0}" type="datetimeFigureOut">
              <a:rPr lang="sk-SK" smtClean="0"/>
              <a:t>11. 3. 2019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C20D-C3C3-42F3-99F3-3950D20BFD4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690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9B3E-F019-4477-BF90-282A71E37AC0}" type="datetimeFigureOut">
              <a:rPr lang="sk-SK" smtClean="0"/>
              <a:t>11. 3. 2019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C20D-C3C3-42F3-99F3-3950D20BFD4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254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9B3E-F019-4477-BF90-282A71E37AC0}" type="datetimeFigureOut">
              <a:rPr lang="sk-SK" smtClean="0"/>
              <a:t>11. 3. 2019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C20D-C3C3-42F3-99F3-3950D20BFD4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887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9B3E-F019-4477-BF90-282A71E37AC0}" type="datetimeFigureOut">
              <a:rPr lang="sk-SK" smtClean="0"/>
              <a:t>11. 3. 2019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C20D-C3C3-42F3-99F3-3950D20BFD4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008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9B3E-F019-4477-BF90-282A71E37AC0}" type="datetimeFigureOut">
              <a:rPr lang="sk-SK" smtClean="0"/>
              <a:t>11. 3. 2019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C20D-C3C3-42F3-99F3-3950D20BFD4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445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29B3E-F019-4477-BF90-282A71E37AC0}" type="datetimeFigureOut">
              <a:rPr lang="sk-SK" smtClean="0"/>
              <a:t>11. 3. 2019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DC20D-C3C3-42F3-99F3-3950D20BFD4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385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5733256"/>
            <a:ext cx="7772400" cy="1470025"/>
          </a:xfrm>
        </p:spPr>
        <p:txBody>
          <a:bodyPr/>
          <a:lstStyle/>
          <a:p>
            <a:r>
              <a:rPr lang="sk-SK" dirty="0" err="1" smtClean="0"/>
              <a:t>Caves</a:t>
            </a:r>
            <a:r>
              <a:rPr lang="sk-SK" dirty="0" smtClean="0"/>
              <a:t> in Slovakia</a:t>
            </a:r>
            <a:endParaRPr lang="sk-SK" dirty="0"/>
          </a:p>
        </p:txBody>
      </p:sp>
      <p:pic>
        <p:nvPicPr>
          <p:cNvPr id="2050" name="Picture 2" descr="VÃ½sledok vyhÄ¾adÃ¡vania obrÃ¡zkov pre dopyt jaskyne na slovens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2" y="692696"/>
            <a:ext cx="7833132" cy="522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08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79512" y="202664"/>
            <a:ext cx="47140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In Slovakia </a:t>
            </a:r>
            <a:r>
              <a:rPr lang="sk-SK" sz="2800" dirty="0" err="1" smtClean="0"/>
              <a:t>there</a:t>
            </a:r>
            <a:r>
              <a:rPr lang="sk-SK" sz="2800" dirty="0" smtClean="0"/>
              <a:t> are 7014 </a:t>
            </a:r>
            <a:r>
              <a:rPr lang="sk-SK" sz="2800" dirty="0" err="1" smtClean="0"/>
              <a:t>caves</a:t>
            </a:r>
            <a:r>
              <a:rPr lang="sk-SK" sz="2800" dirty="0" smtClean="0"/>
              <a:t>.  </a:t>
            </a:r>
            <a:r>
              <a:rPr lang="sk-SK" sz="2800" dirty="0" err="1" smtClean="0"/>
              <a:t>Some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them</a:t>
            </a:r>
            <a:r>
              <a:rPr lang="sk-SK" sz="2800" dirty="0" smtClean="0"/>
              <a:t> are big </a:t>
            </a:r>
            <a:r>
              <a:rPr lang="sk-SK" sz="2800" dirty="0" err="1" smtClean="0"/>
              <a:t>but</a:t>
            </a:r>
            <a:r>
              <a:rPr lang="sk-SK" sz="2800" dirty="0" smtClean="0"/>
              <a:t> </a:t>
            </a:r>
            <a:r>
              <a:rPr lang="sk-SK" sz="2800" dirty="0" err="1" smtClean="0"/>
              <a:t>some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the</a:t>
            </a:r>
            <a:r>
              <a:rPr lang="sk-SK" sz="2800" dirty="0" smtClean="0"/>
              <a:t>  are </a:t>
            </a:r>
            <a:r>
              <a:rPr lang="sk-SK" sz="2800" dirty="0" err="1" smtClean="0"/>
              <a:t>very</a:t>
            </a:r>
            <a:r>
              <a:rPr lang="sk-SK" sz="2800" dirty="0" smtClean="0"/>
              <a:t> </a:t>
            </a:r>
            <a:r>
              <a:rPr lang="sk-SK" sz="2800" dirty="0" err="1" smtClean="0"/>
              <a:t>small</a:t>
            </a:r>
            <a:r>
              <a:rPr lang="sk-SK" sz="2800" dirty="0" smtClean="0"/>
              <a:t>. </a:t>
            </a:r>
            <a:r>
              <a:rPr lang="sk-SK" sz="2800" dirty="0" err="1" smtClean="0"/>
              <a:t>People</a:t>
            </a:r>
            <a:r>
              <a:rPr lang="sk-SK" sz="2800" dirty="0" smtClean="0"/>
              <a:t> </a:t>
            </a:r>
            <a:r>
              <a:rPr lang="sk-SK" sz="2800" dirty="0" err="1" smtClean="0"/>
              <a:t>can</a:t>
            </a:r>
            <a:r>
              <a:rPr lang="sk-SK" sz="2800" dirty="0" smtClean="0"/>
              <a:t> </a:t>
            </a:r>
            <a:r>
              <a:rPr lang="sk-SK" sz="2800" dirty="0" err="1" smtClean="0"/>
              <a:t>visit</a:t>
            </a:r>
            <a:r>
              <a:rPr lang="sk-SK" sz="2800" dirty="0" smtClean="0"/>
              <a:t> </a:t>
            </a:r>
            <a:r>
              <a:rPr lang="sk-SK" sz="2800" dirty="0" err="1" smtClean="0"/>
              <a:t>only</a:t>
            </a:r>
            <a:r>
              <a:rPr lang="sk-SK" sz="2800" dirty="0" smtClean="0"/>
              <a:t> 18.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deepest</a:t>
            </a:r>
            <a:r>
              <a:rPr lang="sk-SK" sz="2800" dirty="0" smtClean="0"/>
              <a:t> </a:t>
            </a:r>
            <a:r>
              <a:rPr lang="sk-SK" sz="2800" dirty="0" err="1" smtClean="0"/>
              <a:t>cave</a:t>
            </a:r>
            <a:r>
              <a:rPr lang="sk-SK" sz="2800" dirty="0" smtClean="0"/>
              <a:t> has499,8 </a:t>
            </a:r>
            <a:r>
              <a:rPr lang="sk-SK" sz="2800" dirty="0" err="1" smtClean="0"/>
              <a:t>metres</a:t>
            </a:r>
            <a:r>
              <a:rPr lang="sk-SK" sz="2800" dirty="0" smtClean="0"/>
              <a:t>.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longest</a:t>
            </a:r>
            <a:r>
              <a:rPr lang="sk-SK" sz="2800" dirty="0" smtClean="0"/>
              <a:t> </a:t>
            </a:r>
            <a:r>
              <a:rPr lang="sk-SK" sz="2800" dirty="0" err="1" smtClean="0"/>
              <a:t>caves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40 453 meter </a:t>
            </a:r>
            <a:r>
              <a:rPr lang="sk-SK" sz="2800" dirty="0" err="1" smtClean="0"/>
              <a:t>long</a:t>
            </a:r>
            <a:r>
              <a:rPr lang="sk-SK" sz="2800" dirty="0" smtClean="0"/>
              <a:t>. </a:t>
            </a:r>
          </a:p>
        </p:txBody>
      </p:sp>
      <p:pic>
        <p:nvPicPr>
          <p:cNvPr id="1026" name="Picture 2" descr="VÃ½sledok vyhÄ¾adÃ¡vania obrÃ¡zkov pre dopyt jaskyne na slovensku m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763" y="3311207"/>
            <a:ext cx="7198840" cy="35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Ãºvisiaci obrÃ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632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099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51520" y="83274"/>
            <a:ext cx="367240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/>
              <a:t>Belianska jaskyňa –Belianska </a:t>
            </a:r>
            <a:r>
              <a:rPr lang="sk-SK" sz="2000" dirty="0" err="1"/>
              <a:t>cave</a:t>
            </a:r>
            <a:endParaRPr lang="sk-SK" sz="2000" dirty="0"/>
          </a:p>
          <a:p>
            <a:r>
              <a:rPr lang="sk-SK" sz="2000" b="1" dirty="0"/>
              <a:t>Belianska </a:t>
            </a:r>
            <a:r>
              <a:rPr lang="sk-SK" sz="2000" b="1" dirty="0" err="1"/>
              <a:t>Cave</a:t>
            </a:r>
            <a:r>
              <a:rPr lang="sk-SK" sz="2000" dirty="0"/>
              <a:t> </a:t>
            </a:r>
            <a:r>
              <a:rPr lang="sk-SK" sz="2000" dirty="0" err="1"/>
              <a:t>is</a:t>
            </a:r>
            <a:r>
              <a:rPr lang="sk-SK" sz="2000" dirty="0"/>
              <a:t> a </a:t>
            </a:r>
            <a:r>
              <a:rPr lang="sk-SK" sz="2000" dirty="0" err="1"/>
              <a:t>stalactite</a:t>
            </a:r>
            <a:r>
              <a:rPr lang="sk-SK" sz="2000" dirty="0"/>
              <a:t> </a:t>
            </a:r>
            <a:r>
              <a:rPr lang="sk-SK" sz="2000" dirty="0" err="1"/>
              <a:t>cave</a:t>
            </a:r>
            <a:r>
              <a:rPr lang="sk-SK" sz="2000" dirty="0"/>
              <a:t> in </a:t>
            </a:r>
            <a:r>
              <a:rPr lang="sk-SK" sz="2000" dirty="0" err="1"/>
              <a:t>the</a:t>
            </a:r>
            <a:r>
              <a:rPr lang="sk-SK" sz="2000" dirty="0"/>
              <a:t> Slovak part </a:t>
            </a:r>
            <a:r>
              <a:rPr lang="sk-SK" sz="2000" dirty="0" err="1"/>
              <a:t>of</a:t>
            </a:r>
            <a:r>
              <a:rPr lang="sk-SK" sz="2000" dirty="0"/>
              <a:t> </a:t>
            </a:r>
            <a:r>
              <a:rPr lang="sk-SK" sz="2000" dirty="0" err="1"/>
              <a:t>the</a:t>
            </a:r>
            <a:r>
              <a:rPr lang="sk-SK" sz="2000" dirty="0"/>
              <a:t> Tatra </a:t>
            </a:r>
            <a:r>
              <a:rPr lang="sk-SK" sz="2000" dirty="0" err="1"/>
              <a:t>mountains</a:t>
            </a:r>
            <a:r>
              <a:rPr lang="sk-SK" sz="2000" dirty="0"/>
              <a:t>,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largest</a:t>
            </a:r>
            <a:r>
              <a:rPr lang="sk-SK" sz="2000" dirty="0"/>
              <a:t> and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only</a:t>
            </a:r>
            <a:r>
              <a:rPr lang="sk-SK" sz="2000" dirty="0"/>
              <a:t> </a:t>
            </a:r>
            <a:r>
              <a:rPr lang="sk-SK" sz="2000" dirty="0" err="1"/>
              <a:t>one</a:t>
            </a:r>
            <a:r>
              <a:rPr lang="sk-SK" sz="2000" dirty="0"/>
              <a:t> </a:t>
            </a:r>
            <a:r>
              <a:rPr lang="sk-SK" sz="2000" dirty="0" err="1"/>
              <a:t>open</a:t>
            </a:r>
            <a:r>
              <a:rPr lang="sk-SK" sz="2000" dirty="0"/>
              <a:t> to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public</a:t>
            </a:r>
            <a:r>
              <a:rPr lang="sk-SK" sz="2000" dirty="0"/>
              <a:t> in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Tatras</a:t>
            </a:r>
            <a:r>
              <a:rPr lang="sk-SK" sz="2000" dirty="0"/>
              <a:t>. </a:t>
            </a:r>
            <a:r>
              <a:rPr lang="sk-SK" sz="2000" dirty="0" err="1"/>
              <a:t>It</a:t>
            </a:r>
            <a:r>
              <a:rPr lang="sk-SK" sz="2000" dirty="0"/>
              <a:t> </a:t>
            </a:r>
            <a:r>
              <a:rPr lang="sk-SK" sz="2000" dirty="0" err="1"/>
              <a:t>is</a:t>
            </a:r>
            <a:r>
              <a:rPr lang="sk-SK" sz="2000" dirty="0"/>
              <a:t> </a:t>
            </a:r>
            <a:r>
              <a:rPr lang="sk-SK" sz="2000" dirty="0" err="1"/>
              <a:t>located</a:t>
            </a:r>
            <a:r>
              <a:rPr lang="sk-SK" sz="2000" dirty="0"/>
              <a:t> </a:t>
            </a:r>
            <a:r>
              <a:rPr lang="sk-SK" sz="2000" dirty="0" err="1"/>
              <a:t>above</a:t>
            </a:r>
            <a:r>
              <a:rPr lang="sk-SK" sz="2000" dirty="0"/>
              <a:t>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settlement</a:t>
            </a:r>
            <a:r>
              <a:rPr lang="sk-SK" sz="2000" dirty="0"/>
              <a:t> </a:t>
            </a:r>
            <a:r>
              <a:rPr lang="sk-SK" sz="2000" dirty="0" err="1"/>
              <a:t>of</a:t>
            </a:r>
            <a:r>
              <a:rPr lang="sk-SK" sz="2000" dirty="0"/>
              <a:t> Tatranská Kotlina, </a:t>
            </a:r>
            <a:r>
              <a:rPr lang="sk-SK" sz="2000" dirty="0" err="1"/>
              <a:t>which</a:t>
            </a:r>
            <a:r>
              <a:rPr lang="sk-SK" sz="2000" dirty="0"/>
              <a:t> </a:t>
            </a:r>
            <a:r>
              <a:rPr lang="sk-SK" sz="2000" dirty="0" err="1"/>
              <a:t>is</a:t>
            </a:r>
            <a:r>
              <a:rPr lang="sk-SK" sz="2000" dirty="0"/>
              <a:t> a part </a:t>
            </a:r>
            <a:r>
              <a:rPr lang="sk-SK" sz="2000" dirty="0" err="1"/>
              <a:t>of</a:t>
            </a:r>
            <a:r>
              <a:rPr lang="sk-SK" sz="2000" dirty="0"/>
              <a:t>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town</a:t>
            </a:r>
            <a:r>
              <a:rPr lang="sk-SK" sz="2000" dirty="0"/>
              <a:t> </a:t>
            </a:r>
            <a:r>
              <a:rPr lang="sk-SK" sz="2000" dirty="0" err="1"/>
              <a:t>of</a:t>
            </a:r>
            <a:r>
              <a:rPr lang="sk-SK" sz="2000" dirty="0"/>
              <a:t> Vysoké Tatry. </a:t>
            </a:r>
          </a:p>
          <a:p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cave</a:t>
            </a:r>
            <a:r>
              <a:rPr lang="sk-SK" sz="2000" dirty="0"/>
              <a:t> </a:t>
            </a:r>
            <a:r>
              <a:rPr lang="sk-SK" sz="2000" dirty="0" err="1"/>
              <a:t>was</a:t>
            </a:r>
            <a:r>
              <a:rPr lang="sk-SK" sz="2000" dirty="0"/>
              <a:t> </a:t>
            </a:r>
            <a:r>
              <a:rPr lang="sk-SK" sz="2000" dirty="0" err="1"/>
              <a:t>discovered</a:t>
            </a:r>
            <a:r>
              <a:rPr lang="sk-SK" sz="2000" dirty="0"/>
              <a:t> in </a:t>
            </a:r>
            <a:r>
              <a:rPr lang="sk-SK" sz="2000" dirty="0" err="1"/>
              <a:t>the</a:t>
            </a:r>
            <a:r>
              <a:rPr lang="sk-SK" sz="2000" dirty="0"/>
              <a:t> 18th </a:t>
            </a:r>
            <a:r>
              <a:rPr lang="sk-SK" sz="2000" dirty="0" err="1"/>
              <a:t>century</a:t>
            </a:r>
            <a:r>
              <a:rPr lang="sk-SK" sz="2000" dirty="0"/>
              <a:t>, </a:t>
            </a:r>
            <a:r>
              <a:rPr lang="sk-SK" sz="2000" dirty="0" err="1"/>
              <a:t>although</a:t>
            </a:r>
            <a:r>
              <a:rPr lang="sk-SK" sz="2000" dirty="0"/>
              <a:t> </a:t>
            </a:r>
            <a:r>
              <a:rPr lang="sk-SK" sz="2000" dirty="0" err="1"/>
              <a:t>it</a:t>
            </a:r>
            <a:r>
              <a:rPr lang="sk-SK" sz="2000" dirty="0"/>
              <a:t> </a:t>
            </a:r>
            <a:r>
              <a:rPr lang="sk-SK" sz="2000" dirty="0" err="1"/>
              <a:t>is</a:t>
            </a:r>
            <a:r>
              <a:rPr lang="sk-SK" sz="2000" dirty="0"/>
              <a:t> </a:t>
            </a:r>
            <a:r>
              <a:rPr lang="sk-SK" sz="2000" dirty="0" err="1"/>
              <a:t>presumed</a:t>
            </a:r>
            <a:r>
              <a:rPr lang="sk-SK" sz="2000" dirty="0"/>
              <a:t> </a:t>
            </a:r>
            <a:r>
              <a:rPr lang="sk-SK" sz="2000" dirty="0" err="1"/>
              <a:t>that</a:t>
            </a:r>
            <a:r>
              <a:rPr lang="sk-SK" sz="2000" dirty="0"/>
              <a:t> </a:t>
            </a:r>
            <a:r>
              <a:rPr lang="sk-SK" sz="2000" dirty="0" err="1"/>
              <a:t>it</a:t>
            </a:r>
            <a:r>
              <a:rPr lang="sk-SK" sz="2000" dirty="0"/>
              <a:t> </a:t>
            </a:r>
            <a:r>
              <a:rPr lang="sk-SK" sz="2000" dirty="0" err="1"/>
              <a:t>was</a:t>
            </a:r>
            <a:r>
              <a:rPr lang="sk-SK" sz="2000" dirty="0"/>
              <a:t> </a:t>
            </a:r>
            <a:r>
              <a:rPr lang="sk-SK" sz="2000" dirty="0" err="1"/>
              <a:t>used</a:t>
            </a:r>
            <a:r>
              <a:rPr lang="sk-SK" sz="2000" dirty="0"/>
              <a:t> by </a:t>
            </a:r>
            <a:r>
              <a:rPr lang="sk-SK" sz="2000" dirty="0" err="1"/>
              <a:t>pre-historic</a:t>
            </a:r>
            <a:r>
              <a:rPr lang="sk-SK" sz="2000" dirty="0"/>
              <a:t> </a:t>
            </a:r>
            <a:r>
              <a:rPr lang="sk-SK" sz="2000" dirty="0" err="1"/>
              <a:t>people</a:t>
            </a:r>
            <a:r>
              <a:rPr lang="sk-SK" sz="2000" dirty="0"/>
              <a:t>.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cave</a:t>
            </a:r>
            <a:r>
              <a:rPr lang="sk-SK" sz="2000" dirty="0"/>
              <a:t> </a:t>
            </a:r>
            <a:r>
              <a:rPr lang="sk-SK" sz="2000" dirty="0" err="1"/>
              <a:t>was</a:t>
            </a:r>
            <a:r>
              <a:rPr lang="sk-SK" sz="2000" dirty="0"/>
              <a:t> </a:t>
            </a:r>
            <a:r>
              <a:rPr lang="sk-SK" sz="2000" dirty="0" err="1"/>
              <a:t>opened</a:t>
            </a:r>
            <a:r>
              <a:rPr lang="sk-SK" sz="2000" dirty="0"/>
              <a:t> in 1884 and </a:t>
            </a:r>
            <a:r>
              <a:rPr lang="sk-SK" sz="2000" dirty="0" err="1"/>
              <a:t>electrically</a:t>
            </a:r>
            <a:r>
              <a:rPr lang="sk-SK" sz="2000" dirty="0"/>
              <a:t> </a:t>
            </a:r>
            <a:r>
              <a:rPr lang="sk-SK" sz="2000" dirty="0" err="1"/>
              <a:t>lit</a:t>
            </a:r>
            <a:r>
              <a:rPr lang="sk-SK" sz="2000" dirty="0"/>
              <a:t> in 1896. </a:t>
            </a:r>
          </a:p>
          <a:p>
            <a:r>
              <a:rPr lang="sk-SK" sz="2000" dirty="0" err="1"/>
              <a:t>Entrance</a:t>
            </a:r>
            <a:r>
              <a:rPr lang="sk-SK" sz="2000" dirty="0"/>
              <a:t> to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cave</a:t>
            </a:r>
            <a:r>
              <a:rPr lang="sk-SK" sz="2000" dirty="0"/>
              <a:t> </a:t>
            </a:r>
            <a:r>
              <a:rPr lang="sk-SK" sz="2000" dirty="0" err="1"/>
              <a:t>is</a:t>
            </a:r>
            <a:r>
              <a:rPr lang="sk-SK" sz="2000" dirty="0"/>
              <a:t> </a:t>
            </a:r>
            <a:r>
              <a:rPr lang="sk-SK" sz="2000" dirty="0" err="1"/>
              <a:t>located</a:t>
            </a:r>
            <a:r>
              <a:rPr lang="sk-SK" sz="2000" dirty="0"/>
              <a:t> </a:t>
            </a:r>
            <a:r>
              <a:rPr lang="sk-SK" sz="2000" dirty="0" err="1"/>
              <a:t>at</a:t>
            </a:r>
            <a:r>
              <a:rPr lang="sk-SK" sz="2000" dirty="0"/>
              <a:t> </a:t>
            </a:r>
            <a:r>
              <a:rPr lang="sk-SK" sz="2000" dirty="0" err="1"/>
              <a:t>an</a:t>
            </a:r>
            <a:r>
              <a:rPr lang="sk-SK" sz="2000" dirty="0"/>
              <a:t> </a:t>
            </a:r>
            <a:r>
              <a:rPr lang="sk-SK" sz="2000" dirty="0" err="1"/>
              <a:t>altitude</a:t>
            </a:r>
            <a:r>
              <a:rPr lang="sk-SK" sz="2000" dirty="0"/>
              <a:t> </a:t>
            </a:r>
            <a:r>
              <a:rPr lang="sk-SK" sz="2000" dirty="0" err="1"/>
              <a:t>of</a:t>
            </a:r>
            <a:r>
              <a:rPr lang="sk-SK" sz="2000" dirty="0"/>
              <a:t> 890 </a:t>
            </a:r>
            <a:r>
              <a:rPr lang="sk-SK" sz="2000" dirty="0" err="1"/>
              <a:t>metres</a:t>
            </a:r>
            <a:r>
              <a:rPr lang="sk-SK" sz="2000" dirty="0"/>
              <a:t>.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cave</a:t>
            </a:r>
            <a:r>
              <a:rPr lang="sk-SK" sz="2000" dirty="0"/>
              <a:t> </a:t>
            </a:r>
            <a:r>
              <a:rPr lang="sk-SK" sz="2000" dirty="0" err="1"/>
              <a:t>is</a:t>
            </a:r>
            <a:r>
              <a:rPr lang="sk-SK" sz="2000" dirty="0"/>
              <a:t> 3,641 m </a:t>
            </a:r>
            <a:r>
              <a:rPr lang="sk-SK" sz="2000" dirty="0" err="1"/>
              <a:t>long</a:t>
            </a:r>
            <a:r>
              <a:rPr lang="sk-SK" sz="2000" dirty="0"/>
              <a:t>, </a:t>
            </a:r>
            <a:r>
              <a:rPr lang="sk-SK" sz="2000" dirty="0" err="1"/>
              <a:t>with</a:t>
            </a:r>
            <a:r>
              <a:rPr lang="sk-SK" sz="2000" dirty="0"/>
              <a:t> </a:t>
            </a:r>
            <a:r>
              <a:rPr lang="sk-SK" sz="2000" dirty="0" err="1"/>
              <a:t>two</a:t>
            </a:r>
            <a:r>
              <a:rPr lang="sk-SK" sz="2000" dirty="0"/>
              <a:t> </a:t>
            </a:r>
            <a:r>
              <a:rPr lang="sk-SK" sz="2000" dirty="0" err="1"/>
              <a:t>circuits</a:t>
            </a:r>
            <a:r>
              <a:rPr lang="sk-SK" sz="2000" dirty="0"/>
              <a:t> </a:t>
            </a:r>
            <a:r>
              <a:rPr lang="sk-SK" sz="2000" dirty="0" err="1"/>
              <a:t>available</a:t>
            </a:r>
            <a:r>
              <a:rPr lang="sk-SK" sz="2000" dirty="0"/>
              <a:t> to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visitors</a:t>
            </a:r>
            <a:r>
              <a:rPr lang="sk-SK" sz="2000" dirty="0"/>
              <a:t>, </a:t>
            </a:r>
            <a:r>
              <a:rPr lang="sk-SK" sz="2000" dirty="0" err="1"/>
              <a:t>with</a:t>
            </a:r>
            <a:r>
              <a:rPr lang="sk-SK" sz="2000" dirty="0"/>
              <a:t>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longer</a:t>
            </a:r>
            <a:r>
              <a:rPr lang="sk-SK" sz="2000" dirty="0"/>
              <a:t> </a:t>
            </a:r>
            <a:r>
              <a:rPr lang="sk-SK" sz="2000" dirty="0" err="1"/>
              <a:t>one</a:t>
            </a:r>
            <a:r>
              <a:rPr lang="sk-SK" sz="2000" dirty="0"/>
              <a:t> </a:t>
            </a:r>
            <a:r>
              <a:rPr lang="sk-SK" sz="2000" dirty="0" err="1"/>
              <a:t>having</a:t>
            </a:r>
            <a:r>
              <a:rPr lang="sk-SK" sz="2000" dirty="0"/>
              <a:t>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length</a:t>
            </a:r>
            <a:r>
              <a:rPr lang="sk-SK" sz="2000" dirty="0"/>
              <a:t> </a:t>
            </a:r>
            <a:r>
              <a:rPr lang="sk-SK" sz="2000" dirty="0" err="1"/>
              <a:t>of</a:t>
            </a:r>
            <a:r>
              <a:rPr lang="sk-SK" sz="2000" dirty="0"/>
              <a:t> 1,752 m. </a:t>
            </a:r>
          </a:p>
        </p:txBody>
      </p:sp>
      <p:pic>
        <p:nvPicPr>
          <p:cNvPr id="3" name="Picture 1" descr="Výsledok vyhľadávania obrázkov pre dopyt belianska jaskyn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2656"/>
            <a:ext cx="415321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Výsledok vyhľadávania obrázkov pre dopyt belianska jaskyn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84984"/>
            <a:ext cx="4331836" cy="306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6348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acr3-files.s3-website-eu-west-1.amazonaws.com/_processed_/csm_DOMICA_14_07_5a93228b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3"/>
            <a:ext cx="6696744" cy="447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1115616" y="388981"/>
            <a:ext cx="6912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err="1" smtClean="0"/>
              <a:t>This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cave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in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east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Slovakia. </a:t>
            </a:r>
            <a:r>
              <a:rPr lang="sk-SK" sz="2800" dirty="0" err="1" smtClean="0"/>
              <a:t>Its</a:t>
            </a:r>
            <a:r>
              <a:rPr lang="sk-SK" sz="2800" dirty="0" smtClean="0"/>
              <a:t> </a:t>
            </a:r>
            <a:r>
              <a:rPr lang="sk-SK" sz="2800" dirty="0" err="1" smtClean="0"/>
              <a:t>name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Domica. </a:t>
            </a:r>
            <a:r>
              <a:rPr lang="sk-SK" sz="2800" dirty="0" err="1" smtClean="0"/>
              <a:t>You</a:t>
            </a:r>
            <a:r>
              <a:rPr lang="sk-SK" sz="2800" dirty="0" smtClean="0"/>
              <a:t> </a:t>
            </a:r>
            <a:r>
              <a:rPr lang="sk-SK" sz="2800" dirty="0" err="1" smtClean="0"/>
              <a:t>can</a:t>
            </a:r>
            <a:r>
              <a:rPr lang="sk-SK" sz="2800" dirty="0" smtClean="0"/>
              <a:t> </a:t>
            </a:r>
            <a:r>
              <a:rPr lang="sk-SK" sz="2800" dirty="0" err="1" smtClean="0"/>
              <a:t>sail</a:t>
            </a:r>
            <a:r>
              <a:rPr lang="sk-SK" sz="2800" dirty="0" smtClean="0"/>
              <a:t> in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boat</a:t>
            </a:r>
            <a:r>
              <a:rPr lang="sk-SK" sz="2800" dirty="0" smtClean="0"/>
              <a:t> and </a:t>
            </a:r>
            <a:r>
              <a:rPr lang="sk-SK" sz="2800" dirty="0" err="1" smtClean="0"/>
              <a:t>see</a:t>
            </a:r>
            <a:r>
              <a:rPr lang="sk-SK" sz="2800" dirty="0" smtClean="0"/>
              <a:t> </a:t>
            </a:r>
            <a:r>
              <a:rPr lang="sk-SK" sz="2800" dirty="0" err="1" smtClean="0"/>
              <a:t>beautiful</a:t>
            </a:r>
            <a:r>
              <a:rPr lang="sk-SK" sz="2800" dirty="0" smtClean="0"/>
              <a:t> </a:t>
            </a:r>
            <a:r>
              <a:rPr lang="sk-SK" sz="2800" dirty="0" err="1" smtClean="0"/>
              <a:t>interior</a:t>
            </a:r>
            <a:r>
              <a:rPr lang="sk-SK" sz="2800" dirty="0" smtClean="0"/>
              <a:t>.  </a:t>
            </a:r>
            <a:r>
              <a:rPr lang="sk-SK" sz="2800" dirty="0" err="1" smtClean="0"/>
              <a:t>There</a:t>
            </a:r>
            <a:r>
              <a:rPr lang="sk-SK" sz="2800" dirty="0" smtClean="0"/>
              <a:t> are </a:t>
            </a:r>
            <a:r>
              <a:rPr lang="sk-SK" sz="2800" dirty="0" err="1" smtClean="0"/>
              <a:t>many</a:t>
            </a:r>
            <a:r>
              <a:rPr lang="sk-SK" sz="2800" dirty="0" smtClean="0"/>
              <a:t> </a:t>
            </a:r>
            <a:r>
              <a:rPr lang="sk-SK" sz="2800" dirty="0" err="1" smtClean="0"/>
              <a:t>lakes</a:t>
            </a:r>
            <a:r>
              <a:rPr lang="sk-SK" sz="2800" dirty="0" smtClean="0"/>
              <a:t> </a:t>
            </a:r>
            <a:r>
              <a:rPr lang="sk-SK" sz="2800" dirty="0" err="1" smtClean="0"/>
              <a:t>inside</a:t>
            </a:r>
            <a:r>
              <a:rPr lang="sk-SK" sz="2800" dirty="0" smtClean="0"/>
              <a:t> and </a:t>
            </a:r>
            <a:r>
              <a:rPr lang="sk-SK" sz="2800" dirty="0" err="1" smtClean="0"/>
              <a:t>many</a:t>
            </a:r>
            <a:r>
              <a:rPr lang="sk-SK" sz="2800" dirty="0" smtClean="0"/>
              <a:t> </a:t>
            </a:r>
            <a:r>
              <a:rPr lang="sk-SK" sz="2800" dirty="0" err="1" smtClean="0"/>
              <a:t>bats</a:t>
            </a:r>
            <a:r>
              <a:rPr lang="sk-SK" sz="2800" dirty="0" smtClean="0"/>
              <a:t> </a:t>
            </a:r>
            <a:r>
              <a:rPr lang="sk-SK" sz="2800" dirty="0" err="1" smtClean="0"/>
              <a:t>live</a:t>
            </a:r>
            <a:r>
              <a:rPr lang="sk-SK" sz="2800" dirty="0" smtClean="0"/>
              <a:t> </a:t>
            </a:r>
            <a:r>
              <a:rPr lang="sk-SK" sz="2800" dirty="0" err="1" smtClean="0"/>
              <a:t>there</a:t>
            </a:r>
            <a:r>
              <a:rPr lang="sk-SK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8897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acr3-files.s3-website-eu-west-1.amazonaws.com/_processed_/csm_DLJ%252012_09_131fef75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86447"/>
            <a:ext cx="6984776" cy="466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539552" y="404664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err="1" smtClean="0"/>
              <a:t>This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ice</a:t>
            </a:r>
            <a:r>
              <a:rPr lang="sk-SK" sz="2800" dirty="0" smtClean="0"/>
              <a:t> </a:t>
            </a:r>
            <a:r>
              <a:rPr lang="sk-SK" sz="2800" dirty="0" err="1" smtClean="0"/>
              <a:t>cave</a:t>
            </a:r>
            <a:r>
              <a:rPr lang="sk-SK" sz="2800" dirty="0" smtClean="0"/>
              <a:t> in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middle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Slovakia. </a:t>
            </a:r>
            <a:r>
              <a:rPr lang="sk-SK" sz="2800" dirty="0" err="1" smtClean="0"/>
              <a:t>There</a:t>
            </a:r>
            <a:r>
              <a:rPr lang="sk-SK" sz="2800" dirty="0" smtClean="0"/>
              <a:t> are 4 </a:t>
            </a:r>
            <a:r>
              <a:rPr lang="sk-SK" sz="2800" dirty="0" err="1" smtClean="0"/>
              <a:t>floors</a:t>
            </a:r>
            <a:r>
              <a:rPr lang="sk-SK" sz="2800" dirty="0" smtClean="0"/>
              <a:t> </a:t>
            </a:r>
            <a:r>
              <a:rPr lang="sk-SK" sz="2800" dirty="0" err="1" smtClean="0"/>
              <a:t>under</a:t>
            </a:r>
            <a:r>
              <a:rPr lang="sk-SK" sz="2800" dirty="0" smtClean="0"/>
              <a:t> </a:t>
            </a:r>
            <a:r>
              <a:rPr lang="sk-SK" sz="2800" dirty="0" err="1" smtClean="0"/>
              <a:t>ground</a:t>
            </a:r>
            <a:r>
              <a:rPr lang="sk-SK" sz="2800" dirty="0" smtClean="0"/>
              <a:t>. </a:t>
            </a:r>
            <a:r>
              <a:rPr lang="sk-SK" sz="2800" dirty="0" err="1" smtClean="0"/>
              <a:t>People</a:t>
            </a:r>
            <a:r>
              <a:rPr lang="sk-SK" sz="2800" dirty="0" smtClean="0"/>
              <a:t> </a:t>
            </a:r>
            <a:r>
              <a:rPr lang="sk-SK" sz="2800" dirty="0" err="1" smtClean="0"/>
              <a:t>walk</a:t>
            </a:r>
            <a:r>
              <a:rPr lang="sk-SK" sz="2800" dirty="0" smtClean="0"/>
              <a:t> 2,5 </a:t>
            </a:r>
            <a:r>
              <a:rPr lang="sk-SK" sz="2800" dirty="0" err="1" smtClean="0"/>
              <a:t>kilometres</a:t>
            </a:r>
            <a:r>
              <a:rPr lang="sk-SK" sz="2800" dirty="0" smtClean="0"/>
              <a:t> on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paths</a:t>
            </a:r>
            <a:r>
              <a:rPr lang="sk-SK" sz="2800" dirty="0" smtClean="0"/>
              <a:t>. </a:t>
            </a:r>
          </a:p>
          <a:p>
            <a:r>
              <a:rPr lang="sk-SK" sz="2800" dirty="0" smtClean="0"/>
              <a:t> 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446526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acr3-files.s3-website-eu-west-1.amazonaws.com/_processed_/csm_Harmanecka_16_07_SSJ_Michal%2520Rengevic_01_313ac54a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957059" cy="593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4716016" y="465486"/>
            <a:ext cx="42484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err="1" smtClean="0"/>
              <a:t>This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our</a:t>
            </a:r>
            <a:r>
              <a:rPr lang="sk-SK" sz="2800" dirty="0" smtClean="0"/>
              <a:t> </a:t>
            </a:r>
            <a:r>
              <a:rPr lang="sk-SK" sz="2800" dirty="0" err="1" smtClean="0"/>
              <a:t>nearest</a:t>
            </a:r>
            <a:r>
              <a:rPr lang="sk-SK" sz="2800" dirty="0" smtClean="0"/>
              <a:t>  </a:t>
            </a:r>
            <a:r>
              <a:rPr lang="sk-SK" sz="2800" dirty="0" err="1" smtClean="0"/>
              <a:t>cave</a:t>
            </a:r>
            <a:r>
              <a:rPr lang="sk-SK" sz="2800" dirty="0" smtClean="0"/>
              <a:t> – Harmanecká .  </a:t>
            </a:r>
            <a:r>
              <a:rPr lang="sk-SK" sz="2800" dirty="0" err="1" smtClean="0"/>
              <a:t>There</a:t>
            </a:r>
            <a:r>
              <a:rPr lang="sk-SK" sz="2800" dirty="0" smtClean="0"/>
              <a:t> are </a:t>
            </a:r>
            <a:r>
              <a:rPr lang="sk-SK" sz="2800" dirty="0" err="1" smtClean="0"/>
              <a:t>many</a:t>
            </a:r>
            <a:r>
              <a:rPr lang="sk-SK" sz="2800" dirty="0" smtClean="0"/>
              <a:t> </a:t>
            </a:r>
            <a:r>
              <a:rPr lang="sk-SK" sz="2800" dirty="0" err="1" smtClean="0"/>
              <a:t>stairs</a:t>
            </a:r>
            <a:r>
              <a:rPr lang="sk-SK" sz="2800" dirty="0" smtClean="0"/>
              <a:t> </a:t>
            </a:r>
            <a:r>
              <a:rPr lang="sk-SK" sz="2800" dirty="0" err="1" smtClean="0"/>
              <a:t>inside</a:t>
            </a:r>
            <a:r>
              <a:rPr lang="sk-SK" sz="2800" dirty="0" smtClean="0"/>
              <a:t> and </a:t>
            </a:r>
            <a:r>
              <a:rPr lang="sk-SK" sz="2800" dirty="0" err="1" smtClean="0"/>
              <a:t>it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difficult</a:t>
            </a:r>
            <a:r>
              <a:rPr lang="sk-SK" sz="2800" dirty="0" smtClean="0"/>
              <a:t> to get </a:t>
            </a:r>
            <a:r>
              <a:rPr lang="sk-SK" sz="2800" dirty="0" err="1" smtClean="0"/>
              <a:t>there</a:t>
            </a:r>
            <a:r>
              <a:rPr lang="sk-SK" sz="2800" dirty="0" smtClean="0"/>
              <a:t>  - </a:t>
            </a:r>
            <a:r>
              <a:rPr lang="sk-SK" sz="2800" dirty="0" err="1" smtClean="0"/>
              <a:t>it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on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hill</a:t>
            </a:r>
            <a:r>
              <a:rPr lang="sk-SK" sz="2800" dirty="0" smtClean="0"/>
              <a:t>. </a:t>
            </a:r>
            <a:r>
              <a:rPr lang="sk-SK" sz="2800" dirty="0" err="1" smtClean="0"/>
              <a:t>You</a:t>
            </a:r>
            <a:r>
              <a:rPr lang="sk-SK" sz="2800" dirty="0" smtClean="0"/>
              <a:t> </a:t>
            </a:r>
            <a:r>
              <a:rPr lang="sk-SK" sz="2800" dirty="0" err="1" smtClean="0"/>
              <a:t>can´t</a:t>
            </a:r>
            <a:r>
              <a:rPr lang="sk-SK" sz="2800" dirty="0" smtClean="0"/>
              <a:t> park </a:t>
            </a:r>
            <a:r>
              <a:rPr lang="sk-SK" sz="2800" dirty="0" err="1" smtClean="0"/>
              <a:t>your</a:t>
            </a:r>
            <a:r>
              <a:rPr lang="sk-SK" sz="2800" dirty="0" smtClean="0"/>
              <a:t> </a:t>
            </a:r>
            <a:r>
              <a:rPr lang="sk-SK" sz="2800" dirty="0" err="1" smtClean="0"/>
              <a:t>car</a:t>
            </a:r>
            <a:r>
              <a:rPr lang="sk-SK" sz="2800" dirty="0" smtClean="0"/>
              <a:t> in fron</a:t>
            </a:r>
            <a:r>
              <a:rPr lang="sk-SK" sz="2800" dirty="0" smtClean="0"/>
              <a:t>t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it</a:t>
            </a:r>
            <a:r>
              <a:rPr lang="sk-SK" sz="2800" dirty="0" smtClean="0"/>
              <a:t>, </a:t>
            </a:r>
            <a:r>
              <a:rPr lang="sk-SK" sz="2800" dirty="0" err="1" smtClean="0"/>
              <a:t>you</a:t>
            </a:r>
            <a:r>
              <a:rPr lang="sk-SK" sz="2800" dirty="0" smtClean="0"/>
              <a:t> </a:t>
            </a:r>
            <a:r>
              <a:rPr lang="sk-SK" sz="2800" dirty="0" err="1" smtClean="0"/>
              <a:t>must</a:t>
            </a:r>
            <a:r>
              <a:rPr lang="sk-SK" sz="2800" dirty="0" smtClean="0"/>
              <a:t> </a:t>
            </a:r>
            <a:r>
              <a:rPr lang="sk-SK" sz="2800" dirty="0" err="1" smtClean="0"/>
              <a:t>walk</a:t>
            </a:r>
            <a:r>
              <a:rPr lang="sk-SK" sz="2800" dirty="0" smtClean="0"/>
              <a:t> on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path</a:t>
            </a:r>
            <a:r>
              <a:rPr lang="sk-SK" sz="2800" dirty="0" smtClean="0"/>
              <a:t>. </a:t>
            </a:r>
            <a:endParaRPr lang="sk-SK" sz="2800" dirty="0"/>
          </a:p>
        </p:txBody>
      </p:sp>
      <p:pic>
        <p:nvPicPr>
          <p:cNvPr id="1026" name="Picture 2" descr="VÃ½sledok vyhÄ¾adÃ¡vania obrÃ¡zkov pre dopyt harmaneckÃ¡ jaskyna cesta k jaskyn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322"/>
            <a:ext cx="4198798" cy="280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14563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278</Words>
  <Application>Microsoft Office PowerPoint</Application>
  <PresentationFormat>Prezentácia na obrazovke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Motív Office</vt:lpstr>
      <vt:lpstr>Caves in Slovakia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Jaskyne na Slovensku</dc:title>
  <dc:creator>HP-PC13</dc:creator>
  <cp:lastModifiedBy>HP-PC13</cp:lastModifiedBy>
  <cp:revision>4</cp:revision>
  <dcterms:created xsi:type="dcterms:W3CDTF">2019-02-25T11:48:52Z</dcterms:created>
  <dcterms:modified xsi:type="dcterms:W3CDTF">2019-03-11T09:41:51Z</dcterms:modified>
</cp:coreProperties>
</file>