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ľová Ľudmila" initials="HĽ" lastIdx="2" clrIdx="0">
    <p:extLst>
      <p:ext uri="{19B8F6BF-5375-455C-9EA6-DF929625EA0E}">
        <p15:presenceInfo xmlns="" xmlns:p15="http://schemas.microsoft.com/office/powerpoint/2012/main" userId="Heľová Ľudm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123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85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39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5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60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4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39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4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1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94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27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DF5-1F49-41A5-9348-F8492B4EE62A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D70E-C66A-4E17-8AE7-8610315919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17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5379" y="650585"/>
            <a:ext cx="3028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In Slovakia </a:t>
            </a:r>
            <a:r>
              <a:rPr lang="sk-SK" sz="3200" dirty="0" err="1" smtClean="0"/>
              <a:t>there</a:t>
            </a:r>
            <a:r>
              <a:rPr lang="sk-SK" sz="3200" dirty="0" smtClean="0"/>
              <a:t> are </a:t>
            </a:r>
            <a:r>
              <a:rPr lang="sk-SK" sz="3200" dirty="0" err="1" smtClean="0"/>
              <a:t>many</a:t>
            </a:r>
            <a:r>
              <a:rPr lang="sk-SK" sz="3200" dirty="0" smtClean="0"/>
              <a:t> </a:t>
            </a:r>
            <a:r>
              <a:rPr lang="sk-SK" sz="3200" dirty="0" err="1" smtClean="0"/>
              <a:t>castles</a:t>
            </a:r>
            <a:r>
              <a:rPr lang="sk-SK" sz="3200" dirty="0" smtClean="0"/>
              <a:t>. A </a:t>
            </a:r>
            <a:r>
              <a:rPr lang="sk-SK" sz="3200" dirty="0" err="1" smtClean="0"/>
              <a:t>lot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tourists</a:t>
            </a:r>
            <a:r>
              <a:rPr lang="sk-SK" sz="3200" dirty="0" smtClean="0"/>
              <a:t> </a:t>
            </a:r>
            <a:r>
              <a:rPr lang="sk-SK" sz="3200" dirty="0" err="1" smtClean="0"/>
              <a:t>visit</a:t>
            </a:r>
            <a:r>
              <a:rPr lang="sk-SK" sz="3200" dirty="0" smtClean="0"/>
              <a:t> </a:t>
            </a:r>
            <a:r>
              <a:rPr lang="sk-SK" sz="3200" dirty="0" err="1" smtClean="0"/>
              <a:t>them</a:t>
            </a:r>
            <a:r>
              <a:rPr lang="sk-SK" sz="3200" dirty="0" smtClean="0"/>
              <a:t> in </a:t>
            </a:r>
            <a:r>
              <a:rPr lang="sk-SK" sz="3200" dirty="0" err="1" smtClean="0"/>
              <a:t>summer</a:t>
            </a:r>
            <a:r>
              <a:rPr lang="sk-SK" sz="3200" dirty="0" smtClean="0"/>
              <a:t>.</a:t>
            </a:r>
          </a:p>
          <a:p>
            <a:r>
              <a:rPr lang="sk-SK" sz="3200" dirty="0" err="1" smtClean="0"/>
              <a:t>Children</a:t>
            </a:r>
            <a:r>
              <a:rPr lang="sk-SK" sz="3200" dirty="0" smtClean="0"/>
              <a:t> </a:t>
            </a:r>
            <a:r>
              <a:rPr lang="sk-SK" sz="3200" dirty="0" err="1" smtClean="0"/>
              <a:t>go</a:t>
            </a:r>
            <a:r>
              <a:rPr lang="sk-SK" sz="3200" dirty="0" smtClean="0"/>
              <a:t> to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castles</a:t>
            </a:r>
            <a:r>
              <a:rPr lang="sk-SK" sz="3200" dirty="0" smtClean="0"/>
              <a:t> on </a:t>
            </a:r>
            <a:r>
              <a:rPr lang="sk-SK" sz="3200" dirty="0" err="1" smtClean="0"/>
              <a:t>their</a:t>
            </a:r>
            <a:r>
              <a:rPr lang="sk-SK" sz="3200" dirty="0" smtClean="0"/>
              <a:t> </a:t>
            </a:r>
            <a:r>
              <a:rPr lang="sk-SK" sz="3200" dirty="0" err="1" smtClean="0"/>
              <a:t>school</a:t>
            </a:r>
            <a:r>
              <a:rPr lang="sk-SK" sz="3200" dirty="0" smtClean="0"/>
              <a:t> </a:t>
            </a:r>
            <a:r>
              <a:rPr lang="sk-SK" sz="3200" dirty="0" err="1" smtClean="0"/>
              <a:t>trips</a:t>
            </a:r>
            <a:r>
              <a:rPr lang="sk-SK" sz="3200" dirty="0" smtClean="0"/>
              <a:t>. </a:t>
            </a:r>
          </a:p>
          <a:p>
            <a:r>
              <a:rPr lang="sk-SK" sz="3200" dirty="0" err="1" smtClean="0"/>
              <a:t>You</a:t>
            </a:r>
            <a:r>
              <a:rPr lang="sk-SK" sz="3200" dirty="0" smtClean="0"/>
              <a:t> </a:t>
            </a:r>
            <a:r>
              <a:rPr lang="sk-SK" sz="3200" dirty="0" err="1" smtClean="0"/>
              <a:t>can</a:t>
            </a:r>
            <a:r>
              <a:rPr lang="sk-SK" sz="3200" dirty="0" smtClean="0"/>
              <a:t> </a:t>
            </a:r>
            <a:r>
              <a:rPr lang="sk-SK" sz="3200" dirty="0" err="1" smtClean="0"/>
              <a:t>see</a:t>
            </a:r>
            <a:r>
              <a:rPr lang="sk-SK" sz="3200" dirty="0" smtClean="0"/>
              <a:t> </a:t>
            </a:r>
            <a:r>
              <a:rPr lang="sk-SK" sz="3200" dirty="0" err="1" smtClean="0"/>
              <a:t>all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sk-SK" sz="3200" dirty="0" err="1" smtClean="0"/>
              <a:t>them</a:t>
            </a:r>
            <a:r>
              <a:rPr lang="sk-SK" sz="3200" dirty="0" smtClean="0"/>
              <a:t> in </a:t>
            </a:r>
            <a:r>
              <a:rPr lang="sk-SK" sz="3200" dirty="0" err="1" smtClean="0"/>
              <a:t>the</a:t>
            </a:r>
            <a:r>
              <a:rPr lang="sk-SK" sz="3200" dirty="0" smtClean="0"/>
              <a:t> </a:t>
            </a:r>
            <a:r>
              <a:rPr lang="sk-SK" sz="3200" dirty="0" err="1" smtClean="0"/>
              <a:t>map</a:t>
            </a:r>
            <a:r>
              <a:rPr lang="sk-SK" sz="3200" dirty="0" smtClean="0"/>
              <a:t>.. </a:t>
            </a:r>
            <a:endParaRPr lang="sk-SK" sz="3200" dirty="0" smtClean="0"/>
          </a:p>
        </p:txBody>
      </p:sp>
      <p:pic>
        <p:nvPicPr>
          <p:cNvPr id="1028" name="Picture 4" descr="https://i.pinimg.com/originals/6e/48/f4/6e48f4e4686e31817d39c59791ae4f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29" y="285750"/>
            <a:ext cx="9017671" cy="6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4827"/>
            <a:ext cx="5906057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6530975" y="773719"/>
            <a:ext cx="4975225" cy="206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beautiful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castle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Bojnice.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castle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romantic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located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Trenč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beautiful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rooms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inside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VÃ½sledok vyhÄ¾adÃ¡vania obrÃ¡zkov pre dopyt bojnice inte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615627"/>
            <a:ext cx="4675505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3" y="4849500"/>
            <a:ext cx="3092099" cy="178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>
            <a:off x="2008413" y="5399314"/>
            <a:ext cx="903514" cy="239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789420" y="1558151"/>
            <a:ext cx="5193030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castle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Bratislava – in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capital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city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castle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big.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got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towers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white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height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above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sk-SK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152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metres</a:t>
            </a:r>
            <a:endParaRPr lang="sk-SK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museum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inside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president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sk-SK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k-SK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602480"/>
            <a:ext cx="30972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54">
            <a:off x="1886902" y="5794076"/>
            <a:ext cx="10064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VÃ½sledok vyhÄ¾adÃ¡vania obrÃ¡zkov pre dopyt bratislavsky hrad kto tam zi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Ã½sledok vyhÄ¾adÃ¡vania obrÃ¡zkov pre dopyt bratislavsky hrad kto tam zi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6666"/>
            <a:ext cx="6499225" cy="36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hrad trenÄ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1326303"/>
            <a:ext cx="6343014" cy="42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105650" y="831820"/>
            <a:ext cx="4438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/>
          </a:p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castle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in </a:t>
            </a:r>
            <a:r>
              <a:rPr lang="sk-SK" sz="2800" dirty="0" err="1" smtClean="0"/>
              <a:t>town</a:t>
            </a:r>
            <a:r>
              <a:rPr lang="sk-SK" sz="2800" dirty="0" smtClean="0"/>
              <a:t> Trenčín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very</a:t>
            </a:r>
            <a:r>
              <a:rPr lang="sk-SK" sz="2800" dirty="0" smtClean="0"/>
              <a:t> </a:t>
            </a:r>
            <a:r>
              <a:rPr lang="sk-SK" sz="2800" dirty="0" err="1" smtClean="0"/>
              <a:t>old</a:t>
            </a:r>
            <a:r>
              <a:rPr lang="sk-SK" sz="2800" dirty="0" smtClean="0"/>
              <a:t>.  </a:t>
            </a:r>
            <a:r>
              <a:rPr lang="sk-SK" sz="2800" dirty="0" err="1" smtClean="0"/>
              <a:t>People</a:t>
            </a:r>
            <a:r>
              <a:rPr lang="sk-SK" sz="2800" dirty="0" smtClean="0"/>
              <a:t> </a:t>
            </a:r>
            <a:r>
              <a:rPr lang="sk-SK" sz="2800" dirty="0" err="1" smtClean="0"/>
              <a:t>built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in 11th </a:t>
            </a:r>
            <a:r>
              <a:rPr lang="sk-SK" sz="2800" dirty="0" err="1" smtClean="0"/>
              <a:t>century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</a:t>
            </a:r>
            <a:r>
              <a:rPr lang="sk-SK" sz="2800" dirty="0" err="1" smtClean="0"/>
              <a:t>see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town</a:t>
            </a:r>
            <a:r>
              <a:rPr lang="sk-SK" sz="2800" dirty="0" smtClean="0"/>
              <a:t> and country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tower</a:t>
            </a:r>
            <a:r>
              <a:rPr lang="sk-SK" sz="2800" dirty="0" smtClean="0"/>
              <a:t>. </a:t>
            </a:r>
            <a:r>
              <a:rPr lang="sk-SK" sz="2800" dirty="0" err="1" smtClean="0"/>
              <a:t>There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longest</a:t>
            </a:r>
            <a:r>
              <a:rPr lang="sk-SK" sz="2800" dirty="0" smtClean="0"/>
              <a:t> </a:t>
            </a:r>
            <a:r>
              <a:rPr lang="sk-SK" sz="2800" dirty="0" err="1" smtClean="0"/>
              <a:t>river</a:t>
            </a:r>
            <a:r>
              <a:rPr lang="sk-SK" sz="2800" dirty="0" smtClean="0"/>
              <a:t> </a:t>
            </a:r>
            <a:r>
              <a:rPr lang="sk-SK" sz="2800" dirty="0" err="1" smtClean="0"/>
              <a:t>under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castle</a:t>
            </a:r>
            <a:r>
              <a:rPr lang="sk-SK" sz="2800" dirty="0" smtClean="0"/>
              <a:t>. </a:t>
            </a:r>
            <a:endParaRPr lang="sk-SK" sz="2800" dirty="0" smtClean="0"/>
          </a:p>
          <a:p>
            <a:endParaRPr lang="sk-SK" sz="2800" dirty="0"/>
          </a:p>
          <a:p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4941093"/>
            <a:ext cx="30972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9048">
            <a:off x="7880730" y="4884387"/>
            <a:ext cx="10604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reati.cdn.platon.sk/zlavadna.sk/blog/2016/0614/14659081332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" y="2971800"/>
            <a:ext cx="732282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77495" y="944880"/>
            <a:ext cx="734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castle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north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Slovakia.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very</a:t>
            </a:r>
            <a:r>
              <a:rPr lang="sk-SK" sz="2800" dirty="0" smtClean="0"/>
              <a:t> big and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</a:t>
            </a:r>
            <a:r>
              <a:rPr lang="sk-SK" sz="2800" dirty="0" err="1" smtClean="0"/>
              <a:t>many</a:t>
            </a:r>
            <a:r>
              <a:rPr lang="sk-SK" sz="2800" dirty="0" smtClean="0"/>
              <a:t> </a:t>
            </a:r>
            <a:r>
              <a:rPr lang="sk-SK" sz="2800" dirty="0" err="1" smtClean="0"/>
              <a:t>stairs</a:t>
            </a:r>
            <a:r>
              <a:rPr lang="sk-SK" sz="2800" dirty="0" smtClean="0"/>
              <a:t>. </a:t>
            </a:r>
            <a:r>
              <a:rPr lang="sk-SK" sz="2800" dirty="0" err="1" smtClean="0"/>
              <a:t>There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 smtClean="0"/>
              <a:t>river</a:t>
            </a:r>
            <a:r>
              <a:rPr lang="sk-SK" sz="2800" dirty="0" smtClean="0"/>
              <a:t> </a:t>
            </a:r>
            <a:r>
              <a:rPr lang="sk-SK" sz="2800" dirty="0" err="1" smtClean="0"/>
              <a:t>under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castle</a:t>
            </a:r>
            <a:r>
              <a:rPr lang="sk-SK" sz="2800" dirty="0" smtClean="0"/>
              <a:t>.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</a:t>
            </a:r>
            <a:r>
              <a:rPr lang="sk-SK" sz="2800" dirty="0" err="1" smtClean="0"/>
              <a:t>sail</a:t>
            </a:r>
            <a:r>
              <a:rPr lang="sk-SK" sz="2800" dirty="0" smtClean="0"/>
              <a:t> on </a:t>
            </a:r>
            <a:r>
              <a:rPr lang="sk-SK" sz="2800" dirty="0" err="1" smtClean="0"/>
              <a:t>wooden</a:t>
            </a:r>
            <a:r>
              <a:rPr lang="sk-SK" sz="2800" dirty="0" smtClean="0"/>
              <a:t> </a:t>
            </a:r>
            <a:r>
              <a:rPr lang="sk-SK" sz="2800" dirty="0" err="1" smtClean="0"/>
              <a:t>boats</a:t>
            </a:r>
            <a:r>
              <a:rPr lang="sk-SK" sz="2800" dirty="0" smtClean="0"/>
              <a:t>.</a:t>
            </a:r>
            <a:endParaRPr lang="sk-SK" sz="2800" dirty="0" smtClean="0"/>
          </a:p>
        </p:txBody>
      </p:sp>
      <p:pic>
        <p:nvPicPr>
          <p:cNvPr id="4100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49581"/>
            <a:ext cx="3405231" cy="51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iÅ¡skÃ½ h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" y="274320"/>
            <a:ext cx="7629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spiÅ¡skÃ½ h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1827954"/>
            <a:ext cx="3349625" cy="44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50520" y="4931509"/>
            <a:ext cx="806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castle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east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Slovakia.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very</a:t>
            </a:r>
            <a:r>
              <a:rPr lang="sk-SK" sz="2800" dirty="0" smtClean="0"/>
              <a:t> big.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very</a:t>
            </a:r>
            <a:r>
              <a:rPr lang="sk-SK" sz="2800" dirty="0" smtClean="0"/>
              <a:t> </a:t>
            </a:r>
            <a:r>
              <a:rPr lang="sk-SK" sz="2800" dirty="0" err="1" smtClean="0"/>
              <a:t>beautiful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,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 smtClean="0"/>
              <a:t>ruin</a:t>
            </a:r>
            <a:r>
              <a:rPr lang="sk-SK" sz="2800" dirty="0" smtClean="0"/>
              <a:t>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people</a:t>
            </a:r>
            <a:r>
              <a:rPr lang="sk-SK" sz="2800" dirty="0" smtClean="0"/>
              <a:t> </a:t>
            </a:r>
            <a:r>
              <a:rPr lang="sk-SK" sz="2800" dirty="0" err="1" smtClean="0"/>
              <a:t>re-build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.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</a:t>
            </a:r>
            <a:r>
              <a:rPr lang="sk-SK" sz="2800" dirty="0" err="1" smtClean="0"/>
              <a:t>find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list </a:t>
            </a:r>
            <a:r>
              <a:rPr lang="sk-SK" sz="2800" dirty="0" err="1" smtClean="0"/>
              <a:t>of</a:t>
            </a:r>
            <a:r>
              <a:rPr lang="sk-SK" sz="2800" dirty="0" smtClean="0"/>
              <a:t> UNESCO.</a:t>
            </a:r>
            <a:endParaRPr lang="sk-SK" sz="2800" dirty="0" smtClean="0"/>
          </a:p>
        </p:txBody>
      </p:sp>
      <p:pic>
        <p:nvPicPr>
          <p:cNvPr id="5126" name="Picture 6" descr="https://upload.wikimedia.org/wikipedia/commons/thumb/5/52/Spi%C5%A1_Castle_14.jpg/1280px-Spi%C5%A1_Castle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304">
            <a:off x="7524835" y="545240"/>
            <a:ext cx="2967183" cy="19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226</Words>
  <Application>Microsoft Office PowerPoint</Application>
  <PresentationFormat>Vlastná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Heľová Ľudmila</dc:creator>
  <cp:lastModifiedBy>HP-PC13</cp:lastModifiedBy>
  <cp:revision>9</cp:revision>
  <dcterms:created xsi:type="dcterms:W3CDTF">2019-02-25T09:28:11Z</dcterms:created>
  <dcterms:modified xsi:type="dcterms:W3CDTF">2019-03-11T09:26:43Z</dcterms:modified>
</cp:coreProperties>
</file>