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sldIdLst>
    <p:sldId id="256" r:id="rId2"/>
    <p:sldId id="258" r:id="rId3"/>
    <p:sldId id="259" r:id="rId4"/>
    <p:sldId id="260" r:id="rId5"/>
    <p:sldId id="265" r:id="rId6"/>
    <p:sldId id="264" r:id="rId7"/>
    <p:sldId id="262" r:id="rId8"/>
    <p:sldId id="267" r:id="rId9"/>
    <p:sldId id="272" r:id="rId10"/>
    <p:sldId id="273" r:id="rId11"/>
    <p:sldId id="274" r:id="rId12"/>
    <p:sldId id="275" r:id="rId13"/>
    <p:sldId id="276" r:id="rId14"/>
    <p:sldId id="277" r:id="rId15"/>
    <p:sldId id="26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as Salcius" userId="108664dd390910a2" providerId="LiveId" clId="{3EBAA8F1-BEC0-4F78-B7E4-987E39D99C5C}"/>
    <pc:docChg chg="undo redo custSel addSld modSld">
      <pc:chgData name="Albertas Salcius" userId="108664dd390910a2" providerId="LiveId" clId="{3EBAA8F1-BEC0-4F78-B7E4-987E39D99C5C}" dt="2021-02-22T11:33:33.609" v="966" actId="20577"/>
      <pc:docMkLst>
        <pc:docMk/>
      </pc:docMkLst>
      <pc:sldChg chg="addSp modSp new mod">
        <pc:chgData name="Albertas Salcius" userId="108664dd390910a2" providerId="LiveId" clId="{3EBAA8F1-BEC0-4F78-B7E4-987E39D99C5C}" dt="2021-02-22T11:33:33.609" v="966" actId="20577"/>
        <pc:sldMkLst>
          <pc:docMk/>
          <pc:sldMk cId="59963697" sldId="256"/>
        </pc:sldMkLst>
        <pc:spChg chg="mod">
          <ac:chgData name="Albertas Salcius" userId="108664dd390910a2" providerId="LiveId" clId="{3EBAA8F1-BEC0-4F78-B7E4-987E39D99C5C}" dt="2021-02-22T11:33:33.609" v="966" actId="20577"/>
          <ac:spMkLst>
            <pc:docMk/>
            <pc:sldMk cId="59963697" sldId="256"/>
            <ac:spMk id="2" creationId="{6E05C927-95AB-4F92-90F5-B3A70A504DD9}"/>
          </ac:spMkLst>
        </pc:spChg>
        <pc:spChg chg="mod">
          <ac:chgData name="Albertas Salcius" userId="108664dd390910a2" providerId="LiveId" clId="{3EBAA8F1-BEC0-4F78-B7E4-987E39D99C5C}" dt="2021-02-14T13:54:23.564" v="251"/>
          <ac:spMkLst>
            <pc:docMk/>
            <pc:sldMk cId="59963697" sldId="256"/>
            <ac:spMk id="3" creationId="{F38F9CA2-36D7-4839-A198-4296D4609450}"/>
          </ac:spMkLst>
        </pc:spChg>
        <pc:picChg chg="add mod">
          <ac:chgData name="Albertas Salcius" userId="108664dd390910a2" providerId="LiveId" clId="{3EBAA8F1-BEC0-4F78-B7E4-987E39D99C5C}" dt="2021-02-14T13:54:28.314" v="252" actId="1076"/>
          <ac:picMkLst>
            <pc:docMk/>
            <pc:sldMk cId="59963697" sldId="256"/>
            <ac:picMk id="5" creationId="{3E493EF7-D66B-4887-BD7D-B73D6FE261A2}"/>
          </ac:picMkLst>
        </pc:picChg>
        <pc:picChg chg="add mod">
          <ac:chgData name="Albertas Salcius" userId="108664dd390910a2" providerId="LiveId" clId="{3EBAA8F1-BEC0-4F78-B7E4-987E39D99C5C}" dt="2021-02-14T13:45:51.664" v="169" actId="14100"/>
          <ac:picMkLst>
            <pc:docMk/>
            <pc:sldMk cId="59963697" sldId="256"/>
            <ac:picMk id="7" creationId="{A805A886-4287-4584-9FD5-FBB7A2792ABF}"/>
          </ac:picMkLst>
        </pc:picChg>
      </pc:sldChg>
      <pc:sldChg chg="addSp modSp new mod">
        <pc:chgData name="Albertas Salcius" userId="108664dd390910a2" providerId="LiveId" clId="{3EBAA8F1-BEC0-4F78-B7E4-987E39D99C5C}" dt="2021-02-14T14:12:14.847" v="366" actId="2711"/>
        <pc:sldMkLst>
          <pc:docMk/>
          <pc:sldMk cId="4243409078" sldId="257"/>
        </pc:sldMkLst>
        <pc:spChg chg="mod">
          <ac:chgData name="Albertas Salcius" userId="108664dd390910a2" providerId="LiveId" clId="{3EBAA8F1-BEC0-4F78-B7E4-987E39D99C5C}" dt="2021-02-14T13:54:23.564" v="251"/>
          <ac:spMkLst>
            <pc:docMk/>
            <pc:sldMk cId="4243409078" sldId="257"/>
            <ac:spMk id="2" creationId="{51C7CC30-9F76-4D90-A52A-F2AF20337C2F}"/>
          </ac:spMkLst>
        </pc:spChg>
        <pc:spChg chg="mod">
          <ac:chgData name="Albertas Salcius" userId="108664dd390910a2" providerId="LiveId" clId="{3EBAA8F1-BEC0-4F78-B7E4-987E39D99C5C}" dt="2021-02-14T14:12:14.847" v="366" actId="2711"/>
          <ac:spMkLst>
            <pc:docMk/>
            <pc:sldMk cId="4243409078" sldId="257"/>
            <ac:spMk id="3" creationId="{7DC11A11-A87A-4EEB-AE96-7EE273D626BA}"/>
          </ac:spMkLst>
        </pc:spChg>
        <pc:spChg chg="add mod">
          <ac:chgData name="Albertas Salcius" userId="108664dd390910a2" providerId="LiveId" clId="{3EBAA8F1-BEC0-4F78-B7E4-987E39D99C5C}" dt="2021-02-14T13:54:51.784" v="257" actId="1076"/>
          <ac:spMkLst>
            <pc:docMk/>
            <pc:sldMk cId="4243409078" sldId="257"/>
            <ac:spMk id="4" creationId="{E420C25B-8669-4989-9610-7C79FAC96374}"/>
          </ac:spMkLst>
        </pc:spChg>
        <pc:picChg chg="add mod">
          <ac:chgData name="Albertas Salcius" userId="108664dd390910a2" providerId="LiveId" clId="{3EBAA8F1-BEC0-4F78-B7E4-987E39D99C5C}" dt="2021-02-14T13:54:55.863" v="259" actId="1076"/>
          <ac:picMkLst>
            <pc:docMk/>
            <pc:sldMk cId="4243409078" sldId="257"/>
            <ac:picMk id="1026" creationId="{1C79F201-5757-48BE-97F1-B1860A355480}"/>
          </ac:picMkLst>
        </pc:picChg>
      </pc:sldChg>
      <pc:sldChg chg="addSp delSp modSp new mod">
        <pc:chgData name="Albertas Salcius" userId="108664dd390910a2" providerId="LiveId" clId="{3EBAA8F1-BEC0-4F78-B7E4-987E39D99C5C}" dt="2021-02-22T09:50:24.810" v="944" actId="20577"/>
        <pc:sldMkLst>
          <pc:docMk/>
          <pc:sldMk cId="3097510707" sldId="258"/>
        </pc:sldMkLst>
        <pc:spChg chg="del mod">
          <ac:chgData name="Albertas Salcius" userId="108664dd390910a2" providerId="LiveId" clId="{3EBAA8F1-BEC0-4F78-B7E4-987E39D99C5C}" dt="2021-02-14T13:55:00.374" v="260" actId="478"/>
          <ac:spMkLst>
            <pc:docMk/>
            <pc:sldMk cId="3097510707" sldId="258"/>
            <ac:spMk id="2" creationId="{0A301C74-2A1D-449A-9996-7473FD5C451C}"/>
          </ac:spMkLst>
        </pc:spChg>
        <pc:spChg chg="mod">
          <ac:chgData name="Albertas Salcius" userId="108664dd390910a2" providerId="LiveId" clId="{3EBAA8F1-BEC0-4F78-B7E4-987E39D99C5C}" dt="2021-02-22T09:50:24.810" v="944" actId="20577"/>
          <ac:spMkLst>
            <pc:docMk/>
            <pc:sldMk cId="3097510707" sldId="258"/>
            <ac:spMk id="3" creationId="{F7D7B49B-AAFE-4C63-90AC-EA3D1F3473E3}"/>
          </ac:spMkLst>
        </pc:spChg>
        <pc:picChg chg="add mod">
          <ac:chgData name="Albertas Salcius" userId="108664dd390910a2" providerId="LiveId" clId="{3EBAA8F1-BEC0-4F78-B7E4-987E39D99C5C}" dt="2021-02-14T14:09:04.752" v="348" actId="962"/>
          <ac:picMkLst>
            <pc:docMk/>
            <pc:sldMk cId="3097510707" sldId="258"/>
            <ac:picMk id="2050" creationId="{70E9458D-6336-45B0-BBBD-1C3E9C0AED73}"/>
          </ac:picMkLst>
        </pc:picChg>
        <pc:picChg chg="add mod">
          <ac:chgData name="Albertas Salcius" userId="108664dd390910a2" providerId="LiveId" clId="{3EBAA8F1-BEC0-4F78-B7E4-987E39D99C5C}" dt="2021-02-14T13:57:55.174" v="295" actId="14100"/>
          <ac:picMkLst>
            <pc:docMk/>
            <pc:sldMk cId="3097510707" sldId="258"/>
            <ac:picMk id="2052" creationId="{DC68A230-8369-4745-B3FD-62AB4E83DFCE}"/>
          </ac:picMkLst>
        </pc:picChg>
        <pc:picChg chg="add mod">
          <ac:chgData name="Albertas Salcius" userId="108664dd390910a2" providerId="LiveId" clId="{3EBAA8F1-BEC0-4F78-B7E4-987E39D99C5C}" dt="2021-02-14T13:57:37.803" v="288" actId="1076"/>
          <ac:picMkLst>
            <pc:docMk/>
            <pc:sldMk cId="3097510707" sldId="258"/>
            <ac:picMk id="2054" creationId="{4E43F93A-4C35-4D49-BBDE-0C0A490F7CAB}"/>
          </ac:picMkLst>
        </pc:picChg>
        <pc:picChg chg="add mod">
          <ac:chgData name="Albertas Salcius" userId="108664dd390910a2" providerId="LiveId" clId="{3EBAA8F1-BEC0-4F78-B7E4-987E39D99C5C}" dt="2021-02-14T13:58:28.945" v="304" actId="14100"/>
          <ac:picMkLst>
            <pc:docMk/>
            <pc:sldMk cId="3097510707" sldId="258"/>
            <ac:picMk id="2056" creationId="{4C4A6B9F-6201-4E9A-952D-08E5BBA56C3F}"/>
          </ac:picMkLst>
        </pc:picChg>
        <pc:picChg chg="add mod">
          <ac:chgData name="Albertas Salcius" userId="108664dd390910a2" providerId="LiveId" clId="{3EBAA8F1-BEC0-4F78-B7E4-987E39D99C5C}" dt="2021-02-14T14:11:18.160" v="361" actId="14100"/>
          <ac:picMkLst>
            <pc:docMk/>
            <pc:sldMk cId="3097510707" sldId="258"/>
            <ac:picMk id="2058" creationId="{2AC6C488-7785-4803-9982-637C3ABC9F04}"/>
          </ac:picMkLst>
        </pc:picChg>
        <pc:picChg chg="add mod">
          <ac:chgData name="Albertas Salcius" userId="108664dd390910a2" providerId="LiveId" clId="{3EBAA8F1-BEC0-4F78-B7E4-987E39D99C5C}" dt="2021-02-14T14:01:21.238" v="330" actId="1076"/>
          <ac:picMkLst>
            <pc:docMk/>
            <pc:sldMk cId="3097510707" sldId="258"/>
            <ac:picMk id="2060" creationId="{FAF57D91-9BCE-45B9-9841-05178F35EE15}"/>
          </ac:picMkLst>
        </pc:picChg>
        <pc:picChg chg="add del mod">
          <ac:chgData name="Albertas Salcius" userId="108664dd390910a2" providerId="LiveId" clId="{3EBAA8F1-BEC0-4F78-B7E4-987E39D99C5C}" dt="2021-02-14T14:10:48.379" v="349" actId="478"/>
          <ac:picMkLst>
            <pc:docMk/>
            <pc:sldMk cId="3097510707" sldId="258"/>
            <ac:picMk id="2062" creationId="{F60CED3C-3DB8-4158-83D4-AFEBB14D9019}"/>
          </ac:picMkLst>
        </pc:picChg>
        <pc:picChg chg="add del mod">
          <ac:chgData name="Albertas Salcius" userId="108664dd390910a2" providerId="LiveId" clId="{3EBAA8F1-BEC0-4F78-B7E4-987E39D99C5C}" dt="2021-02-14T14:10:53.756" v="353"/>
          <ac:picMkLst>
            <pc:docMk/>
            <pc:sldMk cId="3097510707" sldId="258"/>
            <ac:picMk id="2064" creationId="{931CF3D6-B79B-405B-AEA5-EE7C7FC2EA3F}"/>
          </ac:picMkLst>
        </pc:picChg>
        <pc:picChg chg="add mod">
          <ac:chgData name="Albertas Salcius" userId="108664dd390910a2" providerId="LiveId" clId="{3EBAA8F1-BEC0-4F78-B7E4-987E39D99C5C}" dt="2021-02-14T14:11:14.816" v="360" actId="14100"/>
          <ac:picMkLst>
            <pc:docMk/>
            <pc:sldMk cId="3097510707" sldId="258"/>
            <ac:picMk id="2066" creationId="{C0EE0E35-8C85-4A2B-BF0E-9BDF48C99D08}"/>
          </ac:picMkLst>
        </pc:picChg>
      </pc:sldChg>
      <pc:sldChg chg="addSp delSp modSp new mod">
        <pc:chgData name="Albertas Salcius" userId="108664dd390910a2" providerId="LiveId" clId="{3EBAA8F1-BEC0-4F78-B7E4-987E39D99C5C}" dt="2021-02-14T16:42:24.515" v="627" actId="113"/>
        <pc:sldMkLst>
          <pc:docMk/>
          <pc:sldMk cId="1587365827" sldId="259"/>
        </pc:sldMkLst>
        <pc:spChg chg="del">
          <ac:chgData name="Albertas Salcius" userId="108664dd390910a2" providerId="LiveId" clId="{3EBAA8F1-BEC0-4F78-B7E4-987E39D99C5C}" dt="2021-02-14T14:12:36.611" v="371" actId="478"/>
          <ac:spMkLst>
            <pc:docMk/>
            <pc:sldMk cId="1587365827" sldId="259"/>
            <ac:spMk id="2" creationId="{07E73F7C-F831-4AEE-AC2A-069A56AB343E}"/>
          </ac:spMkLst>
        </pc:spChg>
        <pc:spChg chg="mod">
          <ac:chgData name="Albertas Salcius" userId="108664dd390910a2" providerId="LiveId" clId="{3EBAA8F1-BEC0-4F78-B7E4-987E39D99C5C}" dt="2021-02-14T16:42:24.515" v="627" actId="113"/>
          <ac:spMkLst>
            <pc:docMk/>
            <pc:sldMk cId="1587365827" sldId="259"/>
            <ac:spMk id="3" creationId="{25993DEC-60D2-446F-905A-E979EF57FDF2}"/>
          </ac:spMkLst>
        </pc:spChg>
        <pc:spChg chg="add del">
          <ac:chgData name="Albertas Salcius" userId="108664dd390910a2" providerId="LiveId" clId="{3EBAA8F1-BEC0-4F78-B7E4-987E39D99C5C}" dt="2021-02-14T14:14:30.952" v="375" actId="22"/>
          <ac:spMkLst>
            <pc:docMk/>
            <pc:sldMk cId="1587365827" sldId="259"/>
            <ac:spMk id="5" creationId="{0D315854-4B9D-4E3A-A64D-6ED594EF728B}"/>
          </ac:spMkLst>
        </pc:spChg>
        <pc:picChg chg="add mod">
          <ac:chgData name="Albertas Salcius" userId="108664dd390910a2" providerId="LiveId" clId="{3EBAA8F1-BEC0-4F78-B7E4-987E39D99C5C}" dt="2021-02-14T14:15:22.094" v="383" actId="1076"/>
          <ac:picMkLst>
            <pc:docMk/>
            <pc:sldMk cId="1587365827" sldId="259"/>
            <ac:picMk id="3074" creationId="{95EEC2A4-8238-4736-A350-24B6CEE792A9}"/>
          </ac:picMkLst>
        </pc:picChg>
        <pc:picChg chg="add mod">
          <ac:chgData name="Albertas Salcius" userId="108664dd390910a2" providerId="LiveId" clId="{3EBAA8F1-BEC0-4F78-B7E4-987E39D99C5C}" dt="2021-02-14T14:16:59.252" v="385" actId="14100"/>
          <ac:picMkLst>
            <pc:docMk/>
            <pc:sldMk cId="1587365827" sldId="259"/>
            <ac:picMk id="3076" creationId="{B1596D09-6189-4112-BBDE-0DADD5305A2B}"/>
          </ac:picMkLst>
        </pc:picChg>
      </pc:sldChg>
      <pc:sldChg chg="addSp delSp modSp new mod">
        <pc:chgData name="Albertas Salcius" userId="108664dd390910a2" providerId="LiveId" clId="{3EBAA8F1-BEC0-4F78-B7E4-987E39D99C5C}" dt="2021-02-14T14:30:58.836" v="475" actId="1076"/>
        <pc:sldMkLst>
          <pc:docMk/>
          <pc:sldMk cId="3067146891" sldId="260"/>
        </pc:sldMkLst>
        <pc:spChg chg="del">
          <ac:chgData name="Albertas Salcius" userId="108664dd390910a2" providerId="LiveId" clId="{3EBAA8F1-BEC0-4F78-B7E4-987E39D99C5C}" dt="2021-02-14T14:25:40.955" v="394" actId="478"/>
          <ac:spMkLst>
            <pc:docMk/>
            <pc:sldMk cId="3067146891" sldId="260"/>
            <ac:spMk id="2" creationId="{5A7A6416-2632-4706-B7E4-0E933BAEBE72}"/>
          </ac:spMkLst>
        </pc:spChg>
        <pc:spChg chg="mod">
          <ac:chgData name="Albertas Salcius" userId="108664dd390910a2" providerId="LiveId" clId="{3EBAA8F1-BEC0-4F78-B7E4-987E39D99C5C}" dt="2021-02-14T14:30:48.582" v="469" actId="1076"/>
          <ac:spMkLst>
            <pc:docMk/>
            <pc:sldMk cId="3067146891" sldId="260"/>
            <ac:spMk id="3" creationId="{432E646D-F51A-4F0F-880B-7B9B982BFEEB}"/>
          </ac:spMkLst>
        </pc:spChg>
        <pc:spChg chg="add del">
          <ac:chgData name="Albertas Salcius" userId="108664dd390910a2" providerId="LiveId" clId="{3EBAA8F1-BEC0-4F78-B7E4-987E39D99C5C}" dt="2021-02-14T14:25:25.083" v="388" actId="22"/>
          <ac:spMkLst>
            <pc:docMk/>
            <pc:sldMk cId="3067146891" sldId="260"/>
            <ac:spMk id="5" creationId="{771EFB55-7618-4C6F-B26B-78DC05A97BB1}"/>
          </ac:spMkLst>
        </pc:spChg>
        <pc:picChg chg="add mod">
          <ac:chgData name="Albertas Salcius" userId="108664dd390910a2" providerId="LiveId" clId="{3EBAA8F1-BEC0-4F78-B7E4-987E39D99C5C}" dt="2021-02-14T14:30:53.800" v="472" actId="1076"/>
          <ac:picMkLst>
            <pc:docMk/>
            <pc:sldMk cId="3067146891" sldId="260"/>
            <ac:picMk id="4098" creationId="{1DD098C1-07E9-4D9F-AD35-D72E465B60B8}"/>
          </ac:picMkLst>
        </pc:picChg>
        <pc:picChg chg="add mod">
          <ac:chgData name="Albertas Salcius" userId="108664dd390910a2" providerId="LiveId" clId="{3EBAA8F1-BEC0-4F78-B7E4-987E39D99C5C}" dt="2021-02-14T14:30:58.836" v="475" actId="1076"/>
          <ac:picMkLst>
            <pc:docMk/>
            <pc:sldMk cId="3067146891" sldId="260"/>
            <ac:picMk id="4100" creationId="{E7E0E6BA-ABA7-480B-8A5E-284A9AEE88CC}"/>
          </ac:picMkLst>
        </pc:picChg>
      </pc:sldChg>
      <pc:sldChg chg="addSp delSp modSp new mod">
        <pc:chgData name="Albertas Salcius" userId="108664dd390910a2" providerId="LiveId" clId="{3EBAA8F1-BEC0-4F78-B7E4-987E39D99C5C}" dt="2021-02-22T10:53:25.945" v="946" actId="1076"/>
        <pc:sldMkLst>
          <pc:docMk/>
          <pc:sldMk cId="4164852382" sldId="261"/>
        </pc:sldMkLst>
        <pc:spChg chg="mod">
          <ac:chgData name="Albertas Salcius" userId="108664dd390910a2" providerId="LiveId" clId="{3EBAA8F1-BEC0-4F78-B7E4-987E39D99C5C}" dt="2021-02-14T16:01:46.357" v="581" actId="1076"/>
          <ac:spMkLst>
            <pc:docMk/>
            <pc:sldMk cId="4164852382" sldId="261"/>
            <ac:spMk id="2" creationId="{CE6BEF53-3AE5-4914-9733-0D5E202367A9}"/>
          </ac:spMkLst>
        </pc:spChg>
        <pc:spChg chg="mod">
          <ac:chgData name="Albertas Salcius" userId="108664dd390910a2" providerId="LiveId" clId="{3EBAA8F1-BEC0-4F78-B7E4-987E39D99C5C}" dt="2021-02-14T15:55:43.901" v="561" actId="1076"/>
          <ac:spMkLst>
            <pc:docMk/>
            <pc:sldMk cId="4164852382" sldId="261"/>
            <ac:spMk id="3" creationId="{8C17008B-7B3E-47F6-B673-6325B917AF90}"/>
          </ac:spMkLst>
        </pc:spChg>
        <pc:picChg chg="add del mod">
          <ac:chgData name="Albertas Salcius" userId="108664dd390910a2" providerId="LiveId" clId="{3EBAA8F1-BEC0-4F78-B7E4-987E39D99C5C}" dt="2021-02-14T15:49:07.157" v="501" actId="478"/>
          <ac:picMkLst>
            <pc:docMk/>
            <pc:sldMk cId="4164852382" sldId="261"/>
            <ac:picMk id="5122" creationId="{E1D0DE7A-2B12-4693-9267-E832116CF299}"/>
          </ac:picMkLst>
        </pc:picChg>
        <pc:picChg chg="add del mod">
          <ac:chgData name="Albertas Salcius" userId="108664dd390910a2" providerId="LiveId" clId="{3EBAA8F1-BEC0-4F78-B7E4-987E39D99C5C}" dt="2021-02-14T15:49:08.498" v="502" actId="478"/>
          <ac:picMkLst>
            <pc:docMk/>
            <pc:sldMk cId="4164852382" sldId="261"/>
            <ac:picMk id="5124" creationId="{565DEFA9-8115-4DCE-9531-2B13FE2F2156}"/>
          </ac:picMkLst>
        </pc:picChg>
        <pc:picChg chg="add mod">
          <ac:chgData name="Albertas Salcius" userId="108664dd390910a2" providerId="LiveId" clId="{3EBAA8F1-BEC0-4F78-B7E4-987E39D99C5C}" dt="2021-02-14T15:59:45.912" v="569" actId="1076"/>
          <ac:picMkLst>
            <pc:docMk/>
            <pc:sldMk cId="4164852382" sldId="261"/>
            <ac:picMk id="5126" creationId="{F09728C5-4544-45E1-9820-7326B2DDDEC8}"/>
          </ac:picMkLst>
        </pc:picChg>
        <pc:picChg chg="add mod">
          <ac:chgData name="Albertas Salcius" userId="108664dd390910a2" providerId="LiveId" clId="{3EBAA8F1-BEC0-4F78-B7E4-987E39D99C5C}" dt="2021-02-14T15:59:47.287" v="570" actId="1076"/>
          <ac:picMkLst>
            <pc:docMk/>
            <pc:sldMk cId="4164852382" sldId="261"/>
            <ac:picMk id="5128" creationId="{1D5FD418-C4A7-4008-884A-21F439BBEFEE}"/>
          </ac:picMkLst>
        </pc:picChg>
        <pc:picChg chg="add del">
          <ac:chgData name="Albertas Salcius" userId="108664dd390910a2" providerId="LiveId" clId="{3EBAA8F1-BEC0-4F78-B7E4-987E39D99C5C}" dt="2021-02-14T16:00:47.552" v="572"/>
          <ac:picMkLst>
            <pc:docMk/>
            <pc:sldMk cId="4164852382" sldId="261"/>
            <ac:picMk id="5130" creationId="{18BCCF8C-DD90-4C80-B596-24A68A380BAF}"/>
          </ac:picMkLst>
        </pc:picChg>
        <pc:picChg chg="add mod">
          <ac:chgData name="Albertas Salcius" userId="108664dd390910a2" providerId="LiveId" clId="{3EBAA8F1-BEC0-4F78-B7E4-987E39D99C5C}" dt="2021-02-22T10:53:25.945" v="946" actId="1076"/>
          <ac:picMkLst>
            <pc:docMk/>
            <pc:sldMk cId="4164852382" sldId="261"/>
            <ac:picMk id="5132" creationId="{699898D1-8CD5-460E-B1D2-4C32BB84879C}"/>
          </ac:picMkLst>
        </pc:picChg>
      </pc:sldChg>
      <pc:sldChg chg="addSp delSp modSp new mod">
        <pc:chgData name="Albertas Salcius" userId="108664dd390910a2" providerId="LiveId" clId="{3EBAA8F1-BEC0-4F78-B7E4-987E39D99C5C}" dt="2021-02-17T15:41:00.372" v="908" actId="20577"/>
        <pc:sldMkLst>
          <pc:docMk/>
          <pc:sldMk cId="408137269" sldId="262"/>
        </pc:sldMkLst>
        <pc:spChg chg="del mod">
          <ac:chgData name="Albertas Salcius" userId="108664dd390910a2" providerId="LiveId" clId="{3EBAA8F1-BEC0-4F78-B7E4-987E39D99C5C}" dt="2021-02-14T16:50:39.157" v="865" actId="478"/>
          <ac:spMkLst>
            <pc:docMk/>
            <pc:sldMk cId="408137269" sldId="262"/>
            <ac:spMk id="2" creationId="{615E874F-E9AB-47BF-AE55-55BFFBB159F1}"/>
          </ac:spMkLst>
        </pc:spChg>
        <pc:spChg chg="mod">
          <ac:chgData name="Albertas Salcius" userId="108664dd390910a2" providerId="LiveId" clId="{3EBAA8F1-BEC0-4F78-B7E4-987E39D99C5C}" dt="2021-02-17T15:41:00.372" v="908" actId="20577"/>
          <ac:spMkLst>
            <pc:docMk/>
            <pc:sldMk cId="408137269" sldId="262"/>
            <ac:spMk id="3" creationId="{0B306654-540A-4071-9025-C9BF5970EB82}"/>
          </ac:spMkLst>
        </pc:spChg>
        <pc:spChg chg="add del">
          <ac:chgData name="Albertas Salcius" userId="108664dd390910a2" providerId="LiveId" clId="{3EBAA8F1-BEC0-4F78-B7E4-987E39D99C5C}" dt="2021-02-14T16:55:37.844" v="886" actId="22"/>
          <ac:spMkLst>
            <pc:docMk/>
            <pc:sldMk cId="408137269" sldId="262"/>
            <ac:spMk id="6" creationId="{045E46CA-1A1F-4ADD-BB87-D83C17210581}"/>
          </ac:spMkLst>
        </pc:spChg>
        <pc:picChg chg="add mod">
          <ac:chgData name="Albertas Salcius" userId="108664dd390910a2" providerId="LiveId" clId="{3EBAA8F1-BEC0-4F78-B7E4-987E39D99C5C}" dt="2021-02-14T16:57:24.759" v="894" actId="1076"/>
          <ac:picMkLst>
            <pc:docMk/>
            <pc:sldMk cId="408137269" sldId="262"/>
            <ac:picMk id="8194" creationId="{1C79F2D2-517E-4869-9983-1E4446E5F55E}"/>
          </ac:picMkLst>
        </pc:picChg>
        <pc:picChg chg="add mod">
          <ac:chgData name="Albertas Salcius" userId="108664dd390910a2" providerId="LiveId" clId="{3EBAA8F1-BEC0-4F78-B7E4-987E39D99C5C}" dt="2021-02-14T16:57:23.849" v="893" actId="1076"/>
          <ac:picMkLst>
            <pc:docMk/>
            <pc:sldMk cId="408137269" sldId="262"/>
            <ac:picMk id="8196" creationId="{386D00D4-3FB3-46F5-9A4E-C32AAAC16054}"/>
          </ac:picMkLst>
        </pc:picChg>
      </pc:sldChg>
      <pc:sldChg chg="addSp delSp modSp new mod">
        <pc:chgData name="Albertas Salcius" userId="108664dd390910a2" providerId="LiveId" clId="{3EBAA8F1-BEC0-4F78-B7E4-987E39D99C5C}" dt="2021-02-14T16:40:29.434" v="599" actId="1076"/>
        <pc:sldMkLst>
          <pc:docMk/>
          <pc:sldMk cId="3932567366" sldId="263"/>
        </pc:sldMkLst>
        <pc:spChg chg="del">
          <ac:chgData name="Albertas Salcius" userId="108664dd390910a2" providerId="LiveId" clId="{3EBAA8F1-BEC0-4F78-B7E4-987E39D99C5C}" dt="2021-02-14T16:40:19.682" v="593" actId="478"/>
          <ac:spMkLst>
            <pc:docMk/>
            <pc:sldMk cId="3932567366" sldId="263"/>
            <ac:spMk id="2" creationId="{2B7321D3-6829-4CED-8D04-7D94DF46F003}"/>
          </ac:spMkLst>
        </pc:spChg>
        <pc:spChg chg="mod">
          <ac:chgData name="Albertas Salcius" userId="108664dd390910a2" providerId="LiveId" clId="{3EBAA8F1-BEC0-4F78-B7E4-987E39D99C5C}" dt="2021-02-14T16:40:17.789" v="592" actId="1076"/>
          <ac:spMkLst>
            <pc:docMk/>
            <pc:sldMk cId="3932567366" sldId="263"/>
            <ac:spMk id="3" creationId="{65D43807-B383-453F-A453-1F63210A2E2F}"/>
          </ac:spMkLst>
        </pc:spChg>
        <pc:picChg chg="add mod">
          <ac:chgData name="Albertas Salcius" userId="108664dd390910a2" providerId="LiveId" clId="{3EBAA8F1-BEC0-4F78-B7E4-987E39D99C5C}" dt="2021-02-14T16:40:29.434" v="599" actId="1076"/>
          <ac:picMkLst>
            <pc:docMk/>
            <pc:sldMk cId="3932567366" sldId="263"/>
            <ac:picMk id="6146" creationId="{B5C05F9D-08B8-49DB-B040-7F05C9B0E2B7}"/>
          </ac:picMkLst>
        </pc:picChg>
      </pc:sldChg>
      <pc:sldChg chg="addSp delSp modSp new mod">
        <pc:chgData name="Albertas Salcius" userId="108664dd390910a2" providerId="LiveId" clId="{3EBAA8F1-BEC0-4F78-B7E4-987E39D99C5C}" dt="2021-02-22T11:06:48.796" v="956" actId="20577"/>
        <pc:sldMkLst>
          <pc:docMk/>
          <pc:sldMk cId="55998841" sldId="264"/>
        </pc:sldMkLst>
        <pc:spChg chg="del mod">
          <ac:chgData name="Albertas Salcius" userId="108664dd390910a2" providerId="LiveId" clId="{3EBAA8F1-BEC0-4F78-B7E4-987E39D99C5C}" dt="2021-02-14T16:42:35.463" v="628" actId="478"/>
          <ac:spMkLst>
            <pc:docMk/>
            <pc:sldMk cId="55998841" sldId="264"/>
            <ac:spMk id="2" creationId="{7FC2C411-028D-4AE8-994E-566726D47860}"/>
          </ac:spMkLst>
        </pc:spChg>
        <pc:spChg chg="mod">
          <ac:chgData name="Albertas Salcius" userId="108664dd390910a2" providerId="LiveId" clId="{3EBAA8F1-BEC0-4F78-B7E4-987E39D99C5C}" dt="2021-02-22T11:06:48.796" v="956" actId="20577"/>
          <ac:spMkLst>
            <pc:docMk/>
            <pc:sldMk cId="55998841" sldId="264"/>
            <ac:spMk id="3" creationId="{D99165C6-AB55-4D0E-8D46-68882010AC09}"/>
          </ac:spMkLst>
        </pc:spChg>
        <pc:picChg chg="add del mod">
          <ac:chgData name="Albertas Salcius" userId="108664dd390910a2" providerId="LiveId" clId="{3EBAA8F1-BEC0-4F78-B7E4-987E39D99C5C}" dt="2021-02-17T15:35:54.753" v="895" actId="478"/>
          <ac:picMkLst>
            <pc:docMk/>
            <pc:sldMk cId="55998841" sldId="264"/>
            <ac:picMk id="7170" creationId="{38E987BE-1667-49F9-8BE3-D7B986C7D3BF}"/>
          </ac:picMkLst>
        </pc:picChg>
        <pc:picChg chg="add mod">
          <ac:chgData name="Albertas Salcius" userId="108664dd390910a2" providerId="LiveId" clId="{3EBAA8F1-BEC0-4F78-B7E4-987E39D99C5C}" dt="2021-02-17T15:35:58.163" v="896" actId="1076"/>
          <ac:picMkLst>
            <pc:docMk/>
            <pc:sldMk cId="55998841" sldId="264"/>
            <ac:picMk id="7172" creationId="{41B0544C-8683-49E8-8EAA-EFDD3A360A78}"/>
          </ac:picMkLst>
        </pc:picChg>
      </pc:sldChg>
      <pc:sldChg chg="addSp modSp new mod">
        <pc:chgData name="Albertas Salcius" userId="108664dd390910a2" providerId="LiveId" clId="{3EBAA8F1-BEC0-4F78-B7E4-987E39D99C5C}" dt="2021-02-17T15:47:38.715" v="940" actId="1076"/>
        <pc:sldMkLst>
          <pc:docMk/>
          <pc:sldMk cId="3316163439" sldId="265"/>
        </pc:sldMkLst>
        <pc:spChg chg="mod">
          <ac:chgData name="Albertas Salcius" userId="108664dd390910a2" providerId="LiveId" clId="{3EBAA8F1-BEC0-4F78-B7E4-987E39D99C5C}" dt="2021-02-17T15:45:06.855" v="933" actId="20577"/>
          <ac:spMkLst>
            <pc:docMk/>
            <pc:sldMk cId="3316163439" sldId="265"/>
            <ac:spMk id="2" creationId="{A91E858B-B5D2-455D-AC14-1DEFC03E5A95}"/>
          </ac:spMkLst>
        </pc:spChg>
        <pc:picChg chg="add mod">
          <ac:chgData name="Albertas Salcius" userId="108664dd390910a2" providerId="LiveId" clId="{3EBAA8F1-BEC0-4F78-B7E4-987E39D99C5C}" dt="2021-02-17T15:47:38.715" v="940" actId="1076"/>
          <ac:picMkLst>
            <pc:docMk/>
            <pc:sldMk cId="3316163439" sldId="265"/>
            <ac:picMk id="1026" creationId="{A9433591-CE30-4916-8FCA-CD894C7E7B9E}"/>
          </ac:picMkLst>
        </pc:picChg>
        <pc:picChg chg="add mod">
          <ac:chgData name="Albertas Salcius" userId="108664dd390910a2" providerId="LiveId" clId="{3EBAA8F1-BEC0-4F78-B7E4-987E39D99C5C}" dt="2021-02-17T15:47:37.194" v="939" actId="1076"/>
          <ac:picMkLst>
            <pc:docMk/>
            <pc:sldMk cId="3316163439" sldId="265"/>
            <ac:picMk id="1028" creationId="{DF377CDD-3CE6-405D-855E-FA2B5BC06A9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802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nė nuotrauka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93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560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949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104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3842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29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3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92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2158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77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95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22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809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0540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30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79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3C2FEC-03AD-4C2F-A6D7-E6738E3E1F9A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BC3D9D7-A122-43C7-BCBA-B2892D0796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9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5C927-95AB-4F92-90F5-B3A70A504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8339" y="1967525"/>
            <a:ext cx="8915399" cy="2262781"/>
          </a:xfrm>
        </p:spPr>
        <p:txBody>
          <a:bodyPr>
            <a:norm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Lithuanian cuisine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8F9CA2-36D7-4839-A198-4296D46094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5921" y="4230306"/>
            <a:ext cx="6400800" cy="1947333"/>
          </a:xfrm>
        </p:spPr>
        <p:txBody>
          <a:bodyPr/>
          <a:lstStyle/>
          <a:p>
            <a:r>
              <a:rPr lang="lt-LT" dirty="0" err="1" smtClean="0">
                <a:solidFill>
                  <a:schemeClr val="tx1"/>
                </a:solidFill>
              </a:rPr>
              <a:t>Erasmus</a:t>
            </a:r>
            <a:r>
              <a:rPr lang="lt-LT" dirty="0" smtClean="0">
                <a:solidFill>
                  <a:schemeClr val="tx1"/>
                </a:solidFill>
              </a:rPr>
              <a:t>+ </a:t>
            </a:r>
            <a:r>
              <a:rPr lang="lt-LT" dirty="0" err="1" smtClean="0">
                <a:solidFill>
                  <a:schemeClr val="tx1"/>
                </a:solidFill>
              </a:rPr>
              <a:t>project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‘</a:t>
            </a:r>
            <a:r>
              <a:rPr lang="lt-LT" dirty="0" smtClean="0">
                <a:solidFill>
                  <a:schemeClr val="tx1"/>
                </a:solidFill>
              </a:rPr>
              <a:t>Europa </a:t>
            </a:r>
            <a:r>
              <a:rPr lang="lt-LT" dirty="0" err="1" smtClean="0">
                <a:solidFill>
                  <a:schemeClr val="tx1"/>
                </a:solidFill>
              </a:rPr>
              <a:t>Trivia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r>
              <a:rPr lang="lt-LT" dirty="0" err="1" smtClean="0">
                <a:solidFill>
                  <a:schemeClr val="tx1"/>
                </a:solidFill>
              </a:rPr>
              <a:t>Gam</a:t>
            </a:r>
            <a:r>
              <a:rPr lang="en-US" dirty="0" smtClean="0">
                <a:solidFill>
                  <a:schemeClr val="tx1"/>
                </a:solidFill>
              </a:rPr>
              <a:t>e’ virtual meeting 10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-12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May</a:t>
            </a:r>
            <a:r>
              <a:rPr lang="lt-LT" dirty="0" smtClean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93EF7-D66B-4887-BD7D-B73D6FE261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295" r="92974">
                        <a14:foregroundMark x1="26680" y1="29808" x2="26680" y2="29808"/>
                        <a14:foregroundMark x1="10132" y1="26635" x2="10132" y2="26635"/>
                        <a14:foregroundMark x1="10285" y1="37115" x2="10285" y2="37115"/>
                        <a14:foregroundMark x1="9521" y1="35096" x2="13035" y2="48077"/>
                        <a14:foregroundMark x1="10743" y1="33558" x2="9980" y2="28365"/>
                        <a14:foregroundMark x1="14868" y1="32115" x2="22251" y2="35962"/>
                        <a14:foregroundMark x1="23473" y1="24327" x2="28819" y2="35096"/>
                        <a14:foregroundMark x1="22251" y1="49519" x2="11660" y2="47500"/>
                        <a14:foregroundMark x1="5804" y1="28365" x2="5804" y2="28365"/>
                        <a14:foregroundMark x1="5346" y1="29231" x2="6110" y2="40000"/>
                        <a14:foregroundMark x1="36813" y1="43462" x2="36813" y2="43462"/>
                        <a14:foregroundMark x1="43432" y1="43173" x2="43432" y2="43173"/>
                        <a14:foregroundMark x1="49847" y1="41154" x2="49847" y2="41154"/>
                        <a14:foregroundMark x1="56008" y1="41154" x2="56008" y2="41154"/>
                        <a14:foregroundMark x1="63951" y1="42019" x2="63951" y2="42019"/>
                        <a14:foregroundMark x1="72556" y1="42019" x2="72556" y2="42019"/>
                        <a14:foregroundMark x1="80041" y1="42885" x2="80041" y2="42885"/>
                        <a14:foregroundMark x1="89868" y1="44904" x2="89868" y2="44904"/>
                        <a14:foregroundMark x1="92974" y1="45481" x2="92974" y2="45481"/>
                        <a14:foregroundMark x1="76833" y1="44327" x2="76833" y2="44327"/>
                        <a14:foregroundMark x1="77291" y1="44038" x2="77291" y2="45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195" y="-242189"/>
            <a:ext cx="5337283" cy="2980258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23" y="178902"/>
            <a:ext cx="1788623" cy="178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9B99448-204C-4262-B953-FB913CA24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Dumplings</a:t>
            </a:r>
            <a:endParaRPr lang="lt-L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A2F5479-0649-4DDC-B739-29C263BFC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995" y="2990594"/>
            <a:ext cx="5609220" cy="3064081"/>
          </a:xfrm>
        </p:spPr>
        <p:txBody>
          <a:bodyPr anchor="t">
            <a:normAutofit/>
          </a:bodyPr>
          <a:lstStyle/>
          <a:p>
            <a:r>
              <a:rPr lang="en-GB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filled dumplings made by wrapping unleavened dough around a savoury or sweet filling and cooking in boiling water. They are often then pan-fried before serving.</a:t>
            </a:r>
            <a:endParaRPr lang="lt-L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Vaizdo rezultatas pagal užklausą „virtinukai su grybais“">
            <a:extLst>
              <a:ext uri="{FF2B5EF4-FFF2-40B4-BE49-F238E27FC236}">
                <a16:creationId xmlns:a16="http://schemas.microsoft.com/office/drawing/2014/main" id="{B0F884A0-329B-41C9-BF52-C2BBD2B76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r="26275" b="1"/>
          <a:stretch/>
        </p:blipFill>
        <p:spPr bwMode="auto"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368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49ADA9A-0E43-4AB0-8E0A-DD9146FA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30" y="803325"/>
            <a:ext cx="5314536" cy="1325563"/>
          </a:xfrm>
        </p:spPr>
        <p:txBody>
          <a:bodyPr>
            <a:normAutofit/>
          </a:bodyPr>
          <a:lstStyle/>
          <a:p>
            <a:pPr algn="ctr"/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Tinginys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4BF641B-04AC-4888-929E-01651751E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329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Tinginys</a:t>
            </a:r>
            <a:r>
              <a:rPr lang="en-GB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a popular dessert in </a:t>
            </a:r>
            <a:r>
              <a:rPr lang="lt-LT" i="0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Lithuania</a:t>
            </a:r>
            <a:r>
              <a:rPr lang="en-GB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The dish is typically prepared with biscuits or crackers, cocoa, butter, sugar and solidified milk.</a:t>
            </a:r>
            <a:endParaRPr lang="lt-LT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t-LT" sz="1800" dirty="0">
              <a:latin typeface="Whitney"/>
            </a:endParaRPr>
          </a:p>
        </p:txBody>
      </p:sp>
      <p:pic>
        <p:nvPicPr>
          <p:cNvPr id="9218" name="Picture 2" descr="Vaizdo rezultatas pagal užklausą „tinginys“">
            <a:extLst>
              <a:ext uri="{FF2B5EF4-FFF2-40B4-BE49-F238E27FC236}">
                <a16:creationId xmlns:a16="http://schemas.microsoft.com/office/drawing/2014/main" id="{BBDC74AE-F358-4256-9403-054F39783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17416" b="-1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272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99C02A-8318-4A4D-9787-66493426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90347" y="4750362"/>
            <a:ext cx="5093596" cy="1777829"/>
          </a:xfrm>
        </p:spPr>
        <p:txBody>
          <a:bodyPr>
            <a:normAutofit/>
          </a:bodyPr>
          <a:lstStyle/>
          <a:p>
            <a:pPr algn="r"/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Cepelinai/ </a:t>
            </a:r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zeppelins</a:t>
            </a:r>
            <a:endParaRPr lang="lt-L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5114158-1156-4417-B5DD-CCABE07D8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1526" y="4750362"/>
            <a:ext cx="7089576" cy="1886463"/>
          </a:xfrm>
        </p:spPr>
        <p:txBody>
          <a:bodyPr anchor="ctr">
            <a:noAutofit/>
          </a:bodyPr>
          <a:lstStyle/>
          <a:p>
            <a:r>
              <a:rPr lang="lt-LT" sz="2400" dirty="0">
                <a:latin typeface="Arial" panose="020B0604020202020204" pitchFamily="34" charset="0"/>
                <a:cs typeface="Arial" panose="020B0604020202020204" pitchFamily="34" charset="0"/>
              </a:rPr>
              <a:t>Cepelinai 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dumplings made from grated and riced potatoes and stuffed with ground meat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dry curd cheese or mushrooms. It has been described as a national dish of Lithuania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Vaizdo rezultatas pagal užklausą „cepelinai“">
            <a:extLst>
              <a:ext uri="{FF2B5EF4-FFF2-40B4-BE49-F238E27FC236}">
                <a16:creationId xmlns:a16="http://schemas.microsoft.com/office/drawing/2014/main" id="{D53665F9-D439-470E-82AD-E7FFD6B7A6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4" b="18675"/>
          <a:stretch/>
        </p:blipFill>
        <p:spPr bwMode="auto"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73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0AF0D9-9AA4-4555-ABB2-E406B5E5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703" y="4786724"/>
            <a:ext cx="4689475" cy="1555521"/>
          </a:xfrm>
        </p:spPr>
        <p:txBody>
          <a:bodyPr>
            <a:normAutofit/>
          </a:bodyPr>
          <a:lstStyle/>
          <a:p>
            <a:pPr algn="r"/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bread</a:t>
            </a:r>
            <a:endParaRPr lang="lt-L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FB147A2-AEBF-46E5-853E-9D116F31F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178" y="4786724"/>
            <a:ext cx="6733316" cy="1870646"/>
          </a:xfrm>
        </p:spPr>
        <p:txBody>
          <a:bodyPr anchor="ctr">
            <a:normAutofit/>
          </a:bodyPr>
          <a:lstStyle/>
          <a:p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Black rye bread made without yeast in a real oven. </a:t>
            </a:r>
            <a:endParaRPr lang="lt-LT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rye bread has been recognised as part of our national heritage.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Vaizdo rezultatas pagal užklausą „lithuanian black bread“">
            <a:extLst>
              <a:ext uri="{FF2B5EF4-FFF2-40B4-BE49-F238E27FC236}">
                <a16:creationId xmlns:a16="http://schemas.microsoft.com/office/drawing/2014/main" id="{B47D9B31-EBCF-452A-9F5F-78C6B47BC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9"/>
          <a:stretch/>
        </p:blipFill>
        <p:spPr bwMode="auto"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43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F8D018-D376-4FC7-B57A-7216A295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45" y="4821890"/>
            <a:ext cx="3060896" cy="1418619"/>
          </a:xfrm>
        </p:spPr>
        <p:txBody>
          <a:bodyPr>
            <a:normAutofit/>
          </a:bodyPr>
          <a:lstStyle/>
          <a:p>
            <a:pPr algn="r"/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Šakotis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1B38DFA-1F4B-4DDC-AACA-5DACBF45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24" y="4872436"/>
            <a:ext cx="7600215" cy="1580173"/>
          </a:xfrm>
        </p:spPr>
        <p:txBody>
          <a:bodyPr anchor="ctr">
            <a:noAutofit/>
          </a:bodyPr>
          <a:lstStyle/>
          <a:p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Lithuanian šakotis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raguolis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Lithuanian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Belarusian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traditional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It‘s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cake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egg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whites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yolks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flour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sugar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cream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cooked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rotating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spit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over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 descr="Vaizdo rezultatas pagal užklausą „šakotis“">
            <a:extLst>
              <a:ext uri="{FF2B5EF4-FFF2-40B4-BE49-F238E27FC236}">
                <a16:creationId xmlns:a16="http://schemas.microsoft.com/office/drawing/2014/main" id="{DD9459D4-90F3-45D0-BD5E-536F77B2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5" b="24890"/>
          <a:stretch/>
        </p:blipFill>
        <p:spPr bwMode="auto"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73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D43807-B383-453F-A453-1F63210A2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0121" y="145002"/>
            <a:ext cx="8915400" cy="1563725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past years, restaurants in Lithuania emerged which specialize in historic Lithuanian cuisine, culinary heritage and its interpretations.</a:t>
            </a:r>
          </a:p>
        </p:txBody>
      </p:sp>
      <p:pic>
        <p:nvPicPr>
          <p:cNvPr id="6146" name="Picture 2" descr="May be an image of tekstas „出 ਜੀ 月 Taste food TASTE THE AUTHENTIC 15 Lithuanian flavours“">
            <a:extLst>
              <a:ext uri="{FF2B5EF4-FFF2-40B4-BE49-F238E27FC236}">
                <a16:creationId xmlns:a16="http://schemas.microsoft.com/office/drawing/2014/main" id="{B5C05F9D-08B8-49DB-B040-7F05C9B0E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2" y="1915431"/>
            <a:ext cx="5203137" cy="45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56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7B49B-AAFE-4C63-90AC-EA3D1F347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1791855"/>
            <a:ext cx="10699315" cy="18433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Lithuanian cuisine features products suited to the cool and moist northern climate of Lithuania, many of which are 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locally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grown: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barley,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potatoes,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rye,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beets,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greens,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berries,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mushrooms</a:t>
            </a:r>
          </a:p>
        </p:txBody>
      </p:sp>
      <p:pic>
        <p:nvPicPr>
          <p:cNvPr id="2050" name="Picture 2" descr="Barley&#10;">
            <a:extLst>
              <a:ext uri="{FF2B5EF4-FFF2-40B4-BE49-F238E27FC236}">
                <a16:creationId xmlns:a16="http://schemas.microsoft.com/office/drawing/2014/main" id="{70E9458D-6336-45B0-BBBD-1C3E9C0AED7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29" y="1518082"/>
            <a:ext cx="2483941" cy="15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aizdo rezultatas pagal užklausą „potatoes“">
            <a:extLst>
              <a:ext uri="{FF2B5EF4-FFF2-40B4-BE49-F238E27FC236}">
                <a16:creationId xmlns:a16="http://schemas.microsoft.com/office/drawing/2014/main" id="{DC68A230-8369-4745-B3FD-62AB4E83D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21" y="1488311"/>
            <a:ext cx="2392257" cy="155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aizdo rezultatas pagal užklausą „rye“">
            <a:extLst>
              <a:ext uri="{FF2B5EF4-FFF2-40B4-BE49-F238E27FC236}">
                <a16:creationId xmlns:a16="http://schemas.microsoft.com/office/drawing/2014/main" id="{4E43F93A-4C35-4D49-BBDE-0C0A490F7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029" y="3349101"/>
            <a:ext cx="2483941" cy="156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aizdo rezultatas pagal užklausą „beets“">
            <a:extLst>
              <a:ext uri="{FF2B5EF4-FFF2-40B4-BE49-F238E27FC236}">
                <a16:creationId xmlns:a16="http://schemas.microsoft.com/office/drawing/2014/main" id="{4C4A6B9F-6201-4E9A-952D-08E5BBA56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921" y="3267968"/>
            <a:ext cx="2392257" cy="16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aizdo rezultatas pagal užklausą „Lapinė daržovė“">
            <a:extLst>
              <a:ext uri="{FF2B5EF4-FFF2-40B4-BE49-F238E27FC236}">
                <a16:creationId xmlns:a16="http://schemas.microsoft.com/office/drawing/2014/main" id="{2AC6C488-7785-4803-9982-637C3ABC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340" y="5111071"/>
            <a:ext cx="2483941" cy="164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aizdo rezultatas pagal užklausą „berries“">
            <a:extLst>
              <a:ext uri="{FF2B5EF4-FFF2-40B4-BE49-F238E27FC236}">
                <a16:creationId xmlns:a16="http://schemas.microsoft.com/office/drawing/2014/main" id="{FAF57D91-9BCE-45B9-9841-05178F35E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96" y="5102616"/>
            <a:ext cx="2483941" cy="164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Vaizdo rezultatas pagal užklausą „baravykas“">
            <a:extLst>
              <a:ext uri="{FF2B5EF4-FFF2-40B4-BE49-F238E27FC236}">
                <a16:creationId xmlns:a16="http://schemas.microsoft.com/office/drawing/2014/main" id="{C0EE0E35-8C85-4A2B-BF0E-9BDF48C99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99" y="5101890"/>
            <a:ext cx="2483941" cy="164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1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93DEC-60D2-446F-905A-E979EF57F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8582" y="277091"/>
            <a:ext cx="9207179" cy="1857804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oldest and most fundamental Lithuanian food products was and is 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rye bread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Vaizdo rezultatas pagal užklausą „rugine duona“">
            <a:extLst>
              <a:ext uri="{FF2B5EF4-FFF2-40B4-BE49-F238E27FC236}">
                <a16:creationId xmlns:a16="http://schemas.microsoft.com/office/drawing/2014/main" id="{95EEC2A4-8238-4736-A350-24B6CEE79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508" y="2283779"/>
            <a:ext cx="5318889" cy="3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aizdo rezultatas pagal užklausą „rugine duona“">
            <a:extLst>
              <a:ext uri="{FF2B5EF4-FFF2-40B4-BE49-F238E27FC236}">
                <a16:creationId xmlns:a16="http://schemas.microsoft.com/office/drawing/2014/main" id="{B1596D09-6189-4112-BBDE-0DADD5305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5" y="2283779"/>
            <a:ext cx="5526600" cy="356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65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E646D-F51A-4F0F-880B-7B9B982BF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374" y="212436"/>
            <a:ext cx="10927383" cy="1930478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Middle Ages, hunting was the main way to provide oneself with meat. It is known that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Vytautas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Great before the Battle of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Žalgiris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organized a big hunting and prepared salt-cured meat for the army.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DD098C1-07E9-4D9F-AD35-D72E465B6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74" y="2219130"/>
            <a:ext cx="3160449" cy="439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aizdo rezultatas pagal užklausą „battle of zalgiris“">
            <a:extLst>
              <a:ext uri="{FF2B5EF4-FFF2-40B4-BE49-F238E27FC236}">
                <a16:creationId xmlns:a16="http://schemas.microsoft.com/office/drawing/2014/main" id="{E7E0E6BA-ABA7-480B-8A5E-284A9AEE8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40" y="2692261"/>
            <a:ext cx="7938299" cy="345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14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E858B-B5D2-455D-AC14-1DEFC03E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3B7090-4C98-4916-AFD1-10867B0C5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Vaizdo rezultatas pagal užklausą „lithuania largest extent“">
            <a:extLst>
              <a:ext uri="{FF2B5EF4-FFF2-40B4-BE49-F238E27FC236}">
                <a16:creationId xmlns:a16="http://schemas.microsoft.com/office/drawing/2014/main" id="{A9433591-CE30-4916-8FCA-CD894C7E7B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7" y="448619"/>
            <a:ext cx="4038037" cy="564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aizdo rezultatas pagal užklausą „kibinas“">
            <a:extLst>
              <a:ext uri="{FF2B5EF4-FFF2-40B4-BE49-F238E27FC236}">
                <a16:creationId xmlns:a16="http://schemas.microsoft.com/office/drawing/2014/main" id="{DF377CDD-3CE6-405D-855E-FA2B5BC06A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04" y="1439847"/>
            <a:ext cx="5304408" cy="397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16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9165C6-AB55-4D0E-8D46-68882010A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6339" y="20714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Mead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said to be the most ancient Lithuanian beverage; it is made from honey. Old Lithuanian mead was made from a solution of honey and water simmered with various spices, such as thyme, lemon, cinnamon, cherries, linden blossoms, juniper berries, and hops.</a:t>
            </a:r>
          </a:p>
        </p:txBody>
      </p:sp>
      <p:pic>
        <p:nvPicPr>
          <p:cNvPr id="7172" name="Picture 4" descr="Vaizdo rezultatas pagal užklausą „midus“">
            <a:extLst>
              <a:ext uri="{FF2B5EF4-FFF2-40B4-BE49-F238E27FC236}">
                <a16:creationId xmlns:a16="http://schemas.microsoft.com/office/drawing/2014/main" id="{41B0544C-8683-49E8-8EAA-EFDD3A360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42" y="3187083"/>
            <a:ext cx="5283315" cy="2978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9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06654-540A-4071-9025-C9BF5970E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2" y="437965"/>
            <a:ext cx="10024193" cy="1437017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long history with our neighbour Poland, here are some of the dishes we share.</a:t>
            </a:r>
          </a:p>
        </p:txBody>
      </p:sp>
      <p:pic>
        <p:nvPicPr>
          <p:cNvPr id="8194" name="Picture 2" descr="Vaizdo rezultatas pagal užklausą „Koldūnai“">
            <a:extLst>
              <a:ext uri="{FF2B5EF4-FFF2-40B4-BE49-F238E27FC236}">
                <a16:creationId xmlns:a16="http://schemas.microsoft.com/office/drawing/2014/main" id="{1C79F2D2-517E-4869-9983-1E4446E5F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5" y="1717123"/>
            <a:ext cx="5033287" cy="34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aizdo rezultatas pagal užklausą „barstuku sriuba“">
            <a:extLst>
              <a:ext uri="{FF2B5EF4-FFF2-40B4-BE49-F238E27FC236}">
                <a16:creationId xmlns:a16="http://schemas.microsoft.com/office/drawing/2014/main" id="{386D00D4-3FB3-46F5-9A4E-C32AAAC1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12" y="1717123"/>
            <a:ext cx="5497125" cy="342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EE92B2B7-57AB-47BE-932F-4BE669418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329" y="0"/>
            <a:ext cx="5939646" cy="1927007"/>
          </a:xfrm>
        </p:spPr>
        <p:txBody>
          <a:bodyPr>
            <a:noAutofit/>
          </a:bodyPr>
          <a:lstStyle/>
          <a:p>
            <a:pPr algn="ctr"/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Šaltibarščiai/ </a:t>
            </a:r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beetroot</a:t>
            </a:r>
            <a:r>
              <a:rPr lang="lt-LT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t-LT" sz="4800" dirty="0" err="1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endParaRPr lang="lt-LT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1196962-0EB0-4470-89F8-F01CF74493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9220" y="1615044"/>
            <a:ext cx="6564755" cy="3740727"/>
          </a:xfrm>
        </p:spPr>
        <p:txBody>
          <a:bodyPr anchor="t">
            <a:noAutofit/>
          </a:bodyPr>
          <a:lstStyle/>
          <a:p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will experience the real taste of Lithuania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cuisine if you taste this easy-to-cook soup, especially popular in Lithuania – „</a:t>
            </a:r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šaltibarčiai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 (cold beetroot </a:t>
            </a:r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oup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pink soup)!</a:t>
            </a:r>
            <a:endParaRPr lang="lt-LT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soup has a shocking bright pink colour due to the natural beetroot juice and an incredibly fresh taste due to the most important </a:t>
            </a:r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lt-LT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lt-LT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the cold soup – </a:t>
            </a:r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kephir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recognized by nutritionists as one of the healthiest products in the world. </a:t>
            </a:r>
            <a:endParaRPr lang="lt-LT" sz="24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Šaltibarščiai</a:t>
            </a:r>
            <a:r>
              <a:rPr lang="en-GB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also knows as Lithuanian Gazpacho</a:t>
            </a:r>
            <a:endParaRPr lang="lt-L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aizdo rezultatas pagal užklausą „šaltibarščiai“">
            <a:extLst>
              <a:ext uri="{FF2B5EF4-FFF2-40B4-BE49-F238E27FC236}">
                <a16:creationId xmlns:a16="http://schemas.microsoft.com/office/drawing/2014/main" id="{E0762FC0-4880-4FD2-AAE3-155EFA9D78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1" r="20075" b="2"/>
          <a:stretch/>
        </p:blipFill>
        <p:spPr bwMode="auto"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64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16D1471-A154-4B00-A748-46F3B190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It‘s so famous that we even put it on clothes</a:t>
            </a:r>
          </a:p>
        </p:txBody>
      </p:sp>
      <p:pic>
        <p:nvPicPr>
          <p:cNvPr id="6146" name="Picture 2" descr="Paveikslėlis, kuriame yra asmuo, siena, stovimas, violetinė&#10;&#10;Automatiškai sugeneruotas aprašymas">
            <a:extLst>
              <a:ext uri="{FF2B5EF4-FFF2-40B4-BE49-F238E27FC236}">
                <a16:creationId xmlns:a16="http://schemas.microsoft.com/office/drawing/2014/main" id="{F4C6166B-A8F8-4E35-8CE8-AE3606A84A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0"/>
          <a:stretch/>
        </p:blipFill>
        <p:spPr bwMode="auto">
          <a:xfrm>
            <a:off x="20" y="10"/>
            <a:ext cx="405991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veikslėlis, kuriame yra asmuo, siena, vidinis, leidimas&#10;&#10;Automatiškai sugeneruotas aprašymas">
            <a:extLst>
              <a:ext uri="{FF2B5EF4-FFF2-40B4-BE49-F238E27FC236}">
                <a16:creationId xmlns:a16="http://schemas.microsoft.com/office/drawing/2014/main" id="{9376E9F7-3EFA-47C8-BB39-60DE4C4E5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" r="2494"/>
          <a:stretch/>
        </p:blipFill>
        <p:spPr bwMode="auto">
          <a:xfrm>
            <a:off x="4090482" y="-1"/>
            <a:ext cx="4062918" cy="424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aveikslėlis, kuriame yra asmuo, siena, vyras, apranga&#10;&#10;Automatiškai sugeneruotas aprašymas">
            <a:extLst>
              <a:ext uri="{FF2B5EF4-FFF2-40B4-BE49-F238E27FC236}">
                <a16:creationId xmlns:a16="http://schemas.microsoft.com/office/drawing/2014/main" id="{5B077B17-926F-44D7-993E-D3B7B99574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3780"/>
          <a:stretch/>
        </p:blipFill>
        <p:spPr bwMode="auto">
          <a:xfrm>
            <a:off x="8132064" y="10"/>
            <a:ext cx="4059936" cy="424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007503"/>
      </p:ext>
    </p:extLst>
  </p:cSld>
  <p:clrMapOvr>
    <a:masterClrMapping/>
  </p:clrMapOvr>
</p:sld>
</file>

<file path=ppt/theme/theme1.xml><?xml version="1.0" encoding="utf-8"?>
<a:theme xmlns:a="http://schemas.openxmlformats.org/drawingml/2006/main" name="Dalis">
  <a:themeElements>
    <a:clrScheme name="Dalis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alis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i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320</TotalTime>
  <Words>445</Words>
  <Application>Microsoft Office PowerPoint</Application>
  <PresentationFormat>Plačiaekranė</PresentationFormat>
  <Paragraphs>31</Paragraphs>
  <Slides>15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21" baseType="lpstr">
      <vt:lpstr>Arial</vt:lpstr>
      <vt:lpstr>Century Gothic</vt:lpstr>
      <vt:lpstr>Times New Roman</vt:lpstr>
      <vt:lpstr>Whitney</vt:lpstr>
      <vt:lpstr>Wingdings 3</vt:lpstr>
      <vt:lpstr>Dalis</vt:lpstr>
      <vt:lpstr>The Lithuanian cuisine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Šaltibarščiai/ cold beetroot soup</vt:lpstr>
      <vt:lpstr>It‘s so famous that we even put it on clothes</vt:lpstr>
      <vt:lpstr>Dumplings</vt:lpstr>
      <vt:lpstr>Tinginys</vt:lpstr>
      <vt:lpstr>Cepelinai/ zeppelins</vt:lpstr>
      <vt:lpstr>Black bread</vt:lpstr>
      <vt:lpstr>Šakotis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the Lithuanian cuisine</dc:title>
  <dc:creator>Albertas Salcius</dc:creator>
  <cp:lastModifiedBy>Vaida</cp:lastModifiedBy>
  <cp:revision>18</cp:revision>
  <dcterms:created xsi:type="dcterms:W3CDTF">2021-02-14T13:25:46Z</dcterms:created>
  <dcterms:modified xsi:type="dcterms:W3CDTF">2021-05-24T10:30:23Z</dcterms:modified>
</cp:coreProperties>
</file>