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849AC-C57A-4854-BE62-BEAD8C5321B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1622-E2D0-48A3-947B-AFF1D98CF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0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7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2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9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3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0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3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0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5D88-CA2E-4D82-B90D-F83A8CCB5F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6AB7-090E-4427-B122-C78A27E1F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2196783"/>
            <a:ext cx="9144000" cy="2387600"/>
          </a:xfrm>
          <a:solidFill>
            <a:schemeClr val="bg1">
              <a:alpha val="62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Lithuanian language lesson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sz="3600" dirty="0" smtClean="0">
                <a:latin typeface="Algerian" panose="04020705040A02060702" pitchFamily="82" charset="0"/>
              </a:rPr>
              <a:t>with </a:t>
            </a:r>
            <a:r>
              <a:rPr lang="en-US" sz="3600" dirty="0" err="1" smtClean="0">
                <a:latin typeface="Algerian" panose="04020705040A02060702" pitchFamily="82" charset="0"/>
              </a:rPr>
              <a:t>saulena</a:t>
            </a:r>
            <a:r>
              <a:rPr lang="lt-LT" sz="3600" dirty="0" smtClean="0">
                <a:latin typeface="Algerian" panose="04020705040A02060702" pitchFamily="82" charset="0"/>
              </a:rPr>
              <a:t>...</a:t>
            </a:r>
            <a:endParaRPr lang="en-US" sz="3600" dirty="0">
              <a:latin typeface="Algerian" panose="04020705040A02060702" pitchFamily="82" charset="0"/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20" y="430852"/>
            <a:ext cx="995178" cy="995178"/>
          </a:xfrm>
          <a:prstGeom prst="rect">
            <a:avLst/>
          </a:prstGeom>
        </p:spPr>
      </p:pic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744" y="358140"/>
            <a:ext cx="3097530" cy="88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2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MEETING A NEW PERSON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083"/>
            <a:ext cx="4728210" cy="4895215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WHAT‘S YOUR NAME?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I‘M FROM...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25590" y="1690688"/>
            <a:ext cx="4728210" cy="4880609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 DIENA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KOKS TAVO VARDAS?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MANO VARDAS...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 KUR TU?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 IŠ...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MALONU SUSIPAŽINTI</a:t>
            </a:r>
          </a:p>
        </p:txBody>
      </p:sp>
    </p:spTree>
    <p:extLst>
      <p:ext uri="{BB962C8B-B14F-4D97-AF65-F5344CB8AC3E}">
        <p14:creationId xmlns:p14="http://schemas.microsoft.com/office/powerpoint/2010/main" val="152746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MEETING LITHUANIAN FRIEND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28210" cy="5018722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 DOING?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I‘VE MISSED YOU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YOU LATER!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BYE!!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25590" y="1690688"/>
            <a:ext cx="4728210" cy="501872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LABAS!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KAIP TAU SEKASI?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PUIKIAI!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PASIILGAU TAVĘS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PASIMATYMO!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ATE!!</a:t>
            </a:r>
            <a:endParaRPr lang="lt-LT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NUMBERS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28210" cy="5018722"/>
          </a:xfrm>
          <a:solidFill>
            <a:schemeClr val="bg1">
              <a:alpha val="6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SEVEN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NINE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25590" y="1690688"/>
            <a:ext cx="4728210" cy="501872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VIENAS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TRYS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KETURI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PENKI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ŠEŠI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SEPTYNI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AŠTUONI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DEVYNI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DEŠIMT</a:t>
            </a:r>
          </a:p>
        </p:txBody>
      </p:sp>
    </p:spTree>
    <p:extLst>
      <p:ext uri="{BB962C8B-B14F-4D97-AF65-F5344CB8AC3E}">
        <p14:creationId xmlns:p14="http://schemas.microsoft.com/office/powerpoint/2010/main" val="305599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FAMILY MEMBERS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28210" cy="5018722"/>
          </a:xfrm>
          <a:solidFill>
            <a:schemeClr val="bg1">
              <a:alpha val="6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GRANDMOTHER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GRANDFATHER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5590" y="1690688"/>
            <a:ext cx="4728210" cy="501872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MAMA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TĖTIS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BROLIS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MOČIUTĖ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SENELIS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ŠEIMA</a:t>
            </a:r>
            <a:endParaRPr lang="lt-LT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9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DAYS OF THE WEEK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28210" cy="5018722"/>
          </a:xfrm>
          <a:solidFill>
            <a:schemeClr val="bg1">
              <a:alpha val="6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5590" y="1690688"/>
            <a:ext cx="4728210" cy="501872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TRAČIADIENIS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KETVIRTADIENIS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PENKTADIENIS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ŠEŠTADIENIS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SEKMADIENIS</a:t>
            </a:r>
          </a:p>
        </p:txBody>
      </p:sp>
    </p:spTree>
    <p:extLst>
      <p:ext uri="{BB962C8B-B14F-4D97-AF65-F5344CB8AC3E}">
        <p14:creationId xmlns:p14="http://schemas.microsoft.com/office/powerpoint/2010/main" val="349192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MOST DIFICULT WORDS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73568"/>
            <a:ext cx="4728210" cy="4527232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OSTEOPOROSIS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SQUEAK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I‘M SORRY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5590" y="1873568"/>
            <a:ext cx="4728210" cy="452723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BEŽDŽIONĖ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OSTEOPOROZĖ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GIRGŽDŽIA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KARŠTIS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 ATSIPRAŠAU</a:t>
            </a:r>
          </a:p>
        </p:txBody>
      </p:sp>
    </p:spTree>
    <p:extLst>
      <p:ext uri="{BB962C8B-B14F-4D97-AF65-F5344CB8AC3E}">
        <p14:creationId xmlns:p14="http://schemas.microsoft.com/office/powerpoint/2010/main" val="232637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LONGEST WORD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263140"/>
            <a:ext cx="10515600" cy="3623310"/>
          </a:xfrm>
          <a:solidFill>
            <a:schemeClr val="bg1">
              <a:alpha val="65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NEBEPRISIKIŠKIAKOPŪSTELIAUJANTIESIEMS</a:t>
            </a:r>
          </a:p>
        </p:txBody>
      </p:sp>
    </p:spTree>
    <p:extLst>
      <p:ext uri="{BB962C8B-B14F-4D97-AF65-F5344CB8AC3E}">
        <p14:creationId xmlns:p14="http://schemas.microsoft.com/office/powerpoint/2010/main" val="99994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r>
              <a:rPr lang="lt-LT" b="1" dirty="0" smtClean="0">
                <a:latin typeface="Algerian" panose="04020705040A02060702" pitchFamily="82" charset="0"/>
              </a:rPr>
              <a:t>MOST BEUTIFUL WORDS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28210" cy="5018722"/>
          </a:xfrm>
          <a:solidFill>
            <a:schemeClr val="bg1">
              <a:alpha val="6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English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marL="0" indent="0" algn="ctr">
              <a:lnSpc>
                <a:spcPct val="150000"/>
              </a:lnSpc>
              <a:buNone/>
            </a:pPr>
            <a:endParaRPr lang="lt-L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5590" y="1690688"/>
            <a:ext cx="4728210" cy="501872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3200" b="1" dirty="0" smtClean="0">
                <a:latin typeface="Algerian" panose="04020705040A02060702" pitchFamily="82" charset="0"/>
              </a:rPr>
              <a:t>Lithuanian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MEILĖ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GĖLĖ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GROŽIS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ŠEIMA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SAULĖ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ATOSTOGOS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LAISVĖ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AČIŪ</a:t>
            </a:r>
            <a:endParaRPr lang="lt-LT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0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189</Words>
  <Application>Microsoft Office PowerPoint</Application>
  <PresentationFormat>Plačiaekranė</PresentationFormat>
  <Paragraphs>122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Times New Roman</vt:lpstr>
      <vt:lpstr>Office Theme</vt:lpstr>
      <vt:lpstr>Lithuanian language lesson with saulena...</vt:lpstr>
      <vt:lpstr>MEETING A NEW PERSON</vt:lpstr>
      <vt:lpstr>MEETING LITHUANIAN FRIEND</vt:lpstr>
      <vt:lpstr>NUMBERS</vt:lpstr>
      <vt:lpstr>FAMILY MEMBERS</vt:lpstr>
      <vt:lpstr>DAYS OF THE WEEK</vt:lpstr>
      <vt:lpstr>MOST DIFICULT WORDS</vt:lpstr>
      <vt:lpstr>LONGEST WORD</vt:lpstr>
      <vt:lpstr>MOST BEUTIFUL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Elijus</dc:creator>
  <cp:lastModifiedBy>Vaida</cp:lastModifiedBy>
  <cp:revision>12</cp:revision>
  <dcterms:created xsi:type="dcterms:W3CDTF">2021-05-06T16:31:41Z</dcterms:created>
  <dcterms:modified xsi:type="dcterms:W3CDTF">2021-05-24T16:09:08Z</dcterms:modified>
</cp:coreProperties>
</file>