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7" r:id="rId3"/>
    <p:sldId id="259" r:id="rId4"/>
    <p:sldId id="260" r:id="rId5"/>
    <p:sldId id="258" r:id="rId6"/>
    <p:sldId id="261" r:id="rId7"/>
    <p:sldId id="262" r:id="rId8"/>
    <p:sldId id="263" r:id="rId9"/>
    <p:sldId id="264" r:id="rId10"/>
    <p:sldId id="273" r:id="rId11"/>
    <p:sldId id="268" r:id="rId12"/>
    <p:sldId id="267" r:id="rId13"/>
    <p:sldId id="271" r:id="rId14"/>
    <p:sldId id="272" r:id="rId15"/>
    <p:sldId id="284" r:id="rId16"/>
    <p:sldId id="269" r:id="rId17"/>
    <p:sldId id="305" r:id="rId18"/>
    <p:sldId id="281" r:id="rId19"/>
    <p:sldId id="270" r:id="rId20"/>
    <p:sldId id="306" r:id="rId21"/>
    <p:sldId id="274" r:id="rId22"/>
    <p:sldId id="307" r:id="rId23"/>
  </p:sldIdLst>
  <p:sldSz cx="9144000" cy="5143500" type="screen16x9"/>
  <p:notesSz cx="6858000" cy="9144000"/>
  <p:embeddedFontLst>
    <p:embeddedFont>
      <p:font typeface="Roboto" panose="020B0604020202020204" charset="0"/>
      <p:regular r:id="rId25"/>
      <p:bold r:id="rId26"/>
      <p:italic r:id="rId27"/>
      <p:boldItalic r:id="rId28"/>
    </p:embeddedFont>
    <p:embeddedFont>
      <p:font typeface="Caveat Brush" panose="020B0604020202020204" charset="-70"/>
      <p:regular r:id="rId29"/>
    </p:embeddedFont>
    <p:embeddedFont>
      <p:font typeface="Fira Sans Extra Condensed Medium" panose="020B0604020202020204" charset="0"/>
      <p:regular r:id="rId30"/>
      <p:bold r:id="rId31"/>
      <p:italic r:id="rId32"/>
      <p:boldItalic r:id="rId33"/>
    </p:embeddedFont>
    <p:embeddedFont>
      <p:font typeface="FrankRuehl" panose="020B0604020202020204"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guide id="3" orient="horz" pos="732">
          <p15:clr>
            <a:srgbClr val="FF99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7F3785-CE0D-4631-96C1-92BC2D3CF550}">
  <a:tblStyle styleId="{0D7F3785-CE0D-4631-96C1-92BC2D3CF55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1BE0B0-F81F-462F-9A77-B04ED75904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0"/>
      </p:cViewPr>
      <p:guideLst>
        <p:guide orient="horz" pos="1632"/>
        <p:guide pos="2880"/>
        <p:guide orient="horz" pos="7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a73822bb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a73822bb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893142cec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893142cec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8a73822bb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8a73822bb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9c59db384d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9c59db384d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893142cec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893142cec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9c59db384d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9c59db384d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539cc9a71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539cc9a71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a73822bb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a73822bb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893142cec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893142cec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08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8a9e04b727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8a9e04b727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a73822bb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a73822bb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20f47e65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20f47e65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9c59db384d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9c59db384d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10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893142cec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893142cec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a73822bb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a73822bb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9c59db384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9c59db384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a73822b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a73822b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a73822bb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8a73822bb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c59db384d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9c59db384d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c59db384d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c59db384d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93142ce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93142ce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rot="10800000" flipH="1">
            <a:off x="5711575"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0"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765600" y="1383866"/>
            <a:ext cx="4502100" cy="1737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12" name="Google Shape;12;p2"/>
          <p:cNvSpPr txBox="1">
            <a:spLocks noGrp="1"/>
          </p:cNvSpPr>
          <p:nvPr>
            <p:ph type="subTitle" idx="1"/>
          </p:nvPr>
        </p:nvSpPr>
        <p:spPr>
          <a:xfrm>
            <a:off x="3765650" y="3159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1016300" y="1687650"/>
            <a:ext cx="7111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1"/>
          <p:cNvSpPr txBox="1">
            <a:spLocks noGrp="1"/>
          </p:cNvSpPr>
          <p:nvPr>
            <p:ph type="subTitle" idx="1"/>
          </p:nvPr>
        </p:nvSpPr>
        <p:spPr>
          <a:xfrm>
            <a:off x="2156575" y="260475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64" name="Google Shape;64;p11"/>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rot="10800000">
            <a:off x="1999650" y="2503825"/>
            <a:ext cx="7144350" cy="2639675"/>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ONE_COLUMN_TEXT_1_1">
    <p:bg>
      <p:bgPr>
        <a:solidFill>
          <a:schemeClr val="accent3"/>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539500" y="713225"/>
            <a:ext cx="45312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13"/>
          <p:cNvSpPr/>
          <p:nvPr/>
        </p:nvSpPr>
        <p:spPr>
          <a:xfrm>
            <a:off x="5156525" y="3631750"/>
            <a:ext cx="3987791" cy="1511691"/>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a:spLocks noGrp="1"/>
          </p:cNvSpPr>
          <p:nvPr>
            <p:ph type="body" idx="1"/>
          </p:nvPr>
        </p:nvSpPr>
        <p:spPr>
          <a:xfrm>
            <a:off x="539500" y="1796400"/>
            <a:ext cx="8064900" cy="1911300"/>
          </a:xfrm>
          <a:prstGeom prst="rect">
            <a:avLst/>
          </a:prstGeom>
        </p:spPr>
        <p:txBody>
          <a:bodyPr spcFirstLastPara="1" wrap="square" lIns="228600" tIns="228600" rIns="228600" bIns="228600"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
  <p:cSld name="TITLE_1_1">
    <p:bg>
      <p:bgPr>
        <a:solidFill>
          <a:srgbClr val="F4F0DB"/>
        </a:solid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5399898" y="1682350"/>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15"/>
          <p:cNvSpPr txBox="1">
            <a:spLocks noGrp="1"/>
          </p:cNvSpPr>
          <p:nvPr>
            <p:ph type="title" idx="2" hasCustomPrompt="1"/>
          </p:nvPr>
        </p:nvSpPr>
        <p:spPr>
          <a:xfrm>
            <a:off x="4645400" y="1682350"/>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3" name="Google Shape;113;p15"/>
          <p:cNvSpPr txBox="1">
            <a:spLocks noGrp="1"/>
          </p:cNvSpPr>
          <p:nvPr>
            <p:ph type="ctrTitle" idx="3"/>
          </p:nvPr>
        </p:nvSpPr>
        <p:spPr>
          <a:xfrm>
            <a:off x="5399898" y="2428547"/>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4" name="Google Shape;114;p15"/>
          <p:cNvSpPr txBox="1">
            <a:spLocks noGrp="1"/>
          </p:cNvSpPr>
          <p:nvPr>
            <p:ph type="title" idx="4" hasCustomPrompt="1"/>
          </p:nvPr>
        </p:nvSpPr>
        <p:spPr>
          <a:xfrm>
            <a:off x="4645400" y="2428548"/>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5" name="Google Shape;115;p15"/>
          <p:cNvSpPr txBox="1">
            <a:spLocks noGrp="1"/>
          </p:cNvSpPr>
          <p:nvPr>
            <p:ph type="ctrTitle" idx="5"/>
          </p:nvPr>
        </p:nvSpPr>
        <p:spPr>
          <a:xfrm>
            <a:off x="5399898" y="3145377"/>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6" name="Google Shape;116;p15"/>
          <p:cNvSpPr txBox="1">
            <a:spLocks noGrp="1"/>
          </p:cNvSpPr>
          <p:nvPr>
            <p:ph type="title" idx="6" hasCustomPrompt="1"/>
          </p:nvPr>
        </p:nvSpPr>
        <p:spPr>
          <a:xfrm>
            <a:off x="4645400" y="3145377"/>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15"/>
          <p:cNvSpPr txBox="1">
            <a:spLocks noGrp="1"/>
          </p:cNvSpPr>
          <p:nvPr>
            <p:ph type="ctrTitle" idx="7"/>
          </p:nvPr>
        </p:nvSpPr>
        <p:spPr>
          <a:xfrm>
            <a:off x="5399898" y="3891575"/>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8" name="Google Shape;118;p15"/>
          <p:cNvSpPr txBox="1">
            <a:spLocks noGrp="1"/>
          </p:cNvSpPr>
          <p:nvPr>
            <p:ph type="title" idx="8" hasCustomPrompt="1"/>
          </p:nvPr>
        </p:nvSpPr>
        <p:spPr>
          <a:xfrm>
            <a:off x="4645400" y="3891575"/>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9" name="Google Shape;119;p15"/>
          <p:cNvSpPr txBox="1">
            <a:spLocks noGrp="1"/>
          </p:cNvSpPr>
          <p:nvPr>
            <p:ph type="ctrTitle" idx="9"/>
          </p:nvPr>
        </p:nvSpPr>
        <p:spPr>
          <a:xfrm>
            <a:off x="539500" y="713225"/>
            <a:ext cx="53277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0" name="Google Shape;120;p15"/>
          <p:cNvSpPr/>
          <p:nvPr/>
        </p:nvSpPr>
        <p:spPr>
          <a:xfrm rot="10800000" flipH="1">
            <a:off x="5711563"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1">
  <p:cSld name="TITLE_1_1_2">
    <p:bg>
      <p:bgPr>
        <a:solidFill>
          <a:srgbClr val="F4F0DB"/>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ctrTitle"/>
          </p:nvPr>
        </p:nvSpPr>
        <p:spPr>
          <a:xfrm>
            <a:off x="539500" y="713225"/>
            <a:ext cx="53277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3" name="Google Shape;163;p17"/>
          <p:cNvSpPr txBox="1">
            <a:spLocks noGrp="1"/>
          </p:cNvSpPr>
          <p:nvPr>
            <p:ph type="subTitle" idx="1"/>
          </p:nvPr>
        </p:nvSpPr>
        <p:spPr>
          <a:xfrm>
            <a:off x="539500" y="1843750"/>
            <a:ext cx="3062400" cy="2586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164" name="Google Shape;164;p17"/>
          <p:cNvSpPr/>
          <p:nvPr/>
        </p:nvSpPr>
        <p:spPr>
          <a:xfrm rot="10800000">
            <a:off x="1306015" y="1094852"/>
            <a:ext cx="8491060" cy="4116573"/>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p:cSld name="TITLE_1_1_3">
    <p:bg>
      <p:bgPr>
        <a:solidFill>
          <a:srgbClr val="F4F0DB"/>
        </a:solidFill>
        <a:effectLst/>
      </p:bgPr>
    </p:bg>
    <p:spTree>
      <p:nvGrpSpPr>
        <p:cNvPr id="1" name="Shape 165"/>
        <p:cNvGrpSpPr/>
        <p:nvPr/>
      </p:nvGrpSpPr>
      <p:grpSpPr>
        <a:xfrm>
          <a:off x="0" y="0"/>
          <a:ext cx="0" cy="0"/>
          <a:chOff x="0" y="0"/>
          <a:chExt cx="0" cy="0"/>
        </a:xfrm>
      </p:grpSpPr>
      <p:sp>
        <p:nvSpPr>
          <p:cNvPr id="166" name="Google Shape;166;p18"/>
          <p:cNvSpPr/>
          <p:nvPr/>
        </p:nvSpPr>
        <p:spPr>
          <a:xfrm>
            <a:off x="5711563"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txBox="1">
            <a:spLocks noGrp="1"/>
          </p:cNvSpPr>
          <p:nvPr>
            <p:ph type="title"/>
          </p:nvPr>
        </p:nvSpPr>
        <p:spPr>
          <a:xfrm>
            <a:off x="539500" y="3043275"/>
            <a:ext cx="2590500" cy="55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168" name="Google Shape;168;p18"/>
          <p:cNvSpPr txBox="1">
            <a:spLocks noGrp="1"/>
          </p:cNvSpPr>
          <p:nvPr>
            <p:ph type="subTitle" idx="1"/>
          </p:nvPr>
        </p:nvSpPr>
        <p:spPr>
          <a:xfrm>
            <a:off x="539500" y="3600675"/>
            <a:ext cx="2590500" cy="82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69" name="Google Shape;169;p18"/>
          <p:cNvSpPr txBox="1">
            <a:spLocks noGrp="1"/>
          </p:cNvSpPr>
          <p:nvPr>
            <p:ph type="ctrTitle" idx="2"/>
          </p:nvPr>
        </p:nvSpPr>
        <p:spPr>
          <a:xfrm>
            <a:off x="3861225" y="713225"/>
            <a:ext cx="4743300" cy="538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0" name="Google Shape;170;p18"/>
          <p:cNvSpPr txBox="1">
            <a:spLocks noGrp="1"/>
          </p:cNvSpPr>
          <p:nvPr>
            <p:ph type="title" idx="3"/>
          </p:nvPr>
        </p:nvSpPr>
        <p:spPr>
          <a:xfrm>
            <a:off x="3276725" y="3043275"/>
            <a:ext cx="2590500" cy="55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171" name="Google Shape;171;p18"/>
          <p:cNvSpPr txBox="1">
            <a:spLocks noGrp="1"/>
          </p:cNvSpPr>
          <p:nvPr>
            <p:ph type="subTitle" idx="4"/>
          </p:nvPr>
        </p:nvSpPr>
        <p:spPr>
          <a:xfrm>
            <a:off x="3276725" y="3600675"/>
            <a:ext cx="2590500" cy="82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72" name="Google Shape;172;p18"/>
          <p:cNvSpPr txBox="1">
            <a:spLocks noGrp="1"/>
          </p:cNvSpPr>
          <p:nvPr>
            <p:ph type="title" idx="5"/>
          </p:nvPr>
        </p:nvSpPr>
        <p:spPr>
          <a:xfrm>
            <a:off x="6013950" y="3043275"/>
            <a:ext cx="2590500" cy="55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173" name="Google Shape;173;p18"/>
          <p:cNvSpPr txBox="1">
            <a:spLocks noGrp="1"/>
          </p:cNvSpPr>
          <p:nvPr>
            <p:ph type="subTitle" idx="6"/>
          </p:nvPr>
        </p:nvSpPr>
        <p:spPr>
          <a:xfrm>
            <a:off x="6013950" y="3600675"/>
            <a:ext cx="2590500" cy="829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grpSp>
        <p:nvGrpSpPr>
          <p:cNvPr id="174" name="Google Shape;174;p18"/>
          <p:cNvGrpSpPr/>
          <p:nvPr/>
        </p:nvGrpSpPr>
        <p:grpSpPr>
          <a:xfrm rot="10800000">
            <a:off x="-25441" y="-38437"/>
            <a:ext cx="3573690" cy="1396447"/>
            <a:chOff x="4645400" y="3385700"/>
            <a:chExt cx="4498603" cy="1757864"/>
          </a:xfrm>
        </p:grpSpPr>
        <p:sp>
          <p:nvSpPr>
            <p:cNvPr id="175" name="Google Shape;175;p18"/>
            <p:cNvSpPr/>
            <p:nvPr/>
          </p:nvSpPr>
          <p:spPr>
            <a:xfrm>
              <a:off x="4645400" y="4597224"/>
              <a:ext cx="134601" cy="538756"/>
            </a:xfrm>
            <a:custGeom>
              <a:avLst/>
              <a:gdLst/>
              <a:ahLst/>
              <a:cxnLst/>
              <a:rect l="l" t="t" r="r" b="b"/>
              <a:pathLst>
                <a:path w="3809" h="15246" extrusionOk="0">
                  <a:moveTo>
                    <a:pt x="3809" y="0"/>
                  </a:moveTo>
                  <a:lnTo>
                    <a:pt x="2800" y="985"/>
                  </a:lnTo>
                  <a:lnTo>
                    <a:pt x="890" y="3073"/>
                  </a:lnTo>
                  <a:lnTo>
                    <a:pt x="1" y="4164"/>
                  </a:lnTo>
                  <a:lnTo>
                    <a:pt x="1" y="15245"/>
                  </a:lnTo>
                  <a:lnTo>
                    <a:pt x="3809" y="152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4869674" y="4419485"/>
              <a:ext cx="134212" cy="716892"/>
            </a:xfrm>
            <a:custGeom>
              <a:avLst/>
              <a:gdLst/>
              <a:ahLst/>
              <a:cxnLst/>
              <a:rect l="l" t="t" r="r" b="b"/>
              <a:pathLst>
                <a:path w="3798" h="20287" extrusionOk="0">
                  <a:moveTo>
                    <a:pt x="3797" y="0"/>
                  </a:moveTo>
                  <a:lnTo>
                    <a:pt x="2812" y="653"/>
                  </a:lnTo>
                  <a:lnTo>
                    <a:pt x="914" y="2041"/>
                  </a:lnTo>
                  <a:lnTo>
                    <a:pt x="1" y="2776"/>
                  </a:lnTo>
                  <a:lnTo>
                    <a:pt x="1" y="20287"/>
                  </a:lnTo>
                  <a:lnTo>
                    <a:pt x="3797" y="20287"/>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5093524" y="4302100"/>
              <a:ext cx="134636" cy="834707"/>
            </a:xfrm>
            <a:custGeom>
              <a:avLst/>
              <a:gdLst/>
              <a:ahLst/>
              <a:cxnLst/>
              <a:rect l="l" t="t" r="r" b="b"/>
              <a:pathLst>
                <a:path w="3810" h="23621" extrusionOk="0">
                  <a:moveTo>
                    <a:pt x="3809" y="0"/>
                  </a:moveTo>
                  <a:lnTo>
                    <a:pt x="3002" y="344"/>
                  </a:lnTo>
                  <a:lnTo>
                    <a:pt x="1401" y="1092"/>
                  </a:lnTo>
                  <a:lnTo>
                    <a:pt x="606" y="1495"/>
                  </a:lnTo>
                  <a:lnTo>
                    <a:pt x="309" y="1661"/>
                  </a:lnTo>
                  <a:lnTo>
                    <a:pt x="1" y="1827"/>
                  </a:lnTo>
                  <a:lnTo>
                    <a:pt x="1" y="23621"/>
                  </a:lnTo>
                  <a:lnTo>
                    <a:pt x="3809" y="23621"/>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5317798" y="4225809"/>
              <a:ext cx="134636" cy="911425"/>
            </a:xfrm>
            <a:custGeom>
              <a:avLst/>
              <a:gdLst/>
              <a:ahLst/>
              <a:cxnLst/>
              <a:rect l="l" t="t" r="r" b="b"/>
              <a:pathLst>
                <a:path w="3810" h="25792" extrusionOk="0">
                  <a:moveTo>
                    <a:pt x="3809" y="0"/>
                  </a:moveTo>
                  <a:lnTo>
                    <a:pt x="2848" y="261"/>
                  </a:lnTo>
                  <a:lnTo>
                    <a:pt x="950" y="842"/>
                  </a:lnTo>
                  <a:lnTo>
                    <a:pt x="1" y="1175"/>
                  </a:lnTo>
                  <a:lnTo>
                    <a:pt x="1" y="25792"/>
                  </a:lnTo>
                  <a:lnTo>
                    <a:pt x="3809" y="25792"/>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5542108" y="4180509"/>
              <a:ext cx="134601" cy="957152"/>
            </a:xfrm>
            <a:custGeom>
              <a:avLst/>
              <a:gdLst/>
              <a:ahLst/>
              <a:cxnLst/>
              <a:rect l="l" t="t" r="r" b="b"/>
              <a:pathLst>
                <a:path w="3809" h="27086" extrusionOk="0">
                  <a:moveTo>
                    <a:pt x="3808" y="1"/>
                  </a:moveTo>
                  <a:lnTo>
                    <a:pt x="2847" y="143"/>
                  </a:lnTo>
                  <a:lnTo>
                    <a:pt x="949" y="475"/>
                  </a:lnTo>
                  <a:lnTo>
                    <a:pt x="0" y="677"/>
                  </a:lnTo>
                  <a:lnTo>
                    <a:pt x="0" y="27086"/>
                  </a:lnTo>
                  <a:lnTo>
                    <a:pt x="3808" y="27086"/>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5766382" y="4160403"/>
              <a:ext cx="134601" cy="977683"/>
            </a:xfrm>
            <a:custGeom>
              <a:avLst/>
              <a:gdLst/>
              <a:ahLst/>
              <a:cxnLst/>
              <a:rect l="l" t="t" r="r" b="b"/>
              <a:pathLst>
                <a:path w="3809" h="27667" extrusionOk="0">
                  <a:moveTo>
                    <a:pt x="3808" y="0"/>
                  </a:moveTo>
                  <a:lnTo>
                    <a:pt x="1898" y="95"/>
                  </a:lnTo>
                  <a:lnTo>
                    <a:pt x="0" y="261"/>
                  </a:lnTo>
                  <a:lnTo>
                    <a:pt x="0" y="27666"/>
                  </a:lnTo>
                  <a:lnTo>
                    <a:pt x="3808" y="27666"/>
                  </a:lnTo>
                  <a:lnTo>
                    <a:pt x="38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990657" y="4157894"/>
              <a:ext cx="134601" cy="980616"/>
            </a:xfrm>
            <a:custGeom>
              <a:avLst/>
              <a:gdLst/>
              <a:ahLst/>
              <a:cxnLst/>
              <a:rect l="l" t="t" r="r" b="b"/>
              <a:pathLst>
                <a:path w="3809" h="27750" extrusionOk="0">
                  <a:moveTo>
                    <a:pt x="0" y="0"/>
                  </a:moveTo>
                  <a:lnTo>
                    <a:pt x="0" y="27749"/>
                  </a:lnTo>
                  <a:lnTo>
                    <a:pt x="3809" y="27749"/>
                  </a:lnTo>
                  <a:lnTo>
                    <a:pt x="3809" y="83"/>
                  </a:lnTo>
                  <a:lnTo>
                    <a:pt x="3714" y="83"/>
                  </a:lnTo>
                  <a:lnTo>
                    <a:pt x="1863" y="1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6214931" y="4166269"/>
              <a:ext cx="134176" cy="972665"/>
            </a:xfrm>
            <a:custGeom>
              <a:avLst/>
              <a:gdLst/>
              <a:ahLst/>
              <a:cxnLst/>
              <a:rect l="l" t="t" r="r" b="b"/>
              <a:pathLst>
                <a:path w="3797" h="27525" extrusionOk="0">
                  <a:moveTo>
                    <a:pt x="0" y="0"/>
                  </a:moveTo>
                  <a:lnTo>
                    <a:pt x="0" y="27524"/>
                  </a:lnTo>
                  <a:lnTo>
                    <a:pt x="3797" y="27524"/>
                  </a:lnTo>
                  <a:lnTo>
                    <a:pt x="3797" y="356"/>
                  </a:lnTo>
                  <a:lnTo>
                    <a:pt x="1899"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438781" y="4189308"/>
              <a:ext cx="134601" cy="950049"/>
            </a:xfrm>
            <a:custGeom>
              <a:avLst/>
              <a:gdLst/>
              <a:ahLst/>
              <a:cxnLst/>
              <a:rect l="l" t="t" r="r" b="b"/>
              <a:pathLst>
                <a:path w="3809" h="26885" extrusionOk="0">
                  <a:moveTo>
                    <a:pt x="1" y="1"/>
                  </a:moveTo>
                  <a:lnTo>
                    <a:pt x="1" y="26884"/>
                  </a:lnTo>
                  <a:lnTo>
                    <a:pt x="3809" y="26884"/>
                  </a:lnTo>
                  <a:lnTo>
                    <a:pt x="3809" y="499"/>
                  </a:lnTo>
                  <a:lnTo>
                    <a:pt x="1911" y="23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6663056" y="4219520"/>
              <a:ext cx="134601" cy="920224"/>
            </a:xfrm>
            <a:custGeom>
              <a:avLst/>
              <a:gdLst/>
              <a:ahLst/>
              <a:cxnLst/>
              <a:rect l="l" t="t" r="r" b="b"/>
              <a:pathLst>
                <a:path w="3809" h="26041" extrusionOk="0">
                  <a:moveTo>
                    <a:pt x="1" y="0"/>
                  </a:moveTo>
                  <a:lnTo>
                    <a:pt x="1" y="26041"/>
                  </a:lnTo>
                  <a:lnTo>
                    <a:pt x="3809" y="26041"/>
                  </a:lnTo>
                  <a:lnTo>
                    <a:pt x="3809" y="534"/>
                  </a:lnTo>
                  <a:lnTo>
                    <a:pt x="1911" y="27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6887330" y="4250121"/>
              <a:ext cx="134636" cy="889622"/>
            </a:xfrm>
            <a:custGeom>
              <a:avLst/>
              <a:gdLst/>
              <a:ahLst/>
              <a:cxnLst/>
              <a:rect l="l" t="t" r="r" b="b"/>
              <a:pathLst>
                <a:path w="3810" h="25175" extrusionOk="0">
                  <a:moveTo>
                    <a:pt x="1" y="0"/>
                  </a:moveTo>
                  <a:lnTo>
                    <a:pt x="1" y="25175"/>
                  </a:lnTo>
                  <a:lnTo>
                    <a:pt x="3809" y="25175"/>
                  </a:lnTo>
                  <a:lnTo>
                    <a:pt x="3809" y="415"/>
                  </a:lnTo>
                  <a:lnTo>
                    <a:pt x="3726" y="415"/>
                  </a:lnTo>
                  <a:lnTo>
                    <a:pt x="1863" y="22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7111604" y="4273159"/>
              <a:ext cx="134636" cy="867006"/>
            </a:xfrm>
            <a:custGeom>
              <a:avLst/>
              <a:gdLst/>
              <a:ahLst/>
              <a:cxnLst/>
              <a:rect l="l" t="t" r="r" b="b"/>
              <a:pathLst>
                <a:path w="3810" h="24535" extrusionOk="0">
                  <a:moveTo>
                    <a:pt x="1" y="1"/>
                  </a:moveTo>
                  <a:lnTo>
                    <a:pt x="1" y="24535"/>
                  </a:lnTo>
                  <a:lnTo>
                    <a:pt x="3809" y="24535"/>
                  </a:lnTo>
                  <a:lnTo>
                    <a:pt x="3809" y="202"/>
                  </a:lnTo>
                  <a:lnTo>
                    <a:pt x="1899" y="11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7335914" y="4276092"/>
              <a:ext cx="134601" cy="864497"/>
            </a:xfrm>
            <a:custGeom>
              <a:avLst/>
              <a:gdLst/>
              <a:ahLst/>
              <a:cxnLst/>
              <a:rect l="l" t="t" r="r" b="b"/>
              <a:pathLst>
                <a:path w="3809" h="24464" extrusionOk="0">
                  <a:moveTo>
                    <a:pt x="3808" y="1"/>
                  </a:moveTo>
                  <a:lnTo>
                    <a:pt x="2859" y="60"/>
                  </a:lnTo>
                  <a:lnTo>
                    <a:pt x="949" y="131"/>
                  </a:lnTo>
                  <a:lnTo>
                    <a:pt x="0" y="143"/>
                  </a:lnTo>
                  <a:lnTo>
                    <a:pt x="0" y="24464"/>
                  </a:lnTo>
                  <a:lnTo>
                    <a:pt x="3808" y="24464"/>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7560188" y="4245916"/>
              <a:ext cx="134601" cy="895099"/>
            </a:xfrm>
            <a:custGeom>
              <a:avLst/>
              <a:gdLst/>
              <a:ahLst/>
              <a:cxnLst/>
              <a:rect l="l" t="t" r="r" b="b"/>
              <a:pathLst>
                <a:path w="3809" h="25330" extrusionOk="0">
                  <a:moveTo>
                    <a:pt x="3808" y="1"/>
                  </a:moveTo>
                  <a:lnTo>
                    <a:pt x="2859" y="190"/>
                  </a:lnTo>
                  <a:lnTo>
                    <a:pt x="949" y="499"/>
                  </a:lnTo>
                  <a:lnTo>
                    <a:pt x="0" y="617"/>
                  </a:lnTo>
                  <a:lnTo>
                    <a:pt x="0" y="25329"/>
                  </a:lnTo>
                  <a:lnTo>
                    <a:pt x="3808" y="25329"/>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7784462" y="4179696"/>
              <a:ext cx="134176" cy="961745"/>
            </a:xfrm>
            <a:custGeom>
              <a:avLst/>
              <a:gdLst/>
              <a:ahLst/>
              <a:cxnLst/>
              <a:rect l="l" t="t" r="r" b="b"/>
              <a:pathLst>
                <a:path w="3797" h="27216" extrusionOk="0">
                  <a:moveTo>
                    <a:pt x="3797" y="0"/>
                  </a:moveTo>
                  <a:lnTo>
                    <a:pt x="3559" y="95"/>
                  </a:lnTo>
                  <a:lnTo>
                    <a:pt x="2681" y="427"/>
                  </a:lnTo>
                  <a:lnTo>
                    <a:pt x="902" y="1020"/>
                  </a:lnTo>
                  <a:lnTo>
                    <a:pt x="0" y="1269"/>
                  </a:lnTo>
                  <a:lnTo>
                    <a:pt x="0" y="27215"/>
                  </a:lnTo>
                  <a:lnTo>
                    <a:pt x="3797" y="27215"/>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8008313" y="4064819"/>
              <a:ext cx="134601" cy="1077052"/>
            </a:xfrm>
            <a:custGeom>
              <a:avLst/>
              <a:gdLst/>
              <a:ahLst/>
              <a:cxnLst/>
              <a:rect l="l" t="t" r="r" b="b"/>
              <a:pathLst>
                <a:path w="3809" h="30479" extrusionOk="0">
                  <a:moveTo>
                    <a:pt x="3809" y="0"/>
                  </a:moveTo>
                  <a:lnTo>
                    <a:pt x="2883" y="570"/>
                  </a:lnTo>
                  <a:lnTo>
                    <a:pt x="973" y="1638"/>
                  </a:lnTo>
                  <a:lnTo>
                    <a:pt x="0" y="2124"/>
                  </a:lnTo>
                  <a:lnTo>
                    <a:pt x="0" y="30478"/>
                  </a:lnTo>
                  <a:lnTo>
                    <a:pt x="3809" y="30478"/>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8232587" y="3903829"/>
              <a:ext cx="134601" cy="1238862"/>
            </a:xfrm>
            <a:custGeom>
              <a:avLst/>
              <a:gdLst/>
              <a:ahLst/>
              <a:cxnLst/>
              <a:rect l="l" t="t" r="r" b="b"/>
              <a:pathLst>
                <a:path w="3809" h="35058" extrusionOk="0">
                  <a:moveTo>
                    <a:pt x="3809" y="1"/>
                  </a:moveTo>
                  <a:lnTo>
                    <a:pt x="2872" y="748"/>
                  </a:lnTo>
                  <a:lnTo>
                    <a:pt x="973" y="2184"/>
                  </a:lnTo>
                  <a:lnTo>
                    <a:pt x="1" y="2884"/>
                  </a:lnTo>
                  <a:lnTo>
                    <a:pt x="1" y="35058"/>
                  </a:lnTo>
                  <a:lnTo>
                    <a:pt x="3809" y="35058"/>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8456861" y="3715596"/>
              <a:ext cx="134601" cy="1427105"/>
            </a:xfrm>
            <a:custGeom>
              <a:avLst/>
              <a:gdLst/>
              <a:ahLst/>
              <a:cxnLst/>
              <a:rect l="l" t="t" r="r" b="b"/>
              <a:pathLst>
                <a:path w="3809" h="40385" extrusionOk="0">
                  <a:moveTo>
                    <a:pt x="3809" y="1"/>
                  </a:moveTo>
                  <a:lnTo>
                    <a:pt x="1911" y="1626"/>
                  </a:lnTo>
                  <a:lnTo>
                    <a:pt x="1" y="3240"/>
                  </a:lnTo>
                  <a:lnTo>
                    <a:pt x="1" y="40385"/>
                  </a:lnTo>
                  <a:lnTo>
                    <a:pt x="3809" y="40385"/>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8681136" y="3532415"/>
              <a:ext cx="134601" cy="1610719"/>
            </a:xfrm>
            <a:custGeom>
              <a:avLst/>
              <a:gdLst/>
              <a:ahLst/>
              <a:cxnLst/>
              <a:rect l="l" t="t" r="r" b="b"/>
              <a:pathLst>
                <a:path w="3809" h="45581" extrusionOk="0">
                  <a:moveTo>
                    <a:pt x="3809" y="1"/>
                  </a:moveTo>
                  <a:lnTo>
                    <a:pt x="2848" y="736"/>
                  </a:lnTo>
                  <a:lnTo>
                    <a:pt x="938" y="2255"/>
                  </a:lnTo>
                  <a:lnTo>
                    <a:pt x="1" y="3038"/>
                  </a:lnTo>
                  <a:lnTo>
                    <a:pt x="1" y="45581"/>
                  </a:lnTo>
                  <a:lnTo>
                    <a:pt x="3809" y="45581"/>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8905410" y="3385700"/>
              <a:ext cx="134636" cy="1757864"/>
            </a:xfrm>
            <a:custGeom>
              <a:avLst/>
              <a:gdLst/>
              <a:ahLst/>
              <a:cxnLst/>
              <a:rect l="l" t="t" r="r" b="b"/>
              <a:pathLst>
                <a:path w="3810" h="49745" extrusionOk="0">
                  <a:moveTo>
                    <a:pt x="3809" y="0"/>
                  </a:moveTo>
                  <a:lnTo>
                    <a:pt x="2836" y="534"/>
                  </a:lnTo>
                  <a:lnTo>
                    <a:pt x="926" y="1709"/>
                  </a:lnTo>
                  <a:lnTo>
                    <a:pt x="1" y="2337"/>
                  </a:lnTo>
                  <a:lnTo>
                    <a:pt x="1" y="49745"/>
                  </a:lnTo>
                  <a:lnTo>
                    <a:pt x="3809" y="497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973631"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5197905"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5646489" y="4694893"/>
              <a:ext cx="134176" cy="448186"/>
            </a:xfrm>
            <a:custGeom>
              <a:avLst/>
              <a:gdLst/>
              <a:ahLst/>
              <a:cxnLst/>
              <a:rect l="l" t="t" r="r" b="b"/>
              <a:pathLst>
                <a:path w="3797" h="12683" extrusionOk="0">
                  <a:moveTo>
                    <a:pt x="0" y="1"/>
                  </a:moveTo>
                  <a:lnTo>
                    <a:pt x="0"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587033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a:off x="6094614"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6543162" y="4694893"/>
              <a:ext cx="134601" cy="448186"/>
            </a:xfrm>
            <a:custGeom>
              <a:avLst/>
              <a:gdLst/>
              <a:ahLst/>
              <a:cxnLst/>
              <a:rect l="l" t="t" r="r" b="b"/>
              <a:pathLst>
                <a:path w="3809"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6767437"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a:off x="6991711" y="4694893"/>
              <a:ext cx="134212" cy="448186"/>
            </a:xfrm>
            <a:custGeom>
              <a:avLst/>
              <a:gdLst/>
              <a:ahLst/>
              <a:cxnLst/>
              <a:rect l="l" t="t" r="r" b="b"/>
              <a:pathLst>
                <a:path w="3798"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a:off x="7439871"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7664145"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a:off x="788841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a:off x="8336968" y="4694893"/>
              <a:ext cx="134176" cy="448186"/>
            </a:xfrm>
            <a:custGeom>
              <a:avLst/>
              <a:gdLst/>
              <a:ahLst/>
              <a:cxnLst/>
              <a:rect l="l" t="t" r="r" b="b"/>
              <a:pathLst>
                <a:path w="3797"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8560818"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9009402"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subtitle">
  <p:cSld name="TITLE_1_1_1_1_1">
    <p:bg>
      <p:bgPr>
        <a:solidFill>
          <a:schemeClr val="accent3"/>
        </a:solidFill>
        <a:effectLst/>
      </p:bgPr>
    </p:bg>
    <p:spTree>
      <p:nvGrpSpPr>
        <p:cNvPr id="1" name="Shape 209"/>
        <p:cNvGrpSpPr/>
        <p:nvPr/>
      </p:nvGrpSpPr>
      <p:grpSpPr>
        <a:xfrm>
          <a:off x="0" y="0"/>
          <a:ext cx="0" cy="0"/>
          <a:chOff x="0" y="0"/>
          <a:chExt cx="0" cy="0"/>
        </a:xfrm>
      </p:grpSpPr>
      <p:sp>
        <p:nvSpPr>
          <p:cNvPr id="210" name="Google Shape;210;p19"/>
          <p:cNvSpPr/>
          <p:nvPr/>
        </p:nvSpPr>
        <p:spPr>
          <a:xfrm flipH="1">
            <a:off x="399" y="3288751"/>
            <a:ext cx="4891892" cy="1854577"/>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hasCustomPrompt="1"/>
          </p:nvPr>
        </p:nvSpPr>
        <p:spPr>
          <a:xfrm>
            <a:off x="3730163" y="937638"/>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2" name="Google Shape;212;p19"/>
          <p:cNvSpPr txBox="1">
            <a:spLocks noGrp="1"/>
          </p:cNvSpPr>
          <p:nvPr>
            <p:ph type="subTitle" idx="1"/>
          </p:nvPr>
        </p:nvSpPr>
        <p:spPr>
          <a:xfrm>
            <a:off x="6540788" y="1054188"/>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
        <p:nvSpPr>
          <p:cNvPr id="213" name="Google Shape;213;p19"/>
          <p:cNvSpPr txBox="1">
            <a:spLocks noGrp="1"/>
          </p:cNvSpPr>
          <p:nvPr>
            <p:ph type="title" idx="2" hasCustomPrompt="1"/>
          </p:nvPr>
        </p:nvSpPr>
        <p:spPr>
          <a:xfrm>
            <a:off x="3730163" y="2113200"/>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4" name="Google Shape;214;p19"/>
          <p:cNvSpPr txBox="1">
            <a:spLocks noGrp="1"/>
          </p:cNvSpPr>
          <p:nvPr>
            <p:ph type="subTitle" idx="3"/>
          </p:nvPr>
        </p:nvSpPr>
        <p:spPr>
          <a:xfrm>
            <a:off x="6540788" y="2229750"/>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
        <p:nvSpPr>
          <p:cNvPr id="215" name="Google Shape;215;p19"/>
          <p:cNvSpPr txBox="1">
            <a:spLocks noGrp="1"/>
          </p:cNvSpPr>
          <p:nvPr>
            <p:ph type="title" idx="4" hasCustomPrompt="1"/>
          </p:nvPr>
        </p:nvSpPr>
        <p:spPr>
          <a:xfrm>
            <a:off x="3730163" y="3288763"/>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6" name="Google Shape;216;p19"/>
          <p:cNvSpPr txBox="1">
            <a:spLocks noGrp="1"/>
          </p:cNvSpPr>
          <p:nvPr>
            <p:ph type="subTitle" idx="5"/>
          </p:nvPr>
        </p:nvSpPr>
        <p:spPr>
          <a:xfrm>
            <a:off x="6540788" y="3405313"/>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ve columns">
  <p:cSld name="TITLE_1_1_3_2">
    <p:bg>
      <p:bgPr>
        <a:solidFill>
          <a:srgbClr val="F4F0DB"/>
        </a:solidFill>
        <a:effectLst/>
      </p:bgPr>
    </p:bg>
    <p:spTree>
      <p:nvGrpSpPr>
        <p:cNvPr id="1" name="Shape 217"/>
        <p:cNvGrpSpPr/>
        <p:nvPr/>
      </p:nvGrpSpPr>
      <p:grpSpPr>
        <a:xfrm>
          <a:off x="0" y="0"/>
          <a:ext cx="0" cy="0"/>
          <a:chOff x="0" y="0"/>
          <a:chExt cx="0" cy="0"/>
        </a:xfrm>
      </p:grpSpPr>
      <p:sp>
        <p:nvSpPr>
          <p:cNvPr id="218" name="Google Shape;218;p20"/>
          <p:cNvSpPr txBox="1">
            <a:spLocks noGrp="1"/>
          </p:cNvSpPr>
          <p:nvPr>
            <p:ph type="ctrTitle"/>
          </p:nvPr>
        </p:nvSpPr>
        <p:spPr>
          <a:xfrm>
            <a:off x="539500" y="713225"/>
            <a:ext cx="66963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9" name="Google Shape;219;p20"/>
          <p:cNvSpPr txBox="1">
            <a:spLocks noGrp="1"/>
          </p:cNvSpPr>
          <p:nvPr>
            <p:ph type="title" idx="2"/>
          </p:nvPr>
        </p:nvSpPr>
        <p:spPr>
          <a:xfrm>
            <a:off x="941675" y="1727100"/>
            <a:ext cx="17862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220" name="Google Shape;220;p20"/>
          <p:cNvSpPr txBox="1">
            <a:spLocks noGrp="1"/>
          </p:cNvSpPr>
          <p:nvPr>
            <p:ph type="subTitle" idx="1"/>
          </p:nvPr>
        </p:nvSpPr>
        <p:spPr>
          <a:xfrm>
            <a:off x="607300" y="2200075"/>
            <a:ext cx="2454900" cy="66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21" name="Google Shape;221;p20"/>
          <p:cNvSpPr txBox="1">
            <a:spLocks noGrp="1"/>
          </p:cNvSpPr>
          <p:nvPr>
            <p:ph type="title" idx="3"/>
          </p:nvPr>
        </p:nvSpPr>
        <p:spPr>
          <a:xfrm>
            <a:off x="2310275" y="3278550"/>
            <a:ext cx="17862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222" name="Google Shape;222;p20"/>
          <p:cNvSpPr txBox="1">
            <a:spLocks noGrp="1"/>
          </p:cNvSpPr>
          <p:nvPr>
            <p:ph type="subTitle" idx="4"/>
          </p:nvPr>
        </p:nvSpPr>
        <p:spPr>
          <a:xfrm>
            <a:off x="1975925" y="3751500"/>
            <a:ext cx="2454900" cy="66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23" name="Google Shape;223;p20"/>
          <p:cNvSpPr txBox="1">
            <a:spLocks noGrp="1"/>
          </p:cNvSpPr>
          <p:nvPr>
            <p:ph type="title" idx="5"/>
          </p:nvPr>
        </p:nvSpPr>
        <p:spPr>
          <a:xfrm>
            <a:off x="3678900" y="1727100"/>
            <a:ext cx="17862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224" name="Google Shape;224;p20"/>
          <p:cNvSpPr txBox="1">
            <a:spLocks noGrp="1"/>
          </p:cNvSpPr>
          <p:nvPr>
            <p:ph type="subTitle" idx="6"/>
          </p:nvPr>
        </p:nvSpPr>
        <p:spPr>
          <a:xfrm>
            <a:off x="3344550" y="2200075"/>
            <a:ext cx="2454900" cy="66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25" name="Google Shape;225;p20"/>
          <p:cNvSpPr txBox="1">
            <a:spLocks noGrp="1"/>
          </p:cNvSpPr>
          <p:nvPr>
            <p:ph type="title" idx="7"/>
          </p:nvPr>
        </p:nvSpPr>
        <p:spPr>
          <a:xfrm>
            <a:off x="5047525" y="3278550"/>
            <a:ext cx="17862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226" name="Google Shape;226;p20"/>
          <p:cNvSpPr txBox="1">
            <a:spLocks noGrp="1"/>
          </p:cNvSpPr>
          <p:nvPr>
            <p:ph type="subTitle" idx="8"/>
          </p:nvPr>
        </p:nvSpPr>
        <p:spPr>
          <a:xfrm>
            <a:off x="4713175" y="3751500"/>
            <a:ext cx="2454900" cy="66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27" name="Google Shape;227;p20"/>
          <p:cNvSpPr txBox="1">
            <a:spLocks noGrp="1"/>
          </p:cNvSpPr>
          <p:nvPr>
            <p:ph type="title" idx="9"/>
          </p:nvPr>
        </p:nvSpPr>
        <p:spPr>
          <a:xfrm>
            <a:off x="6416150" y="1727100"/>
            <a:ext cx="17862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
        <p:nvSpPr>
          <p:cNvPr id="228" name="Google Shape;228;p20"/>
          <p:cNvSpPr txBox="1">
            <a:spLocks noGrp="1"/>
          </p:cNvSpPr>
          <p:nvPr>
            <p:ph type="subTitle" idx="13"/>
          </p:nvPr>
        </p:nvSpPr>
        <p:spPr>
          <a:xfrm>
            <a:off x="6081800" y="2200075"/>
            <a:ext cx="2454900" cy="66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229" name="Google Shape;229;p20"/>
          <p:cNvGrpSpPr/>
          <p:nvPr/>
        </p:nvGrpSpPr>
        <p:grpSpPr>
          <a:xfrm rot="10800000" flipH="1">
            <a:off x="5595834" y="-38437"/>
            <a:ext cx="3573690" cy="1396447"/>
            <a:chOff x="4645400" y="3385700"/>
            <a:chExt cx="4498603" cy="1757864"/>
          </a:xfrm>
        </p:grpSpPr>
        <p:sp>
          <p:nvSpPr>
            <p:cNvPr id="230" name="Google Shape;230;p20"/>
            <p:cNvSpPr/>
            <p:nvPr/>
          </p:nvSpPr>
          <p:spPr>
            <a:xfrm>
              <a:off x="4645400" y="4597224"/>
              <a:ext cx="134601" cy="538756"/>
            </a:xfrm>
            <a:custGeom>
              <a:avLst/>
              <a:gdLst/>
              <a:ahLst/>
              <a:cxnLst/>
              <a:rect l="l" t="t" r="r" b="b"/>
              <a:pathLst>
                <a:path w="3809" h="15246" extrusionOk="0">
                  <a:moveTo>
                    <a:pt x="3809" y="0"/>
                  </a:moveTo>
                  <a:lnTo>
                    <a:pt x="2800" y="985"/>
                  </a:lnTo>
                  <a:lnTo>
                    <a:pt x="890" y="3073"/>
                  </a:lnTo>
                  <a:lnTo>
                    <a:pt x="1" y="4164"/>
                  </a:lnTo>
                  <a:lnTo>
                    <a:pt x="1" y="15245"/>
                  </a:lnTo>
                  <a:lnTo>
                    <a:pt x="3809" y="152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4869674" y="4419485"/>
              <a:ext cx="134212" cy="716892"/>
            </a:xfrm>
            <a:custGeom>
              <a:avLst/>
              <a:gdLst/>
              <a:ahLst/>
              <a:cxnLst/>
              <a:rect l="l" t="t" r="r" b="b"/>
              <a:pathLst>
                <a:path w="3798" h="20287" extrusionOk="0">
                  <a:moveTo>
                    <a:pt x="3797" y="0"/>
                  </a:moveTo>
                  <a:lnTo>
                    <a:pt x="2812" y="653"/>
                  </a:lnTo>
                  <a:lnTo>
                    <a:pt x="914" y="2041"/>
                  </a:lnTo>
                  <a:lnTo>
                    <a:pt x="1" y="2776"/>
                  </a:lnTo>
                  <a:lnTo>
                    <a:pt x="1" y="20287"/>
                  </a:lnTo>
                  <a:lnTo>
                    <a:pt x="3797" y="20287"/>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5093524" y="4302100"/>
              <a:ext cx="134636" cy="834707"/>
            </a:xfrm>
            <a:custGeom>
              <a:avLst/>
              <a:gdLst/>
              <a:ahLst/>
              <a:cxnLst/>
              <a:rect l="l" t="t" r="r" b="b"/>
              <a:pathLst>
                <a:path w="3810" h="23621" extrusionOk="0">
                  <a:moveTo>
                    <a:pt x="3809" y="0"/>
                  </a:moveTo>
                  <a:lnTo>
                    <a:pt x="3002" y="344"/>
                  </a:lnTo>
                  <a:lnTo>
                    <a:pt x="1401" y="1092"/>
                  </a:lnTo>
                  <a:lnTo>
                    <a:pt x="606" y="1495"/>
                  </a:lnTo>
                  <a:lnTo>
                    <a:pt x="309" y="1661"/>
                  </a:lnTo>
                  <a:lnTo>
                    <a:pt x="1" y="1827"/>
                  </a:lnTo>
                  <a:lnTo>
                    <a:pt x="1" y="23621"/>
                  </a:lnTo>
                  <a:lnTo>
                    <a:pt x="3809" y="23621"/>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5317798" y="4225809"/>
              <a:ext cx="134636" cy="911425"/>
            </a:xfrm>
            <a:custGeom>
              <a:avLst/>
              <a:gdLst/>
              <a:ahLst/>
              <a:cxnLst/>
              <a:rect l="l" t="t" r="r" b="b"/>
              <a:pathLst>
                <a:path w="3810" h="25792" extrusionOk="0">
                  <a:moveTo>
                    <a:pt x="3809" y="0"/>
                  </a:moveTo>
                  <a:lnTo>
                    <a:pt x="2848" y="261"/>
                  </a:lnTo>
                  <a:lnTo>
                    <a:pt x="950" y="842"/>
                  </a:lnTo>
                  <a:lnTo>
                    <a:pt x="1" y="1175"/>
                  </a:lnTo>
                  <a:lnTo>
                    <a:pt x="1" y="25792"/>
                  </a:lnTo>
                  <a:lnTo>
                    <a:pt x="3809" y="25792"/>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5542108" y="4180509"/>
              <a:ext cx="134601" cy="957152"/>
            </a:xfrm>
            <a:custGeom>
              <a:avLst/>
              <a:gdLst/>
              <a:ahLst/>
              <a:cxnLst/>
              <a:rect l="l" t="t" r="r" b="b"/>
              <a:pathLst>
                <a:path w="3809" h="27086" extrusionOk="0">
                  <a:moveTo>
                    <a:pt x="3808" y="1"/>
                  </a:moveTo>
                  <a:lnTo>
                    <a:pt x="2847" y="143"/>
                  </a:lnTo>
                  <a:lnTo>
                    <a:pt x="949" y="475"/>
                  </a:lnTo>
                  <a:lnTo>
                    <a:pt x="0" y="677"/>
                  </a:lnTo>
                  <a:lnTo>
                    <a:pt x="0" y="27086"/>
                  </a:lnTo>
                  <a:lnTo>
                    <a:pt x="3808" y="27086"/>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5766382" y="4160403"/>
              <a:ext cx="134601" cy="977683"/>
            </a:xfrm>
            <a:custGeom>
              <a:avLst/>
              <a:gdLst/>
              <a:ahLst/>
              <a:cxnLst/>
              <a:rect l="l" t="t" r="r" b="b"/>
              <a:pathLst>
                <a:path w="3809" h="27667" extrusionOk="0">
                  <a:moveTo>
                    <a:pt x="3808" y="0"/>
                  </a:moveTo>
                  <a:lnTo>
                    <a:pt x="1898" y="95"/>
                  </a:lnTo>
                  <a:lnTo>
                    <a:pt x="0" y="261"/>
                  </a:lnTo>
                  <a:lnTo>
                    <a:pt x="0" y="27666"/>
                  </a:lnTo>
                  <a:lnTo>
                    <a:pt x="3808" y="27666"/>
                  </a:lnTo>
                  <a:lnTo>
                    <a:pt x="38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5990657" y="4157894"/>
              <a:ext cx="134601" cy="980616"/>
            </a:xfrm>
            <a:custGeom>
              <a:avLst/>
              <a:gdLst/>
              <a:ahLst/>
              <a:cxnLst/>
              <a:rect l="l" t="t" r="r" b="b"/>
              <a:pathLst>
                <a:path w="3809" h="27750" extrusionOk="0">
                  <a:moveTo>
                    <a:pt x="0" y="0"/>
                  </a:moveTo>
                  <a:lnTo>
                    <a:pt x="0" y="27749"/>
                  </a:lnTo>
                  <a:lnTo>
                    <a:pt x="3809" y="27749"/>
                  </a:lnTo>
                  <a:lnTo>
                    <a:pt x="3809" y="83"/>
                  </a:lnTo>
                  <a:lnTo>
                    <a:pt x="3714" y="83"/>
                  </a:lnTo>
                  <a:lnTo>
                    <a:pt x="1863" y="1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6214931" y="4166269"/>
              <a:ext cx="134176" cy="972665"/>
            </a:xfrm>
            <a:custGeom>
              <a:avLst/>
              <a:gdLst/>
              <a:ahLst/>
              <a:cxnLst/>
              <a:rect l="l" t="t" r="r" b="b"/>
              <a:pathLst>
                <a:path w="3797" h="27525" extrusionOk="0">
                  <a:moveTo>
                    <a:pt x="0" y="0"/>
                  </a:moveTo>
                  <a:lnTo>
                    <a:pt x="0" y="27524"/>
                  </a:lnTo>
                  <a:lnTo>
                    <a:pt x="3797" y="27524"/>
                  </a:lnTo>
                  <a:lnTo>
                    <a:pt x="3797" y="356"/>
                  </a:lnTo>
                  <a:lnTo>
                    <a:pt x="1899"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6438781" y="4189308"/>
              <a:ext cx="134601" cy="950049"/>
            </a:xfrm>
            <a:custGeom>
              <a:avLst/>
              <a:gdLst/>
              <a:ahLst/>
              <a:cxnLst/>
              <a:rect l="l" t="t" r="r" b="b"/>
              <a:pathLst>
                <a:path w="3809" h="26885" extrusionOk="0">
                  <a:moveTo>
                    <a:pt x="1" y="1"/>
                  </a:moveTo>
                  <a:lnTo>
                    <a:pt x="1" y="26884"/>
                  </a:lnTo>
                  <a:lnTo>
                    <a:pt x="3809" y="26884"/>
                  </a:lnTo>
                  <a:lnTo>
                    <a:pt x="3809" y="499"/>
                  </a:lnTo>
                  <a:lnTo>
                    <a:pt x="1911" y="23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6663056" y="4219520"/>
              <a:ext cx="134601" cy="920224"/>
            </a:xfrm>
            <a:custGeom>
              <a:avLst/>
              <a:gdLst/>
              <a:ahLst/>
              <a:cxnLst/>
              <a:rect l="l" t="t" r="r" b="b"/>
              <a:pathLst>
                <a:path w="3809" h="26041" extrusionOk="0">
                  <a:moveTo>
                    <a:pt x="1" y="0"/>
                  </a:moveTo>
                  <a:lnTo>
                    <a:pt x="1" y="26041"/>
                  </a:lnTo>
                  <a:lnTo>
                    <a:pt x="3809" y="26041"/>
                  </a:lnTo>
                  <a:lnTo>
                    <a:pt x="3809" y="534"/>
                  </a:lnTo>
                  <a:lnTo>
                    <a:pt x="1911" y="27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6887330" y="4250121"/>
              <a:ext cx="134636" cy="889622"/>
            </a:xfrm>
            <a:custGeom>
              <a:avLst/>
              <a:gdLst/>
              <a:ahLst/>
              <a:cxnLst/>
              <a:rect l="l" t="t" r="r" b="b"/>
              <a:pathLst>
                <a:path w="3810" h="25175" extrusionOk="0">
                  <a:moveTo>
                    <a:pt x="1" y="0"/>
                  </a:moveTo>
                  <a:lnTo>
                    <a:pt x="1" y="25175"/>
                  </a:lnTo>
                  <a:lnTo>
                    <a:pt x="3809" y="25175"/>
                  </a:lnTo>
                  <a:lnTo>
                    <a:pt x="3809" y="415"/>
                  </a:lnTo>
                  <a:lnTo>
                    <a:pt x="3726" y="415"/>
                  </a:lnTo>
                  <a:lnTo>
                    <a:pt x="1863" y="22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7111604" y="4273159"/>
              <a:ext cx="134636" cy="867006"/>
            </a:xfrm>
            <a:custGeom>
              <a:avLst/>
              <a:gdLst/>
              <a:ahLst/>
              <a:cxnLst/>
              <a:rect l="l" t="t" r="r" b="b"/>
              <a:pathLst>
                <a:path w="3810" h="24535" extrusionOk="0">
                  <a:moveTo>
                    <a:pt x="1" y="1"/>
                  </a:moveTo>
                  <a:lnTo>
                    <a:pt x="1" y="24535"/>
                  </a:lnTo>
                  <a:lnTo>
                    <a:pt x="3809" y="24535"/>
                  </a:lnTo>
                  <a:lnTo>
                    <a:pt x="3809" y="202"/>
                  </a:lnTo>
                  <a:lnTo>
                    <a:pt x="1899" y="11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7335914" y="4276092"/>
              <a:ext cx="134601" cy="864497"/>
            </a:xfrm>
            <a:custGeom>
              <a:avLst/>
              <a:gdLst/>
              <a:ahLst/>
              <a:cxnLst/>
              <a:rect l="l" t="t" r="r" b="b"/>
              <a:pathLst>
                <a:path w="3809" h="24464" extrusionOk="0">
                  <a:moveTo>
                    <a:pt x="3808" y="1"/>
                  </a:moveTo>
                  <a:lnTo>
                    <a:pt x="2859" y="60"/>
                  </a:lnTo>
                  <a:lnTo>
                    <a:pt x="949" y="131"/>
                  </a:lnTo>
                  <a:lnTo>
                    <a:pt x="0" y="143"/>
                  </a:lnTo>
                  <a:lnTo>
                    <a:pt x="0" y="24464"/>
                  </a:lnTo>
                  <a:lnTo>
                    <a:pt x="3808" y="24464"/>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7560188" y="4245916"/>
              <a:ext cx="134601" cy="895099"/>
            </a:xfrm>
            <a:custGeom>
              <a:avLst/>
              <a:gdLst/>
              <a:ahLst/>
              <a:cxnLst/>
              <a:rect l="l" t="t" r="r" b="b"/>
              <a:pathLst>
                <a:path w="3809" h="25330" extrusionOk="0">
                  <a:moveTo>
                    <a:pt x="3808" y="1"/>
                  </a:moveTo>
                  <a:lnTo>
                    <a:pt x="2859" y="190"/>
                  </a:lnTo>
                  <a:lnTo>
                    <a:pt x="949" y="499"/>
                  </a:lnTo>
                  <a:lnTo>
                    <a:pt x="0" y="617"/>
                  </a:lnTo>
                  <a:lnTo>
                    <a:pt x="0" y="25329"/>
                  </a:lnTo>
                  <a:lnTo>
                    <a:pt x="3808" y="25329"/>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7784462" y="4179696"/>
              <a:ext cx="134176" cy="961745"/>
            </a:xfrm>
            <a:custGeom>
              <a:avLst/>
              <a:gdLst/>
              <a:ahLst/>
              <a:cxnLst/>
              <a:rect l="l" t="t" r="r" b="b"/>
              <a:pathLst>
                <a:path w="3797" h="27216" extrusionOk="0">
                  <a:moveTo>
                    <a:pt x="3797" y="0"/>
                  </a:moveTo>
                  <a:lnTo>
                    <a:pt x="3559" y="95"/>
                  </a:lnTo>
                  <a:lnTo>
                    <a:pt x="2681" y="427"/>
                  </a:lnTo>
                  <a:lnTo>
                    <a:pt x="902" y="1020"/>
                  </a:lnTo>
                  <a:lnTo>
                    <a:pt x="0" y="1269"/>
                  </a:lnTo>
                  <a:lnTo>
                    <a:pt x="0" y="27215"/>
                  </a:lnTo>
                  <a:lnTo>
                    <a:pt x="3797" y="27215"/>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8008313" y="4064819"/>
              <a:ext cx="134601" cy="1077052"/>
            </a:xfrm>
            <a:custGeom>
              <a:avLst/>
              <a:gdLst/>
              <a:ahLst/>
              <a:cxnLst/>
              <a:rect l="l" t="t" r="r" b="b"/>
              <a:pathLst>
                <a:path w="3809" h="30479" extrusionOk="0">
                  <a:moveTo>
                    <a:pt x="3809" y="0"/>
                  </a:moveTo>
                  <a:lnTo>
                    <a:pt x="2883" y="570"/>
                  </a:lnTo>
                  <a:lnTo>
                    <a:pt x="973" y="1638"/>
                  </a:lnTo>
                  <a:lnTo>
                    <a:pt x="0" y="2124"/>
                  </a:lnTo>
                  <a:lnTo>
                    <a:pt x="0" y="30478"/>
                  </a:lnTo>
                  <a:lnTo>
                    <a:pt x="3809" y="30478"/>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8232587" y="3903829"/>
              <a:ext cx="134601" cy="1238862"/>
            </a:xfrm>
            <a:custGeom>
              <a:avLst/>
              <a:gdLst/>
              <a:ahLst/>
              <a:cxnLst/>
              <a:rect l="l" t="t" r="r" b="b"/>
              <a:pathLst>
                <a:path w="3809" h="35058" extrusionOk="0">
                  <a:moveTo>
                    <a:pt x="3809" y="1"/>
                  </a:moveTo>
                  <a:lnTo>
                    <a:pt x="2872" y="748"/>
                  </a:lnTo>
                  <a:lnTo>
                    <a:pt x="973" y="2184"/>
                  </a:lnTo>
                  <a:lnTo>
                    <a:pt x="1" y="2884"/>
                  </a:lnTo>
                  <a:lnTo>
                    <a:pt x="1" y="35058"/>
                  </a:lnTo>
                  <a:lnTo>
                    <a:pt x="3809" y="35058"/>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8456861" y="3715596"/>
              <a:ext cx="134601" cy="1427105"/>
            </a:xfrm>
            <a:custGeom>
              <a:avLst/>
              <a:gdLst/>
              <a:ahLst/>
              <a:cxnLst/>
              <a:rect l="l" t="t" r="r" b="b"/>
              <a:pathLst>
                <a:path w="3809" h="40385" extrusionOk="0">
                  <a:moveTo>
                    <a:pt x="3809" y="1"/>
                  </a:moveTo>
                  <a:lnTo>
                    <a:pt x="1911" y="1626"/>
                  </a:lnTo>
                  <a:lnTo>
                    <a:pt x="1" y="3240"/>
                  </a:lnTo>
                  <a:lnTo>
                    <a:pt x="1" y="40385"/>
                  </a:lnTo>
                  <a:lnTo>
                    <a:pt x="3809" y="40385"/>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8681136" y="3532415"/>
              <a:ext cx="134601" cy="1610719"/>
            </a:xfrm>
            <a:custGeom>
              <a:avLst/>
              <a:gdLst/>
              <a:ahLst/>
              <a:cxnLst/>
              <a:rect l="l" t="t" r="r" b="b"/>
              <a:pathLst>
                <a:path w="3809" h="45581" extrusionOk="0">
                  <a:moveTo>
                    <a:pt x="3809" y="1"/>
                  </a:moveTo>
                  <a:lnTo>
                    <a:pt x="2848" y="736"/>
                  </a:lnTo>
                  <a:lnTo>
                    <a:pt x="938" y="2255"/>
                  </a:lnTo>
                  <a:lnTo>
                    <a:pt x="1" y="3038"/>
                  </a:lnTo>
                  <a:lnTo>
                    <a:pt x="1" y="45581"/>
                  </a:lnTo>
                  <a:lnTo>
                    <a:pt x="3809" y="45581"/>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8905410" y="3385700"/>
              <a:ext cx="134636" cy="1757864"/>
            </a:xfrm>
            <a:custGeom>
              <a:avLst/>
              <a:gdLst/>
              <a:ahLst/>
              <a:cxnLst/>
              <a:rect l="l" t="t" r="r" b="b"/>
              <a:pathLst>
                <a:path w="3810" h="49745" extrusionOk="0">
                  <a:moveTo>
                    <a:pt x="3809" y="0"/>
                  </a:moveTo>
                  <a:lnTo>
                    <a:pt x="2836" y="534"/>
                  </a:lnTo>
                  <a:lnTo>
                    <a:pt x="926" y="1709"/>
                  </a:lnTo>
                  <a:lnTo>
                    <a:pt x="1" y="2337"/>
                  </a:lnTo>
                  <a:lnTo>
                    <a:pt x="1" y="49745"/>
                  </a:lnTo>
                  <a:lnTo>
                    <a:pt x="3809" y="497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4973631"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5197905"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5646489" y="4694893"/>
              <a:ext cx="134176" cy="448186"/>
            </a:xfrm>
            <a:custGeom>
              <a:avLst/>
              <a:gdLst/>
              <a:ahLst/>
              <a:cxnLst/>
              <a:rect l="l" t="t" r="r" b="b"/>
              <a:pathLst>
                <a:path w="3797" h="12683" extrusionOk="0">
                  <a:moveTo>
                    <a:pt x="0" y="1"/>
                  </a:moveTo>
                  <a:lnTo>
                    <a:pt x="0"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587033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6094614"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6543162" y="4694893"/>
              <a:ext cx="134601" cy="448186"/>
            </a:xfrm>
            <a:custGeom>
              <a:avLst/>
              <a:gdLst/>
              <a:ahLst/>
              <a:cxnLst/>
              <a:rect l="l" t="t" r="r" b="b"/>
              <a:pathLst>
                <a:path w="3809"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a:off x="6767437"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a:off x="6991711" y="4694893"/>
              <a:ext cx="134212" cy="448186"/>
            </a:xfrm>
            <a:custGeom>
              <a:avLst/>
              <a:gdLst/>
              <a:ahLst/>
              <a:cxnLst/>
              <a:rect l="l" t="t" r="r" b="b"/>
              <a:pathLst>
                <a:path w="3798"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7439871"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a:off x="7664145"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a:off x="788841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8336968" y="4694893"/>
              <a:ext cx="134176" cy="448186"/>
            </a:xfrm>
            <a:custGeom>
              <a:avLst/>
              <a:gdLst/>
              <a:ahLst/>
              <a:cxnLst/>
              <a:rect l="l" t="t" r="r" b="b"/>
              <a:pathLst>
                <a:path w="3797"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8560818"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9009402"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2">
  <p:cSld name="TITLE_1_1_3_1_2">
    <p:bg>
      <p:bgPr>
        <a:solidFill>
          <a:srgbClr val="F4F0DB"/>
        </a:solidFill>
        <a:effectLst/>
      </p:bgPr>
    </p:bg>
    <p:spTree>
      <p:nvGrpSpPr>
        <p:cNvPr id="1" name="Shape 264"/>
        <p:cNvGrpSpPr/>
        <p:nvPr/>
      </p:nvGrpSpPr>
      <p:grpSpPr>
        <a:xfrm>
          <a:off x="0" y="0"/>
          <a:ext cx="0" cy="0"/>
          <a:chOff x="0" y="0"/>
          <a:chExt cx="0" cy="0"/>
        </a:xfrm>
      </p:grpSpPr>
      <p:sp>
        <p:nvSpPr>
          <p:cNvPr id="265" name="Google Shape;265;p21"/>
          <p:cNvSpPr/>
          <p:nvPr/>
        </p:nvSpPr>
        <p:spPr>
          <a:xfrm rot="10800000" flipH="1">
            <a:off x="0" y="2017069"/>
            <a:ext cx="8461768" cy="3126431"/>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txBox="1">
            <a:spLocks noGrp="1"/>
          </p:cNvSpPr>
          <p:nvPr>
            <p:ph type="subTitle" idx="1"/>
          </p:nvPr>
        </p:nvSpPr>
        <p:spPr>
          <a:xfrm>
            <a:off x="6014000" y="3129277"/>
            <a:ext cx="2590500" cy="1301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267" name="Google Shape;267;p21"/>
          <p:cNvSpPr txBox="1">
            <a:spLocks noGrp="1"/>
          </p:cNvSpPr>
          <p:nvPr>
            <p:ph type="ctrTitle"/>
          </p:nvPr>
        </p:nvSpPr>
        <p:spPr>
          <a:xfrm>
            <a:off x="4645400" y="713225"/>
            <a:ext cx="3959100" cy="538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2800"/>
              <a:buNone/>
              <a:defRPr sz="3600">
                <a:solidFill>
                  <a:schemeClr val="accent1"/>
                </a:solidFill>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3"/>
        <p:cNvGrpSpPr/>
        <p:nvPr/>
      </p:nvGrpSpPr>
      <p:grpSpPr>
        <a:xfrm>
          <a:off x="0" y="0"/>
          <a:ext cx="0" cy="0"/>
          <a:chOff x="0" y="0"/>
          <a:chExt cx="0" cy="0"/>
        </a:xfrm>
      </p:grpSpPr>
      <p:sp>
        <p:nvSpPr>
          <p:cNvPr id="14" name="Google Shape;14;p3"/>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800000">
            <a:off x="1150187"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539500" y="1574413"/>
            <a:ext cx="5327100" cy="12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17" name="Google Shape;17;p3"/>
          <p:cNvSpPr txBox="1">
            <a:spLocks noGrp="1"/>
          </p:cNvSpPr>
          <p:nvPr>
            <p:ph type="subTitle" idx="1"/>
          </p:nvPr>
        </p:nvSpPr>
        <p:spPr>
          <a:xfrm>
            <a:off x="952175" y="2778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8" name="Google Shape;18;p3"/>
          <p:cNvSpPr txBox="1">
            <a:spLocks noGrp="1"/>
          </p:cNvSpPr>
          <p:nvPr>
            <p:ph type="title" idx="2" hasCustomPrompt="1"/>
          </p:nvPr>
        </p:nvSpPr>
        <p:spPr>
          <a:xfrm>
            <a:off x="2171675" y="713225"/>
            <a:ext cx="20631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9"/>
        <p:cNvGrpSpPr/>
        <p:nvPr/>
      </p:nvGrpSpPr>
      <p:grpSpPr>
        <a:xfrm>
          <a:off x="0" y="0"/>
          <a:ext cx="0" cy="0"/>
          <a:chOff x="0" y="0"/>
          <a:chExt cx="0" cy="0"/>
        </a:xfrm>
      </p:grpSpPr>
      <p:sp>
        <p:nvSpPr>
          <p:cNvPr id="20" name="Google Shape;20;p4"/>
          <p:cNvSpPr/>
          <p:nvPr/>
        </p:nvSpPr>
        <p:spPr>
          <a:xfrm rot="10800000" flipH="1">
            <a:off x="6127928" y="-30"/>
            <a:ext cx="3016072" cy="1143430"/>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ctrTitle"/>
          </p:nvPr>
        </p:nvSpPr>
        <p:spPr>
          <a:xfrm>
            <a:off x="539500" y="713225"/>
            <a:ext cx="8064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 name="Google Shape;22;p4"/>
          <p:cNvSpPr txBox="1">
            <a:spLocks noGrp="1"/>
          </p:cNvSpPr>
          <p:nvPr>
            <p:ph type="subTitle" idx="1"/>
          </p:nvPr>
        </p:nvSpPr>
        <p:spPr>
          <a:xfrm>
            <a:off x="539500" y="1409125"/>
            <a:ext cx="8064900" cy="302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1600"/>
              </a:spcBef>
              <a:spcAft>
                <a:spcPts val="0"/>
              </a:spcAft>
              <a:buNone/>
              <a:defRPr sz="1200"/>
            </a:lvl2pPr>
            <a:lvl3pPr lvl="2" rtl="0">
              <a:spcBef>
                <a:spcPts val="1600"/>
              </a:spcBef>
              <a:spcAft>
                <a:spcPts val="0"/>
              </a:spcAft>
              <a:buNone/>
              <a:defRPr sz="1200"/>
            </a:lvl3pPr>
            <a:lvl4pPr lvl="3" rtl="0">
              <a:spcBef>
                <a:spcPts val="1600"/>
              </a:spcBef>
              <a:spcAft>
                <a:spcPts val="0"/>
              </a:spcAft>
              <a:buNone/>
              <a:defRPr sz="1200"/>
            </a:lvl4pPr>
            <a:lvl5pPr lvl="4" rtl="0">
              <a:spcBef>
                <a:spcPts val="1600"/>
              </a:spcBef>
              <a:spcAft>
                <a:spcPts val="0"/>
              </a:spcAft>
              <a:buNone/>
              <a:defRPr sz="1200"/>
            </a:lvl5pPr>
            <a:lvl6pPr lvl="5" rtl="0">
              <a:spcBef>
                <a:spcPts val="1600"/>
              </a:spcBef>
              <a:spcAft>
                <a:spcPts val="0"/>
              </a:spcAft>
              <a:buNone/>
              <a:defRPr sz="1200"/>
            </a:lvl6pPr>
            <a:lvl7pPr lvl="6" rtl="0">
              <a:spcBef>
                <a:spcPts val="1600"/>
              </a:spcBef>
              <a:spcAft>
                <a:spcPts val="0"/>
              </a:spcAft>
              <a:buNone/>
              <a:defRPr sz="1200"/>
            </a:lvl7pPr>
            <a:lvl8pPr lvl="7" rtl="0">
              <a:spcBef>
                <a:spcPts val="1600"/>
              </a:spcBef>
              <a:spcAft>
                <a:spcPts val="0"/>
              </a:spcAft>
              <a:buNone/>
              <a:defRPr sz="1200"/>
            </a:lvl8pPr>
            <a:lvl9pPr lvl="8" rtl="0">
              <a:spcBef>
                <a:spcPts val="1600"/>
              </a:spcBef>
              <a:spcAft>
                <a:spcPts val="1600"/>
              </a:spcAft>
              <a:buNone/>
              <a:defRPr sz="1200"/>
            </a:lvl9pPr>
          </a:lstStyle>
          <a:p>
            <a:endParaRPr/>
          </a:p>
        </p:txBody>
      </p:sp>
      <p:sp>
        <p:nvSpPr>
          <p:cNvPr id="23" name="Google Shape;23;p4"/>
          <p:cNvSpPr/>
          <p:nvPr/>
        </p:nvSpPr>
        <p:spPr>
          <a:xfrm flipH="1">
            <a:off x="58" y="4094775"/>
            <a:ext cx="2766191" cy="1048698"/>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4"/>
        <p:cNvGrpSpPr/>
        <p:nvPr/>
      </p:nvGrpSpPr>
      <p:grpSpPr>
        <a:xfrm>
          <a:off x="0" y="0"/>
          <a:ext cx="0" cy="0"/>
          <a:chOff x="0" y="0"/>
          <a:chExt cx="0" cy="0"/>
        </a:xfrm>
      </p:grpSpPr>
      <p:sp>
        <p:nvSpPr>
          <p:cNvPr id="25" name="Google Shape;25;p5"/>
          <p:cNvSpPr/>
          <p:nvPr/>
        </p:nvSpPr>
        <p:spPr>
          <a:xfrm rot="10800000">
            <a:off x="-93" y="-42"/>
            <a:ext cx="3035293" cy="1150717"/>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4802379" y="3539370"/>
            <a:ext cx="4341621" cy="1604130"/>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ctrTitle"/>
          </p:nvPr>
        </p:nvSpPr>
        <p:spPr>
          <a:xfrm>
            <a:off x="539550" y="713225"/>
            <a:ext cx="8064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8" name="Google Shape;28;p5"/>
          <p:cNvSpPr txBox="1">
            <a:spLocks noGrp="1"/>
          </p:cNvSpPr>
          <p:nvPr>
            <p:ph type="subTitle" idx="1"/>
          </p:nvPr>
        </p:nvSpPr>
        <p:spPr>
          <a:xfrm>
            <a:off x="1908125" y="2182950"/>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9" name="Google Shape;29;p5"/>
          <p:cNvSpPr txBox="1">
            <a:spLocks noGrp="1"/>
          </p:cNvSpPr>
          <p:nvPr>
            <p:ph type="subTitle" idx="2"/>
          </p:nvPr>
        </p:nvSpPr>
        <p:spPr>
          <a:xfrm>
            <a:off x="1908175" y="1737825"/>
            <a:ext cx="2590500" cy="46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0" name="Google Shape;30;p5"/>
          <p:cNvSpPr txBox="1">
            <a:spLocks noGrp="1"/>
          </p:cNvSpPr>
          <p:nvPr>
            <p:ph type="subTitle" idx="3"/>
          </p:nvPr>
        </p:nvSpPr>
        <p:spPr>
          <a:xfrm>
            <a:off x="6013975" y="2182950"/>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1" name="Google Shape;31;p5"/>
          <p:cNvSpPr txBox="1">
            <a:spLocks noGrp="1"/>
          </p:cNvSpPr>
          <p:nvPr>
            <p:ph type="subTitle" idx="4"/>
          </p:nvPr>
        </p:nvSpPr>
        <p:spPr>
          <a:xfrm>
            <a:off x="6014025" y="1737825"/>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 name="Google Shape;32;p5"/>
          <p:cNvSpPr txBox="1">
            <a:spLocks noGrp="1"/>
          </p:cNvSpPr>
          <p:nvPr>
            <p:ph type="subTitle" idx="5"/>
          </p:nvPr>
        </p:nvSpPr>
        <p:spPr>
          <a:xfrm>
            <a:off x="1908125" y="3709775"/>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3" name="Google Shape;33;p5"/>
          <p:cNvSpPr txBox="1">
            <a:spLocks noGrp="1"/>
          </p:cNvSpPr>
          <p:nvPr>
            <p:ph type="subTitle" idx="6"/>
          </p:nvPr>
        </p:nvSpPr>
        <p:spPr>
          <a:xfrm>
            <a:off x="1908175" y="3264650"/>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 name="Google Shape;34;p5"/>
          <p:cNvSpPr txBox="1">
            <a:spLocks noGrp="1"/>
          </p:cNvSpPr>
          <p:nvPr>
            <p:ph type="subTitle" idx="7"/>
          </p:nvPr>
        </p:nvSpPr>
        <p:spPr>
          <a:xfrm>
            <a:off x="6013975" y="3709775"/>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5" name="Google Shape;35;p5"/>
          <p:cNvSpPr txBox="1">
            <a:spLocks noGrp="1"/>
          </p:cNvSpPr>
          <p:nvPr>
            <p:ph type="subTitle" idx="8"/>
          </p:nvPr>
        </p:nvSpPr>
        <p:spPr>
          <a:xfrm>
            <a:off x="6014025" y="3264650"/>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36"/>
        <p:cNvGrpSpPr/>
        <p:nvPr/>
      </p:nvGrpSpPr>
      <p:grpSpPr>
        <a:xfrm>
          <a:off x="0" y="0"/>
          <a:ext cx="0" cy="0"/>
          <a:chOff x="0" y="0"/>
          <a:chExt cx="0" cy="0"/>
        </a:xfrm>
      </p:grpSpPr>
      <p:sp>
        <p:nvSpPr>
          <p:cNvPr id="37" name="Google Shape;37;p6"/>
          <p:cNvSpPr/>
          <p:nvPr/>
        </p:nvSpPr>
        <p:spPr>
          <a:xfrm rot="10800000">
            <a:off x="17" y="16"/>
            <a:ext cx="2823856" cy="107055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6014038"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ctrTitle"/>
          </p:nvPr>
        </p:nvSpPr>
        <p:spPr>
          <a:xfrm>
            <a:off x="1908125" y="713225"/>
            <a:ext cx="5327700" cy="53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subTitle" idx="1"/>
          </p:nvPr>
        </p:nvSpPr>
        <p:spPr>
          <a:xfrm>
            <a:off x="539600" y="1796400"/>
            <a:ext cx="3959100" cy="191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42" name="Google Shape;42;p7"/>
          <p:cNvSpPr txBox="1">
            <a:spLocks noGrp="1"/>
          </p:cNvSpPr>
          <p:nvPr>
            <p:ph type="ctrTitle"/>
          </p:nvPr>
        </p:nvSpPr>
        <p:spPr>
          <a:xfrm>
            <a:off x="539500" y="713225"/>
            <a:ext cx="39591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Google Shape;43;p7"/>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4"/>
        <p:cNvGrpSpPr/>
        <p:nvPr/>
      </p:nvGrpSpPr>
      <p:grpSpPr>
        <a:xfrm>
          <a:off x="0" y="0"/>
          <a:ext cx="0" cy="0"/>
          <a:chOff x="0" y="0"/>
          <a:chExt cx="0" cy="0"/>
        </a:xfrm>
      </p:grpSpPr>
      <p:sp>
        <p:nvSpPr>
          <p:cNvPr id="45" name="Google Shape;45;p8"/>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ubTitle" idx="1"/>
          </p:nvPr>
        </p:nvSpPr>
        <p:spPr>
          <a:xfrm>
            <a:off x="2459925" y="2604750"/>
            <a:ext cx="42243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48" name="Google Shape;48;p8"/>
          <p:cNvSpPr txBox="1">
            <a:spLocks noGrp="1"/>
          </p:cNvSpPr>
          <p:nvPr>
            <p:ph type="title"/>
          </p:nvPr>
        </p:nvSpPr>
        <p:spPr>
          <a:xfrm>
            <a:off x="1028400" y="1754850"/>
            <a:ext cx="7087200" cy="849900"/>
          </a:xfrm>
          <a:prstGeom prst="rect">
            <a:avLst/>
          </a:prstGeom>
          <a:noFill/>
        </p:spPr>
        <p:txBody>
          <a:bodyPr spcFirstLastPara="1" wrap="square" lIns="228600" tIns="228600" rIns="228600" bIns="228600" anchor="ctr" anchorCtr="0">
            <a:noAutofit/>
          </a:bodyPr>
          <a:lstStyle>
            <a:lvl1pPr lvl="0" algn="ctr">
              <a:spcBef>
                <a:spcPts val="0"/>
              </a:spcBef>
              <a:spcAft>
                <a:spcPts val="0"/>
              </a:spcAft>
              <a:buClr>
                <a:schemeClr val="accent1"/>
              </a:buClr>
              <a:buSzPts val="8000"/>
              <a:buNone/>
              <a:defRPr sz="8000">
                <a:solidFill>
                  <a:schemeClr val="accent1"/>
                </a:solidFill>
              </a:defRPr>
            </a:lvl1pPr>
            <a:lvl2pPr lvl="1" algn="ctr">
              <a:spcBef>
                <a:spcPts val="0"/>
              </a:spcBef>
              <a:spcAft>
                <a:spcPts val="0"/>
              </a:spcAft>
              <a:buSzPts val="2800"/>
              <a:buNone/>
              <a:defRPr>
                <a:latin typeface="Roboto"/>
                <a:ea typeface="Roboto"/>
                <a:cs typeface="Roboto"/>
                <a:sym typeface="Roboto"/>
              </a:defRPr>
            </a:lvl2pPr>
            <a:lvl3pPr lvl="2" algn="ctr">
              <a:spcBef>
                <a:spcPts val="0"/>
              </a:spcBef>
              <a:spcAft>
                <a:spcPts val="0"/>
              </a:spcAft>
              <a:buSzPts val="2800"/>
              <a:buNone/>
              <a:defRPr>
                <a:latin typeface="Roboto"/>
                <a:ea typeface="Roboto"/>
                <a:cs typeface="Roboto"/>
                <a:sym typeface="Roboto"/>
              </a:defRPr>
            </a:lvl3pPr>
            <a:lvl4pPr lvl="3" algn="ctr">
              <a:spcBef>
                <a:spcPts val="0"/>
              </a:spcBef>
              <a:spcAft>
                <a:spcPts val="0"/>
              </a:spcAft>
              <a:buSzPts val="2800"/>
              <a:buNone/>
              <a:defRPr>
                <a:latin typeface="Roboto"/>
                <a:ea typeface="Roboto"/>
                <a:cs typeface="Roboto"/>
                <a:sym typeface="Roboto"/>
              </a:defRPr>
            </a:lvl4pPr>
            <a:lvl5pPr lvl="4" algn="ctr">
              <a:spcBef>
                <a:spcPts val="0"/>
              </a:spcBef>
              <a:spcAft>
                <a:spcPts val="0"/>
              </a:spcAft>
              <a:buSzPts val="2800"/>
              <a:buNone/>
              <a:defRPr>
                <a:latin typeface="Roboto"/>
                <a:ea typeface="Roboto"/>
                <a:cs typeface="Roboto"/>
                <a:sym typeface="Roboto"/>
              </a:defRPr>
            </a:lvl5pPr>
            <a:lvl6pPr lvl="5" algn="ctr">
              <a:spcBef>
                <a:spcPts val="0"/>
              </a:spcBef>
              <a:spcAft>
                <a:spcPts val="0"/>
              </a:spcAft>
              <a:buSzPts val="2800"/>
              <a:buNone/>
              <a:defRPr>
                <a:latin typeface="Roboto"/>
                <a:ea typeface="Roboto"/>
                <a:cs typeface="Roboto"/>
                <a:sym typeface="Roboto"/>
              </a:defRPr>
            </a:lvl6pPr>
            <a:lvl7pPr lvl="6" algn="ctr">
              <a:spcBef>
                <a:spcPts val="0"/>
              </a:spcBef>
              <a:spcAft>
                <a:spcPts val="0"/>
              </a:spcAft>
              <a:buSzPts val="2800"/>
              <a:buNone/>
              <a:defRPr>
                <a:latin typeface="Roboto"/>
                <a:ea typeface="Roboto"/>
                <a:cs typeface="Roboto"/>
                <a:sym typeface="Roboto"/>
              </a:defRPr>
            </a:lvl7pPr>
            <a:lvl8pPr lvl="7" algn="ctr">
              <a:spcBef>
                <a:spcPts val="0"/>
              </a:spcBef>
              <a:spcAft>
                <a:spcPts val="0"/>
              </a:spcAft>
              <a:buSzPts val="2800"/>
              <a:buNone/>
              <a:defRPr>
                <a:latin typeface="Roboto"/>
                <a:ea typeface="Roboto"/>
                <a:cs typeface="Roboto"/>
                <a:sym typeface="Roboto"/>
              </a:defRPr>
            </a:lvl8pPr>
            <a:lvl9pPr lvl="8" algn="ctr">
              <a:spcBef>
                <a:spcPts val="0"/>
              </a:spcBef>
              <a:spcAft>
                <a:spcPts val="0"/>
              </a:spcAft>
              <a:buSzPts val="2800"/>
              <a:buNone/>
              <a:defRPr>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ta al pie">
  <p:cSld name="MAIN_POINT_1">
    <p:bg>
      <p:bgPr>
        <a:solidFill>
          <a:schemeClr val="accent3"/>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3145075" y="3159625"/>
            <a:ext cx="2868900" cy="553200"/>
          </a:xfrm>
          <a:prstGeom prst="rect">
            <a:avLst/>
          </a:prstGeom>
        </p:spPr>
        <p:txBody>
          <a:bodyPr spcFirstLastPara="1" wrap="square" lIns="228600" tIns="228600" rIns="228600" bIns="228600" anchor="ctr" anchorCtr="0">
            <a:noAutofit/>
          </a:bodyPr>
          <a:lstStyle>
            <a:lvl1pPr lvl="0">
              <a:lnSpc>
                <a:spcPct val="115000"/>
              </a:lnSpc>
              <a:spcBef>
                <a:spcPts val="0"/>
              </a:spcBef>
              <a:spcAft>
                <a:spcPts val="0"/>
              </a:spcAft>
              <a:buSzPts val="1600"/>
              <a:buNone/>
              <a:defRPr sz="1800">
                <a:solidFill>
                  <a:schemeClr val="dk1"/>
                </a:solidFill>
                <a:latin typeface="Roboto"/>
                <a:ea typeface="Roboto"/>
                <a:cs typeface="Roboto"/>
                <a:sym typeface="Roboto"/>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51" name="Google Shape;51;p9"/>
          <p:cNvSpPr txBox="1">
            <a:spLocks noGrp="1"/>
          </p:cNvSpPr>
          <p:nvPr>
            <p:ph type="subTitle" idx="1"/>
          </p:nvPr>
        </p:nvSpPr>
        <p:spPr>
          <a:xfrm>
            <a:off x="1951100" y="1470600"/>
            <a:ext cx="5284800" cy="1680000"/>
          </a:xfrm>
          <a:prstGeom prst="rect">
            <a:avLst/>
          </a:prstGeom>
          <a:noFill/>
        </p:spPr>
        <p:txBody>
          <a:bodyPr spcFirstLastPara="1" wrap="square" lIns="228600" tIns="228600" rIns="228600" bIns="228600" anchor="ctr" anchorCtr="0">
            <a:noAutofit/>
          </a:bodyPr>
          <a:lstStyle>
            <a:lvl1pPr lvl="0">
              <a:lnSpc>
                <a:spcPct val="100000"/>
              </a:lnSpc>
              <a:spcBef>
                <a:spcPts val="0"/>
              </a:spcBef>
              <a:spcAft>
                <a:spcPts val="0"/>
              </a:spcAft>
              <a:buClr>
                <a:schemeClr val="accent1"/>
              </a:buClr>
              <a:buSzPts val="3000"/>
              <a:buFont typeface="Caveat Brush"/>
              <a:buNone/>
              <a:defRPr sz="2800">
                <a:solidFill>
                  <a:schemeClr val="accent1"/>
                </a:solidFill>
                <a:latin typeface="Caveat Brush"/>
                <a:ea typeface="Caveat Brush"/>
                <a:cs typeface="Caveat Brush"/>
                <a:sym typeface="Caveat Brush"/>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3" name="Google Shape;53;p9"/>
          <p:cNvSpPr/>
          <p:nvPr/>
        </p:nvSpPr>
        <p:spPr>
          <a:xfrm>
            <a:off x="5711575"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0" y="0"/>
            <a:ext cx="7144350" cy="2639675"/>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55"/>
        <p:cNvGrpSpPr/>
        <p:nvPr/>
      </p:nvGrpSpPr>
      <p:grpSpPr>
        <a:xfrm>
          <a:off x="0" y="0"/>
          <a:ext cx="0" cy="0"/>
          <a:chOff x="0" y="0"/>
          <a:chExt cx="0" cy="0"/>
        </a:xfrm>
      </p:grpSpPr>
      <p:sp>
        <p:nvSpPr>
          <p:cNvPr id="56" name="Google Shape;56;p10"/>
          <p:cNvSpPr/>
          <p:nvPr/>
        </p:nvSpPr>
        <p:spPr>
          <a:xfrm rot="10800000" flipH="1">
            <a:off x="5711575"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rot="10800000" flipH="1">
            <a:off x="0"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ctrTitle"/>
          </p:nvPr>
        </p:nvSpPr>
        <p:spPr>
          <a:xfrm>
            <a:off x="3276775" y="1574413"/>
            <a:ext cx="5327100" cy="12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59" name="Google Shape;59;p10"/>
          <p:cNvSpPr txBox="1">
            <a:spLocks noGrp="1"/>
          </p:cNvSpPr>
          <p:nvPr>
            <p:ph type="subTitle" idx="1"/>
          </p:nvPr>
        </p:nvSpPr>
        <p:spPr>
          <a:xfrm>
            <a:off x="3689450" y="2778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0" name="Google Shape;60;p10"/>
          <p:cNvSpPr txBox="1">
            <a:spLocks noGrp="1"/>
          </p:cNvSpPr>
          <p:nvPr>
            <p:ph type="title" idx="2" hasCustomPrompt="1"/>
          </p:nvPr>
        </p:nvSpPr>
        <p:spPr>
          <a:xfrm>
            <a:off x="4908950" y="713225"/>
            <a:ext cx="20631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228600" tIns="228600" rIns="228600" bIns="228600" anchor="t" anchorCtr="0">
            <a:noAutofit/>
          </a:bodyPr>
          <a:lstStyle>
            <a:lvl1pPr lvl="0">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1pPr>
            <a:lvl2pPr lvl="1">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2pPr>
            <a:lvl3pPr lvl="2">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3pPr>
            <a:lvl4pPr lvl="3">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4pPr>
            <a:lvl5pPr lvl="4">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5pPr>
            <a:lvl6pPr lvl="5">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6pPr>
            <a:lvl7pPr lvl="6">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7pPr>
            <a:lvl8pPr lvl="7">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8pPr>
            <a:lvl9pPr lvl="8">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228600" tIns="228600" rIns="228600" bIns="228600"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A4335"/>
          </p15:clr>
        </p15:guide>
        <p15:guide id="2" orient="horz" pos="449">
          <p15:clr>
            <a:srgbClr val="EA4335"/>
          </p15:clr>
        </p15:guide>
        <p15:guide id="3" pos="5420">
          <p15:clr>
            <a:srgbClr val="EA4335"/>
          </p15:clr>
        </p15:guide>
        <p15:guide id="4" orient="horz" pos="2791">
          <p15:clr>
            <a:srgbClr val="EA4335"/>
          </p15:clr>
        </p15:guide>
        <p15:guide id="5" pos="1110">
          <p15:clr>
            <a:srgbClr val="EA4335"/>
          </p15:clr>
        </p15:guide>
        <p15:guide id="6" pos="1202">
          <p15:clr>
            <a:srgbClr val="EA4335"/>
          </p15:clr>
        </p15:guide>
        <p15:guide id="7" pos="1972">
          <p15:clr>
            <a:srgbClr val="EA4335"/>
          </p15:clr>
        </p15:guide>
        <p15:guide id="8" pos="2064">
          <p15:clr>
            <a:srgbClr val="EA4335"/>
          </p15:clr>
        </p15:guide>
        <p15:guide id="9" pos="2834">
          <p15:clr>
            <a:srgbClr val="EA4335"/>
          </p15:clr>
        </p15:guide>
        <p15:guide id="10" pos="2926">
          <p15:clr>
            <a:srgbClr val="EA4335"/>
          </p15:clr>
        </p15:guide>
        <p15:guide id="11" pos="3696">
          <p15:clr>
            <a:srgbClr val="EA4335"/>
          </p15:clr>
        </p15:guide>
        <p15:guide id="12" pos="3788">
          <p15:clr>
            <a:srgbClr val="EA4335"/>
          </p15:clr>
        </p15:guide>
        <p15:guide id="13" pos="4558">
          <p15:clr>
            <a:srgbClr val="EA4335"/>
          </p15:clr>
        </p15:guide>
        <p15:guide id="14" pos="4651">
          <p15:clr>
            <a:srgbClr val="EA4335"/>
          </p15:clr>
        </p15:guide>
        <p15:guide id="15"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youtube.com/watch?v=dOgC0tHOUUw"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1gh3MTSEx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rCgicL2KIQ"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DKjLuqeUzCw&amp;ab_channel=TWODICKSKLAN" TargetMode="External"/><Relationship Id="rId3" Type="http://schemas.openxmlformats.org/officeDocument/2006/relationships/image" Target="../media/image30.jpeg"/><Relationship Id="rId7" Type="http://schemas.openxmlformats.org/officeDocument/2006/relationships/hyperlink" Target="https://www.youtube.com/watch?v=dYKCDvytEyM&amp;ab_channel=Garbanota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youtube.com/watch?v=JVPCQnFOnUY&amp;ab_channel=Biplan" TargetMode="External"/><Relationship Id="rId11" Type="http://schemas.openxmlformats.org/officeDocument/2006/relationships/hyperlink" Target="https://www.youtube.com/watch?v=Ltc6vrrsXeE&amp;ab_channel=Gabriel%C4%97Vilkickyt%C4%97" TargetMode="External"/><Relationship Id="rId5" Type="http://schemas.openxmlformats.org/officeDocument/2006/relationships/image" Target="../media/image32.jpeg"/><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youtube.com/watch?v=YFzcmH1kDj8&amp;ab_channel=THEROOPBan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youtube.com/watch?v=BY4o2G6hmaQ"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www.youtube.com/watch?v=vH4zvGZ7jCY"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3"/>
        <p:cNvGrpSpPr/>
        <p:nvPr/>
      </p:nvGrpSpPr>
      <p:grpSpPr>
        <a:xfrm>
          <a:off x="0" y="0"/>
          <a:ext cx="0" cy="0"/>
          <a:chOff x="0" y="0"/>
          <a:chExt cx="0" cy="0"/>
        </a:xfrm>
      </p:grpSpPr>
      <p:sp>
        <p:nvSpPr>
          <p:cNvPr id="304" name="Google Shape;304;p28"/>
          <p:cNvSpPr txBox="1">
            <a:spLocks noGrp="1"/>
          </p:cNvSpPr>
          <p:nvPr>
            <p:ph type="ctrTitle"/>
          </p:nvPr>
        </p:nvSpPr>
        <p:spPr>
          <a:xfrm>
            <a:off x="3765600" y="1383866"/>
            <a:ext cx="4502100" cy="17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The power of music</a:t>
            </a:r>
            <a:endParaRPr dirty="0"/>
          </a:p>
        </p:txBody>
      </p:sp>
      <p:sp>
        <p:nvSpPr>
          <p:cNvPr id="305" name="Google Shape;305;p28"/>
          <p:cNvSpPr txBox="1">
            <a:spLocks noGrp="1"/>
          </p:cNvSpPr>
          <p:nvPr>
            <p:ph type="subTitle" idx="1"/>
          </p:nvPr>
        </p:nvSpPr>
        <p:spPr>
          <a:xfrm>
            <a:off x="2857232" y="3143823"/>
            <a:ext cx="5410468" cy="1045539"/>
          </a:xfrm>
          <a:prstGeom prst="rect">
            <a:avLst/>
          </a:prstGeom>
        </p:spPr>
        <p:txBody>
          <a:bodyPr spcFirstLastPara="1" wrap="square" lIns="228600" tIns="228600" rIns="228600" bIns="228600" anchor="t" anchorCtr="0">
            <a:noAutofit/>
          </a:bodyPr>
          <a:lstStyle/>
          <a:p>
            <a:pPr marL="0" lvl="0" indent="0" algn="ctr" rtl="0">
              <a:spcBef>
                <a:spcPts val="0"/>
              </a:spcBef>
              <a:spcAft>
                <a:spcPts val="0"/>
              </a:spcAft>
              <a:buNone/>
            </a:pPr>
            <a:r>
              <a:rPr lang="en-US" dirty="0"/>
              <a:t>Karolina </a:t>
            </a:r>
            <a:r>
              <a:rPr lang="en-US" dirty="0" err="1"/>
              <a:t>Belickait</a:t>
            </a:r>
            <a:r>
              <a:rPr lang="lt-LT" dirty="0" smtClean="0"/>
              <a:t>ė</a:t>
            </a:r>
          </a:p>
          <a:p>
            <a:pPr marL="0" lvl="0" indent="0" algn="ctr" rtl="0">
              <a:spcBef>
                <a:spcPts val="0"/>
              </a:spcBef>
              <a:spcAft>
                <a:spcPts val="0"/>
              </a:spcAft>
              <a:buNone/>
            </a:pPr>
            <a:r>
              <a:rPr lang="en-US" b="1" i="1" dirty="0" smtClean="0"/>
              <a:t>‘</a:t>
            </a:r>
            <a:r>
              <a:rPr lang="lt-LT" b="1" i="1" dirty="0" smtClean="0"/>
              <a:t>Europa </a:t>
            </a:r>
            <a:r>
              <a:rPr lang="lt-LT" b="1" i="1" dirty="0" err="1" smtClean="0"/>
              <a:t>Trivia</a:t>
            </a:r>
            <a:r>
              <a:rPr lang="lt-LT" b="1" i="1" dirty="0" smtClean="0"/>
              <a:t> </a:t>
            </a:r>
            <a:r>
              <a:rPr lang="lt-LT" b="1" i="1" dirty="0" err="1" smtClean="0"/>
              <a:t>Game</a:t>
            </a:r>
            <a:r>
              <a:rPr lang="en-US" b="1" i="1" dirty="0" smtClean="0"/>
              <a:t>’</a:t>
            </a:r>
            <a:r>
              <a:rPr lang="lt-LT" b="1" i="1" dirty="0" smtClean="0"/>
              <a:t> </a:t>
            </a:r>
            <a:r>
              <a:rPr lang="lt-LT" b="1" i="1" dirty="0" err="1" smtClean="0"/>
              <a:t>virtual</a:t>
            </a:r>
            <a:r>
              <a:rPr lang="lt-LT" b="1" i="1" dirty="0" smtClean="0"/>
              <a:t> </a:t>
            </a:r>
            <a:r>
              <a:rPr lang="lt-LT" b="1" i="1" dirty="0" err="1" smtClean="0"/>
              <a:t>meeting</a:t>
            </a:r>
            <a:r>
              <a:rPr lang="lt-LT" b="1" i="1" dirty="0" smtClean="0"/>
              <a:t> </a:t>
            </a:r>
            <a:r>
              <a:rPr lang="lt-LT" b="1" i="1" dirty="0" err="1" smtClean="0"/>
              <a:t>in</a:t>
            </a:r>
            <a:r>
              <a:rPr lang="lt-LT" b="1" i="1" dirty="0" smtClean="0"/>
              <a:t> Lithuania</a:t>
            </a:r>
            <a:endParaRPr lang="en-US" b="1" i="1" dirty="0" smtClean="0"/>
          </a:p>
          <a:p>
            <a:pPr marL="0" lvl="0" indent="0" algn="ctr" rtl="0">
              <a:spcBef>
                <a:spcPts val="0"/>
              </a:spcBef>
              <a:spcAft>
                <a:spcPts val="0"/>
              </a:spcAft>
              <a:buNone/>
            </a:pPr>
            <a:r>
              <a:rPr lang="en-US" b="1" i="1" dirty="0" smtClean="0"/>
              <a:t>May 10-12</a:t>
            </a:r>
          </a:p>
        </p:txBody>
      </p:sp>
      <p:sp>
        <p:nvSpPr>
          <p:cNvPr id="306" name="Google Shape;306;p28"/>
          <p:cNvSpPr/>
          <p:nvPr/>
        </p:nvSpPr>
        <p:spPr>
          <a:xfrm flipH="1">
            <a:off x="2422961" y="955957"/>
            <a:ext cx="43008" cy="68506"/>
          </a:xfrm>
          <a:custGeom>
            <a:avLst/>
            <a:gdLst/>
            <a:ahLst/>
            <a:cxnLst/>
            <a:rect l="l" t="t" r="r" b="b"/>
            <a:pathLst>
              <a:path w="1874" h="2985" extrusionOk="0">
                <a:moveTo>
                  <a:pt x="1477" y="0"/>
                </a:moveTo>
                <a:lnTo>
                  <a:pt x="1143" y="96"/>
                </a:lnTo>
                <a:lnTo>
                  <a:pt x="778" y="413"/>
                </a:lnTo>
                <a:lnTo>
                  <a:pt x="429" y="889"/>
                </a:lnTo>
                <a:lnTo>
                  <a:pt x="286" y="1175"/>
                </a:lnTo>
                <a:lnTo>
                  <a:pt x="159" y="1477"/>
                </a:lnTo>
                <a:lnTo>
                  <a:pt x="16" y="2048"/>
                </a:lnTo>
                <a:lnTo>
                  <a:pt x="0" y="2525"/>
                </a:lnTo>
                <a:lnTo>
                  <a:pt x="143" y="2858"/>
                </a:lnTo>
                <a:lnTo>
                  <a:pt x="270" y="2937"/>
                </a:lnTo>
                <a:lnTo>
                  <a:pt x="413" y="2985"/>
                </a:lnTo>
                <a:lnTo>
                  <a:pt x="746" y="2874"/>
                </a:lnTo>
                <a:lnTo>
                  <a:pt x="1111" y="2556"/>
                </a:lnTo>
                <a:lnTo>
                  <a:pt x="1461" y="2080"/>
                </a:lnTo>
                <a:lnTo>
                  <a:pt x="1604" y="1794"/>
                </a:lnTo>
                <a:lnTo>
                  <a:pt x="1731" y="1493"/>
                </a:lnTo>
                <a:lnTo>
                  <a:pt x="1873" y="921"/>
                </a:lnTo>
                <a:lnTo>
                  <a:pt x="1873" y="445"/>
                </a:lnTo>
                <a:lnTo>
                  <a:pt x="1746" y="111"/>
                </a:lnTo>
                <a:lnTo>
                  <a:pt x="1619" y="32"/>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flipH="1">
            <a:off x="2386172" y="986550"/>
            <a:ext cx="68139" cy="39382"/>
          </a:xfrm>
          <a:custGeom>
            <a:avLst/>
            <a:gdLst/>
            <a:ahLst/>
            <a:cxnLst/>
            <a:rect l="l" t="t" r="r" b="b"/>
            <a:pathLst>
              <a:path w="2969" h="1716" fill="none" extrusionOk="0">
                <a:moveTo>
                  <a:pt x="0" y="1"/>
                </a:moveTo>
                <a:lnTo>
                  <a:pt x="2969"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flipH="1">
            <a:off x="2469597" y="1062701"/>
            <a:ext cx="43031" cy="68529"/>
          </a:xfrm>
          <a:custGeom>
            <a:avLst/>
            <a:gdLst/>
            <a:ahLst/>
            <a:cxnLst/>
            <a:rect l="l" t="t" r="r" b="b"/>
            <a:pathLst>
              <a:path w="1875" h="2986" extrusionOk="0">
                <a:moveTo>
                  <a:pt x="1462" y="1"/>
                </a:moveTo>
                <a:lnTo>
                  <a:pt x="1128" y="112"/>
                </a:lnTo>
                <a:lnTo>
                  <a:pt x="763" y="414"/>
                </a:lnTo>
                <a:lnTo>
                  <a:pt x="414" y="890"/>
                </a:lnTo>
                <a:lnTo>
                  <a:pt x="271" y="1192"/>
                </a:lnTo>
                <a:lnTo>
                  <a:pt x="144" y="1493"/>
                </a:lnTo>
                <a:lnTo>
                  <a:pt x="1" y="2049"/>
                </a:lnTo>
                <a:lnTo>
                  <a:pt x="1" y="2525"/>
                </a:lnTo>
                <a:lnTo>
                  <a:pt x="128" y="2859"/>
                </a:lnTo>
                <a:lnTo>
                  <a:pt x="255" y="2938"/>
                </a:lnTo>
                <a:lnTo>
                  <a:pt x="398" y="2986"/>
                </a:lnTo>
                <a:lnTo>
                  <a:pt x="731" y="2875"/>
                </a:lnTo>
                <a:lnTo>
                  <a:pt x="1096" y="2573"/>
                </a:lnTo>
                <a:lnTo>
                  <a:pt x="1446" y="2097"/>
                </a:lnTo>
                <a:lnTo>
                  <a:pt x="1589" y="1795"/>
                </a:lnTo>
                <a:lnTo>
                  <a:pt x="1716" y="1509"/>
                </a:lnTo>
                <a:lnTo>
                  <a:pt x="1858" y="938"/>
                </a:lnTo>
                <a:lnTo>
                  <a:pt x="1874" y="461"/>
                </a:lnTo>
                <a:lnTo>
                  <a:pt x="1731" y="128"/>
                </a:lnTo>
                <a:lnTo>
                  <a:pt x="1604" y="49"/>
                </a:lnTo>
                <a:lnTo>
                  <a:pt x="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flipH="1">
            <a:off x="2432808" y="1093684"/>
            <a:ext cx="68506" cy="39382"/>
          </a:xfrm>
          <a:custGeom>
            <a:avLst/>
            <a:gdLst/>
            <a:ahLst/>
            <a:cxnLst/>
            <a:rect l="l" t="t" r="r" b="b"/>
            <a:pathLst>
              <a:path w="2985" h="1716"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flipH="1">
            <a:off x="2529728" y="1169835"/>
            <a:ext cx="43008" cy="68529"/>
          </a:xfrm>
          <a:custGeom>
            <a:avLst/>
            <a:gdLst/>
            <a:ahLst/>
            <a:cxnLst/>
            <a:rect l="l" t="t" r="r" b="b"/>
            <a:pathLst>
              <a:path w="1874" h="2986" extrusionOk="0">
                <a:moveTo>
                  <a:pt x="1461" y="1"/>
                </a:moveTo>
                <a:lnTo>
                  <a:pt x="1128" y="112"/>
                </a:lnTo>
                <a:lnTo>
                  <a:pt x="762" y="413"/>
                </a:lnTo>
                <a:lnTo>
                  <a:pt x="413" y="890"/>
                </a:lnTo>
                <a:lnTo>
                  <a:pt x="270" y="1175"/>
                </a:lnTo>
                <a:lnTo>
                  <a:pt x="143" y="1477"/>
                </a:lnTo>
                <a:lnTo>
                  <a:pt x="0" y="2049"/>
                </a:lnTo>
                <a:lnTo>
                  <a:pt x="0" y="2525"/>
                </a:lnTo>
                <a:lnTo>
                  <a:pt x="127" y="2858"/>
                </a:lnTo>
                <a:lnTo>
                  <a:pt x="254" y="2938"/>
                </a:lnTo>
                <a:lnTo>
                  <a:pt x="397" y="2985"/>
                </a:lnTo>
                <a:lnTo>
                  <a:pt x="731" y="2874"/>
                </a:lnTo>
                <a:lnTo>
                  <a:pt x="1096" y="2557"/>
                </a:lnTo>
                <a:lnTo>
                  <a:pt x="1445" y="2096"/>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flipH="1">
            <a:off x="2492916" y="1200451"/>
            <a:ext cx="68529" cy="39359"/>
          </a:xfrm>
          <a:custGeom>
            <a:avLst/>
            <a:gdLst/>
            <a:ahLst/>
            <a:cxnLst/>
            <a:rect l="l" t="t" r="r" b="b"/>
            <a:pathLst>
              <a:path w="2986" h="1715" fill="none" extrusionOk="0">
                <a:moveTo>
                  <a:pt x="1"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flipH="1">
            <a:off x="2589836" y="1276601"/>
            <a:ext cx="43031" cy="68529"/>
          </a:xfrm>
          <a:custGeom>
            <a:avLst/>
            <a:gdLst/>
            <a:ahLst/>
            <a:cxnLst/>
            <a:rect l="l" t="t" r="r" b="b"/>
            <a:pathLst>
              <a:path w="1875" h="2986" extrusionOk="0">
                <a:moveTo>
                  <a:pt x="1461" y="0"/>
                </a:moveTo>
                <a:lnTo>
                  <a:pt x="1128" y="111"/>
                </a:lnTo>
                <a:lnTo>
                  <a:pt x="763" y="429"/>
                </a:lnTo>
                <a:lnTo>
                  <a:pt x="414" y="889"/>
                </a:lnTo>
                <a:lnTo>
                  <a:pt x="271" y="1191"/>
                </a:lnTo>
                <a:lnTo>
                  <a:pt x="144" y="1493"/>
                </a:lnTo>
                <a:lnTo>
                  <a:pt x="1" y="2048"/>
                </a:lnTo>
                <a:lnTo>
                  <a:pt x="1" y="2540"/>
                </a:lnTo>
                <a:lnTo>
                  <a:pt x="128" y="2858"/>
                </a:lnTo>
                <a:lnTo>
                  <a:pt x="255" y="2953"/>
                </a:lnTo>
                <a:lnTo>
                  <a:pt x="398" y="2985"/>
                </a:lnTo>
                <a:lnTo>
                  <a:pt x="731" y="2874"/>
                </a:lnTo>
                <a:lnTo>
                  <a:pt x="1096" y="2572"/>
                </a:lnTo>
                <a:lnTo>
                  <a:pt x="1446" y="2096"/>
                </a:lnTo>
                <a:lnTo>
                  <a:pt x="1588" y="1810"/>
                </a:lnTo>
                <a:lnTo>
                  <a:pt x="1715" y="1509"/>
                </a:lnTo>
                <a:lnTo>
                  <a:pt x="1858" y="937"/>
                </a:lnTo>
                <a:lnTo>
                  <a:pt x="1874" y="461"/>
                </a:lnTo>
                <a:lnTo>
                  <a:pt x="1731" y="127"/>
                </a:lnTo>
                <a:lnTo>
                  <a:pt x="1604" y="48"/>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flipH="1">
            <a:off x="2553047" y="1307562"/>
            <a:ext cx="68529" cy="39382"/>
          </a:xfrm>
          <a:custGeom>
            <a:avLst/>
            <a:gdLst/>
            <a:ahLst/>
            <a:cxnLst/>
            <a:rect l="l" t="t" r="r" b="b"/>
            <a:pathLst>
              <a:path w="2986" h="1716" fill="none" extrusionOk="0">
                <a:moveTo>
                  <a:pt x="1" y="1"/>
                </a:moveTo>
                <a:lnTo>
                  <a:pt x="2986"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flipH="1">
            <a:off x="2636839" y="1383712"/>
            <a:ext cx="43031" cy="68529"/>
          </a:xfrm>
          <a:custGeom>
            <a:avLst/>
            <a:gdLst/>
            <a:ahLst/>
            <a:cxnLst/>
            <a:rect l="l" t="t" r="r" b="b"/>
            <a:pathLst>
              <a:path w="1875" h="2986" extrusionOk="0">
                <a:moveTo>
                  <a:pt x="1477" y="1"/>
                </a:moveTo>
                <a:lnTo>
                  <a:pt x="1128" y="96"/>
                </a:lnTo>
                <a:lnTo>
                  <a:pt x="763" y="414"/>
                </a:lnTo>
                <a:lnTo>
                  <a:pt x="429" y="890"/>
                </a:lnTo>
                <a:lnTo>
                  <a:pt x="287" y="1176"/>
                </a:lnTo>
                <a:lnTo>
                  <a:pt x="144" y="1477"/>
                </a:lnTo>
                <a:lnTo>
                  <a:pt x="1" y="2049"/>
                </a:lnTo>
                <a:lnTo>
                  <a:pt x="1" y="2525"/>
                </a:lnTo>
                <a:lnTo>
                  <a:pt x="144" y="2859"/>
                </a:lnTo>
                <a:lnTo>
                  <a:pt x="255" y="2938"/>
                </a:lnTo>
                <a:lnTo>
                  <a:pt x="398" y="2986"/>
                </a:lnTo>
                <a:lnTo>
                  <a:pt x="747" y="2875"/>
                </a:lnTo>
                <a:lnTo>
                  <a:pt x="1112" y="2557"/>
                </a:lnTo>
                <a:lnTo>
                  <a:pt x="1446" y="2081"/>
                </a:lnTo>
                <a:lnTo>
                  <a:pt x="1604" y="1795"/>
                </a:lnTo>
                <a:lnTo>
                  <a:pt x="1731" y="1493"/>
                </a:lnTo>
                <a:lnTo>
                  <a:pt x="1874" y="922"/>
                </a:lnTo>
                <a:lnTo>
                  <a:pt x="1874" y="445"/>
                </a:lnTo>
                <a:lnTo>
                  <a:pt x="1747" y="112"/>
                </a:lnTo>
                <a:lnTo>
                  <a:pt x="1620" y="33"/>
                </a:lnTo>
                <a:lnTo>
                  <a:pt x="1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flipH="1">
            <a:off x="2600050" y="1414328"/>
            <a:ext cx="68162" cy="39382"/>
          </a:xfrm>
          <a:custGeom>
            <a:avLst/>
            <a:gdLst/>
            <a:ahLst/>
            <a:cxnLst/>
            <a:rect l="l" t="t" r="r" b="b"/>
            <a:pathLst>
              <a:path w="2970" h="1716" fill="none" extrusionOk="0">
                <a:moveTo>
                  <a:pt x="1" y="1"/>
                </a:moveTo>
                <a:lnTo>
                  <a:pt x="2970"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flipH="1">
            <a:off x="2743606" y="1571012"/>
            <a:ext cx="43008" cy="68506"/>
          </a:xfrm>
          <a:custGeom>
            <a:avLst/>
            <a:gdLst/>
            <a:ahLst/>
            <a:cxnLst/>
            <a:rect l="l" t="t" r="r" b="b"/>
            <a:pathLst>
              <a:path w="1874" h="2985" extrusionOk="0">
                <a:moveTo>
                  <a:pt x="1461" y="0"/>
                </a:moveTo>
                <a:lnTo>
                  <a:pt x="1127" y="96"/>
                </a:lnTo>
                <a:lnTo>
                  <a:pt x="762" y="413"/>
                </a:lnTo>
                <a:lnTo>
                  <a:pt x="429" y="889"/>
                </a:lnTo>
                <a:lnTo>
                  <a:pt x="270" y="1175"/>
                </a:lnTo>
                <a:lnTo>
                  <a:pt x="143" y="1477"/>
                </a:lnTo>
                <a:lnTo>
                  <a:pt x="0" y="2048"/>
                </a:lnTo>
                <a:lnTo>
                  <a:pt x="0" y="2525"/>
                </a:lnTo>
                <a:lnTo>
                  <a:pt x="127" y="2858"/>
                </a:lnTo>
                <a:lnTo>
                  <a:pt x="254" y="2937"/>
                </a:lnTo>
                <a:lnTo>
                  <a:pt x="397" y="2985"/>
                </a:lnTo>
                <a:lnTo>
                  <a:pt x="746" y="2874"/>
                </a:lnTo>
                <a:lnTo>
                  <a:pt x="1096" y="2556"/>
                </a:lnTo>
                <a:lnTo>
                  <a:pt x="1445" y="2080"/>
                </a:lnTo>
                <a:lnTo>
                  <a:pt x="1588" y="1794"/>
                </a:lnTo>
                <a:lnTo>
                  <a:pt x="1731" y="1493"/>
                </a:lnTo>
                <a:lnTo>
                  <a:pt x="1873" y="921"/>
                </a:lnTo>
                <a:lnTo>
                  <a:pt x="1873" y="445"/>
                </a:lnTo>
                <a:lnTo>
                  <a:pt x="1731" y="111"/>
                </a:lnTo>
                <a:lnTo>
                  <a:pt x="1619" y="32"/>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flipH="1">
            <a:off x="2706817" y="1601606"/>
            <a:ext cx="68506" cy="39382"/>
          </a:xfrm>
          <a:custGeom>
            <a:avLst/>
            <a:gdLst/>
            <a:ahLst/>
            <a:cxnLst/>
            <a:rect l="l" t="t" r="r" b="b"/>
            <a:pathLst>
              <a:path w="2985" h="1716" fill="none" extrusionOk="0">
                <a:moveTo>
                  <a:pt x="0" y="1"/>
                </a:moveTo>
                <a:lnTo>
                  <a:pt x="2985" y="1716"/>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flipH="1">
            <a:off x="2797174" y="1690884"/>
            <a:ext cx="43008" cy="68896"/>
          </a:xfrm>
          <a:custGeom>
            <a:avLst/>
            <a:gdLst/>
            <a:ahLst/>
            <a:cxnLst/>
            <a:rect l="l" t="t" r="r" b="b"/>
            <a:pathLst>
              <a:path w="1874" h="3002" extrusionOk="0">
                <a:moveTo>
                  <a:pt x="1461" y="1"/>
                </a:moveTo>
                <a:lnTo>
                  <a:pt x="1127" y="112"/>
                </a:lnTo>
                <a:lnTo>
                  <a:pt x="762" y="429"/>
                </a:lnTo>
                <a:lnTo>
                  <a:pt x="429" y="905"/>
                </a:lnTo>
                <a:lnTo>
                  <a:pt x="270" y="1191"/>
                </a:lnTo>
                <a:lnTo>
                  <a:pt x="143" y="1493"/>
                </a:lnTo>
                <a:lnTo>
                  <a:pt x="0" y="2064"/>
                </a:lnTo>
                <a:lnTo>
                  <a:pt x="0" y="2541"/>
                </a:lnTo>
                <a:lnTo>
                  <a:pt x="127" y="2874"/>
                </a:lnTo>
                <a:lnTo>
                  <a:pt x="254" y="2954"/>
                </a:lnTo>
                <a:lnTo>
                  <a:pt x="397" y="3001"/>
                </a:lnTo>
                <a:lnTo>
                  <a:pt x="746" y="2890"/>
                </a:lnTo>
                <a:lnTo>
                  <a:pt x="1096" y="2572"/>
                </a:lnTo>
                <a:lnTo>
                  <a:pt x="1445" y="2096"/>
                </a:lnTo>
                <a:lnTo>
                  <a:pt x="1588" y="1810"/>
                </a:lnTo>
                <a:lnTo>
                  <a:pt x="1715" y="1509"/>
                </a:lnTo>
                <a:lnTo>
                  <a:pt x="1874" y="937"/>
                </a:lnTo>
                <a:lnTo>
                  <a:pt x="1874" y="461"/>
                </a:lnTo>
                <a:lnTo>
                  <a:pt x="1731" y="128"/>
                </a:lnTo>
                <a:lnTo>
                  <a:pt x="1620" y="48"/>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flipH="1">
            <a:off x="2760361" y="1721867"/>
            <a:ext cx="68529" cy="39359"/>
          </a:xfrm>
          <a:custGeom>
            <a:avLst/>
            <a:gdLst/>
            <a:ahLst/>
            <a:cxnLst/>
            <a:rect l="l" t="t" r="r" b="b"/>
            <a:pathLst>
              <a:path w="2986" h="1715"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flipH="1">
            <a:off x="2857282" y="1811490"/>
            <a:ext cx="43031" cy="68529"/>
          </a:xfrm>
          <a:custGeom>
            <a:avLst/>
            <a:gdLst/>
            <a:ahLst/>
            <a:cxnLst/>
            <a:rect l="l" t="t" r="r" b="b"/>
            <a:pathLst>
              <a:path w="1875" h="2986" extrusionOk="0">
                <a:moveTo>
                  <a:pt x="1461" y="1"/>
                </a:moveTo>
                <a:lnTo>
                  <a:pt x="1128" y="112"/>
                </a:lnTo>
                <a:lnTo>
                  <a:pt x="763" y="413"/>
                </a:lnTo>
                <a:lnTo>
                  <a:pt x="414" y="890"/>
                </a:lnTo>
                <a:lnTo>
                  <a:pt x="271" y="1175"/>
                </a:lnTo>
                <a:lnTo>
                  <a:pt x="144" y="1477"/>
                </a:lnTo>
                <a:lnTo>
                  <a:pt x="1" y="2049"/>
                </a:lnTo>
                <a:lnTo>
                  <a:pt x="1" y="2525"/>
                </a:lnTo>
                <a:lnTo>
                  <a:pt x="128" y="2858"/>
                </a:lnTo>
                <a:lnTo>
                  <a:pt x="255" y="2938"/>
                </a:lnTo>
                <a:lnTo>
                  <a:pt x="398" y="2985"/>
                </a:lnTo>
                <a:lnTo>
                  <a:pt x="731" y="2874"/>
                </a:lnTo>
                <a:lnTo>
                  <a:pt x="1096" y="2557"/>
                </a:lnTo>
                <a:lnTo>
                  <a:pt x="1445" y="2080"/>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flipH="1">
            <a:off x="2820492" y="1842473"/>
            <a:ext cx="68529" cy="38992"/>
          </a:xfrm>
          <a:custGeom>
            <a:avLst/>
            <a:gdLst/>
            <a:ahLst/>
            <a:cxnLst/>
            <a:rect l="l" t="t" r="r" b="b"/>
            <a:pathLst>
              <a:path w="2986" h="1699" fill="none" extrusionOk="0">
                <a:moveTo>
                  <a:pt x="1" y="0"/>
                </a:moveTo>
                <a:lnTo>
                  <a:pt x="2986" y="1699"/>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flipH="1">
            <a:off x="1813047" y="743893"/>
            <a:ext cx="1462925" cy="1614854"/>
          </a:xfrm>
          <a:custGeom>
            <a:avLst/>
            <a:gdLst/>
            <a:ahLst/>
            <a:cxnLst/>
            <a:rect l="l" t="t" r="r" b="b"/>
            <a:pathLst>
              <a:path w="63744" h="70364" extrusionOk="0">
                <a:moveTo>
                  <a:pt x="47295" y="0"/>
                </a:moveTo>
                <a:lnTo>
                  <a:pt x="46613" y="16"/>
                </a:lnTo>
                <a:lnTo>
                  <a:pt x="45962" y="127"/>
                </a:lnTo>
                <a:lnTo>
                  <a:pt x="45200" y="365"/>
                </a:lnTo>
                <a:lnTo>
                  <a:pt x="44390" y="778"/>
                </a:lnTo>
                <a:lnTo>
                  <a:pt x="43565" y="1413"/>
                </a:lnTo>
                <a:lnTo>
                  <a:pt x="42802" y="2334"/>
                </a:lnTo>
                <a:lnTo>
                  <a:pt x="42453" y="2937"/>
                </a:lnTo>
                <a:lnTo>
                  <a:pt x="30229" y="25910"/>
                </a:lnTo>
                <a:lnTo>
                  <a:pt x="14733" y="55043"/>
                </a:lnTo>
                <a:lnTo>
                  <a:pt x="14638" y="55234"/>
                </a:lnTo>
                <a:lnTo>
                  <a:pt x="14368" y="55551"/>
                </a:lnTo>
                <a:lnTo>
                  <a:pt x="14051" y="55805"/>
                </a:lnTo>
                <a:lnTo>
                  <a:pt x="13702" y="55996"/>
                </a:lnTo>
                <a:lnTo>
                  <a:pt x="13321" y="56107"/>
                </a:lnTo>
                <a:lnTo>
                  <a:pt x="12924" y="56154"/>
                </a:lnTo>
                <a:lnTo>
                  <a:pt x="12511" y="56123"/>
                </a:lnTo>
                <a:lnTo>
                  <a:pt x="12114" y="56012"/>
                </a:lnTo>
                <a:lnTo>
                  <a:pt x="11923" y="55916"/>
                </a:lnTo>
                <a:lnTo>
                  <a:pt x="11574" y="55726"/>
                </a:lnTo>
                <a:lnTo>
                  <a:pt x="11066" y="55154"/>
                </a:lnTo>
                <a:lnTo>
                  <a:pt x="10780" y="54440"/>
                </a:lnTo>
                <a:lnTo>
                  <a:pt x="10764" y="53678"/>
                </a:lnTo>
                <a:lnTo>
                  <a:pt x="10891" y="53297"/>
                </a:lnTo>
                <a:lnTo>
                  <a:pt x="18210" y="34039"/>
                </a:lnTo>
                <a:lnTo>
                  <a:pt x="18417" y="33531"/>
                </a:lnTo>
                <a:lnTo>
                  <a:pt x="18957" y="32547"/>
                </a:lnTo>
                <a:lnTo>
                  <a:pt x="19623" y="31657"/>
                </a:lnTo>
                <a:lnTo>
                  <a:pt x="20417" y="30880"/>
                </a:lnTo>
                <a:lnTo>
                  <a:pt x="20862" y="30530"/>
                </a:lnTo>
                <a:lnTo>
                  <a:pt x="24720" y="27673"/>
                </a:lnTo>
                <a:lnTo>
                  <a:pt x="2033" y="26418"/>
                </a:lnTo>
                <a:lnTo>
                  <a:pt x="3890" y="28403"/>
                </a:lnTo>
                <a:lnTo>
                  <a:pt x="4208" y="28768"/>
                </a:lnTo>
                <a:lnTo>
                  <a:pt x="4779" y="29546"/>
                </a:lnTo>
                <a:lnTo>
                  <a:pt x="5255" y="30387"/>
                </a:lnTo>
                <a:lnTo>
                  <a:pt x="5605" y="31276"/>
                </a:lnTo>
                <a:lnTo>
                  <a:pt x="5859" y="32197"/>
                </a:lnTo>
                <a:lnTo>
                  <a:pt x="5986" y="33134"/>
                </a:lnTo>
                <a:lnTo>
                  <a:pt x="6018" y="34102"/>
                </a:lnTo>
                <a:lnTo>
                  <a:pt x="5906" y="35071"/>
                </a:lnTo>
                <a:lnTo>
                  <a:pt x="5811" y="35547"/>
                </a:lnTo>
                <a:lnTo>
                  <a:pt x="4192" y="42564"/>
                </a:lnTo>
                <a:lnTo>
                  <a:pt x="1413" y="55218"/>
                </a:lnTo>
                <a:lnTo>
                  <a:pt x="445" y="60108"/>
                </a:lnTo>
                <a:lnTo>
                  <a:pt x="80" y="62330"/>
                </a:lnTo>
                <a:lnTo>
                  <a:pt x="16" y="62949"/>
                </a:lnTo>
                <a:lnTo>
                  <a:pt x="0" y="63299"/>
                </a:lnTo>
                <a:lnTo>
                  <a:pt x="48" y="63981"/>
                </a:lnTo>
                <a:lnTo>
                  <a:pt x="159" y="64696"/>
                </a:lnTo>
                <a:lnTo>
                  <a:pt x="366" y="65394"/>
                </a:lnTo>
                <a:lnTo>
                  <a:pt x="636" y="66077"/>
                </a:lnTo>
                <a:lnTo>
                  <a:pt x="985" y="66744"/>
                </a:lnTo>
                <a:lnTo>
                  <a:pt x="1398" y="67395"/>
                </a:lnTo>
                <a:lnTo>
                  <a:pt x="1890" y="67998"/>
                </a:lnTo>
                <a:lnTo>
                  <a:pt x="2461" y="68538"/>
                </a:lnTo>
                <a:lnTo>
                  <a:pt x="3096" y="69046"/>
                </a:lnTo>
                <a:lnTo>
                  <a:pt x="3811" y="69475"/>
                </a:lnTo>
                <a:lnTo>
                  <a:pt x="4589" y="69824"/>
                </a:lnTo>
                <a:lnTo>
                  <a:pt x="5430" y="70110"/>
                </a:lnTo>
                <a:lnTo>
                  <a:pt x="6351" y="70284"/>
                </a:lnTo>
                <a:lnTo>
                  <a:pt x="7335" y="70364"/>
                </a:lnTo>
                <a:lnTo>
                  <a:pt x="8399" y="70332"/>
                </a:lnTo>
                <a:lnTo>
                  <a:pt x="8955" y="70268"/>
                </a:lnTo>
                <a:lnTo>
                  <a:pt x="9494" y="70173"/>
                </a:lnTo>
                <a:lnTo>
                  <a:pt x="10574" y="69808"/>
                </a:lnTo>
                <a:lnTo>
                  <a:pt x="11574" y="69268"/>
                </a:lnTo>
                <a:lnTo>
                  <a:pt x="12527" y="68570"/>
                </a:lnTo>
                <a:lnTo>
                  <a:pt x="13432" y="67744"/>
                </a:lnTo>
                <a:lnTo>
                  <a:pt x="14257" y="66823"/>
                </a:lnTo>
                <a:lnTo>
                  <a:pt x="15384" y="65347"/>
                </a:lnTo>
                <a:lnTo>
                  <a:pt x="16655" y="63299"/>
                </a:lnTo>
                <a:lnTo>
                  <a:pt x="17623" y="61409"/>
                </a:lnTo>
                <a:lnTo>
                  <a:pt x="18560" y="59298"/>
                </a:lnTo>
                <a:lnTo>
                  <a:pt x="18671" y="58980"/>
                </a:lnTo>
                <a:lnTo>
                  <a:pt x="46359" y="4906"/>
                </a:lnTo>
                <a:lnTo>
                  <a:pt x="46486" y="4684"/>
                </a:lnTo>
                <a:lnTo>
                  <a:pt x="46803" y="4271"/>
                </a:lnTo>
                <a:lnTo>
                  <a:pt x="47168" y="3922"/>
                </a:lnTo>
                <a:lnTo>
                  <a:pt x="47597" y="3636"/>
                </a:lnTo>
                <a:lnTo>
                  <a:pt x="48057" y="3430"/>
                </a:lnTo>
                <a:lnTo>
                  <a:pt x="48550" y="3303"/>
                </a:lnTo>
                <a:lnTo>
                  <a:pt x="49058" y="3271"/>
                </a:lnTo>
                <a:lnTo>
                  <a:pt x="49566" y="3318"/>
                </a:lnTo>
                <a:lnTo>
                  <a:pt x="49820" y="3382"/>
                </a:lnTo>
                <a:lnTo>
                  <a:pt x="60250" y="6176"/>
                </a:lnTo>
                <a:lnTo>
                  <a:pt x="63743" y="4779"/>
                </a:lnTo>
                <a:lnTo>
                  <a:pt x="47391" y="16"/>
                </a:lnTo>
                <a:lnTo>
                  <a:pt x="47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flipH="1">
            <a:off x="1737953" y="827319"/>
            <a:ext cx="191311" cy="75827"/>
          </a:xfrm>
          <a:custGeom>
            <a:avLst/>
            <a:gdLst/>
            <a:ahLst/>
            <a:cxnLst/>
            <a:rect l="l" t="t" r="r" b="b"/>
            <a:pathLst>
              <a:path w="8336" h="3304" extrusionOk="0">
                <a:moveTo>
                  <a:pt x="1525" y="1"/>
                </a:moveTo>
                <a:lnTo>
                  <a:pt x="1" y="2081"/>
                </a:lnTo>
                <a:lnTo>
                  <a:pt x="318" y="2224"/>
                </a:lnTo>
                <a:lnTo>
                  <a:pt x="1985" y="2890"/>
                </a:lnTo>
                <a:lnTo>
                  <a:pt x="3096" y="3240"/>
                </a:lnTo>
                <a:lnTo>
                  <a:pt x="3493" y="3303"/>
                </a:lnTo>
                <a:lnTo>
                  <a:pt x="3668" y="3287"/>
                </a:lnTo>
                <a:lnTo>
                  <a:pt x="4081" y="3192"/>
                </a:lnTo>
                <a:lnTo>
                  <a:pt x="4732" y="2890"/>
                </a:lnTo>
                <a:lnTo>
                  <a:pt x="5668" y="2382"/>
                </a:lnTo>
                <a:lnTo>
                  <a:pt x="6303" y="2081"/>
                </a:lnTo>
                <a:lnTo>
                  <a:pt x="6684" y="1985"/>
                </a:lnTo>
                <a:lnTo>
                  <a:pt x="6843" y="1985"/>
                </a:lnTo>
                <a:lnTo>
                  <a:pt x="7589" y="2001"/>
                </a:lnTo>
                <a:lnTo>
                  <a:pt x="8336" y="1970"/>
                </a:lnTo>
                <a:lnTo>
                  <a:pt x="1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flipH="1">
            <a:off x="1644318" y="4246580"/>
            <a:ext cx="301333" cy="376770"/>
          </a:xfrm>
          <a:custGeom>
            <a:avLst/>
            <a:gdLst/>
            <a:ahLst/>
            <a:cxnLst/>
            <a:rect l="l" t="t" r="r" b="b"/>
            <a:pathLst>
              <a:path w="13130" h="16417" extrusionOk="0">
                <a:moveTo>
                  <a:pt x="13130" y="0"/>
                </a:moveTo>
                <a:lnTo>
                  <a:pt x="4191" y="524"/>
                </a:lnTo>
                <a:lnTo>
                  <a:pt x="0" y="16416"/>
                </a:lnTo>
                <a:lnTo>
                  <a:pt x="8367" y="16099"/>
                </a:lnTo>
                <a:lnTo>
                  <a:pt x="13130"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flipH="1">
            <a:off x="1724838" y="4579250"/>
            <a:ext cx="560416" cy="202970"/>
          </a:xfrm>
          <a:custGeom>
            <a:avLst/>
            <a:gdLst/>
            <a:ahLst/>
            <a:cxnLst/>
            <a:rect l="l" t="t" r="r" b="b"/>
            <a:pathLst>
              <a:path w="24419" h="8844" extrusionOk="0">
                <a:moveTo>
                  <a:pt x="23513" y="0"/>
                </a:moveTo>
                <a:lnTo>
                  <a:pt x="15019" y="95"/>
                </a:lnTo>
                <a:lnTo>
                  <a:pt x="1223" y="6398"/>
                </a:lnTo>
                <a:lnTo>
                  <a:pt x="890" y="6589"/>
                </a:lnTo>
                <a:lnTo>
                  <a:pt x="382" y="7113"/>
                </a:lnTo>
                <a:lnTo>
                  <a:pt x="80" y="7764"/>
                </a:lnTo>
                <a:lnTo>
                  <a:pt x="1" y="8478"/>
                </a:lnTo>
                <a:lnTo>
                  <a:pt x="64" y="8843"/>
                </a:lnTo>
                <a:lnTo>
                  <a:pt x="24418" y="8843"/>
                </a:lnTo>
                <a:lnTo>
                  <a:pt x="23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flipH="1">
            <a:off x="1272667" y="2265133"/>
            <a:ext cx="714158" cy="2201479"/>
          </a:xfrm>
          <a:custGeom>
            <a:avLst/>
            <a:gdLst/>
            <a:ahLst/>
            <a:cxnLst/>
            <a:rect l="l" t="t" r="r" b="b"/>
            <a:pathLst>
              <a:path w="31118" h="95925" extrusionOk="0">
                <a:moveTo>
                  <a:pt x="12066" y="0"/>
                </a:moveTo>
                <a:lnTo>
                  <a:pt x="0" y="94718"/>
                </a:lnTo>
                <a:lnTo>
                  <a:pt x="12701" y="95924"/>
                </a:lnTo>
                <a:lnTo>
                  <a:pt x="13304" y="94607"/>
                </a:lnTo>
                <a:lnTo>
                  <a:pt x="14479" y="91797"/>
                </a:lnTo>
                <a:lnTo>
                  <a:pt x="15606" y="88780"/>
                </a:lnTo>
                <a:lnTo>
                  <a:pt x="16702" y="85605"/>
                </a:lnTo>
                <a:lnTo>
                  <a:pt x="17750" y="82271"/>
                </a:lnTo>
                <a:lnTo>
                  <a:pt x="18750" y="78810"/>
                </a:lnTo>
                <a:lnTo>
                  <a:pt x="20179" y="73412"/>
                </a:lnTo>
                <a:lnTo>
                  <a:pt x="21925" y="65903"/>
                </a:lnTo>
                <a:lnTo>
                  <a:pt x="23513" y="58187"/>
                </a:lnTo>
                <a:lnTo>
                  <a:pt x="24942" y="50439"/>
                </a:lnTo>
                <a:lnTo>
                  <a:pt x="26212" y="42787"/>
                </a:lnTo>
                <a:lnTo>
                  <a:pt x="27323" y="35389"/>
                </a:lnTo>
                <a:lnTo>
                  <a:pt x="28291" y="28387"/>
                </a:lnTo>
                <a:lnTo>
                  <a:pt x="29482" y="18861"/>
                </a:lnTo>
                <a:lnTo>
                  <a:pt x="30943" y="5081"/>
                </a:lnTo>
                <a:lnTo>
                  <a:pt x="31117" y="3049"/>
                </a:lnTo>
                <a:lnTo>
                  <a:pt x="12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flipH="1">
            <a:off x="1098845" y="3992608"/>
            <a:ext cx="268194" cy="478783"/>
          </a:xfrm>
          <a:custGeom>
            <a:avLst/>
            <a:gdLst/>
            <a:ahLst/>
            <a:cxnLst/>
            <a:rect l="l" t="t" r="r" b="b"/>
            <a:pathLst>
              <a:path w="11686" h="20862" extrusionOk="0">
                <a:moveTo>
                  <a:pt x="7335" y="1"/>
                </a:moveTo>
                <a:lnTo>
                  <a:pt x="0" y="5113"/>
                </a:lnTo>
                <a:lnTo>
                  <a:pt x="4716" y="20862"/>
                </a:lnTo>
                <a:lnTo>
                  <a:pt x="11685" y="16226"/>
                </a:lnTo>
                <a:lnTo>
                  <a:pt x="7335"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flipH="1">
            <a:off x="1023803" y="4329661"/>
            <a:ext cx="455466" cy="453630"/>
          </a:xfrm>
          <a:custGeom>
            <a:avLst/>
            <a:gdLst/>
            <a:ahLst/>
            <a:cxnLst/>
            <a:rect l="l" t="t" r="r" b="b"/>
            <a:pathLst>
              <a:path w="19846" h="19766" extrusionOk="0">
                <a:moveTo>
                  <a:pt x="16035" y="0"/>
                </a:moveTo>
                <a:lnTo>
                  <a:pt x="8844" y="4509"/>
                </a:lnTo>
                <a:lnTo>
                  <a:pt x="350" y="17067"/>
                </a:lnTo>
                <a:lnTo>
                  <a:pt x="159" y="17400"/>
                </a:lnTo>
                <a:lnTo>
                  <a:pt x="1" y="18115"/>
                </a:lnTo>
                <a:lnTo>
                  <a:pt x="80" y="18829"/>
                </a:lnTo>
                <a:lnTo>
                  <a:pt x="397" y="19480"/>
                </a:lnTo>
                <a:lnTo>
                  <a:pt x="651" y="19766"/>
                </a:lnTo>
                <a:lnTo>
                  <a:pt x="19846" y="8065"/>
                </a:lnTo>
                <a:lnTo>
                  <a:pt x="1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flipH="1">
            <a:off x="1101059" y="2332172"/>
            <a:ext cx="889427" cy="1976316"/>
          </a:xfrm>
          <a:custGeom>
            <a:avLst/>
            <a:gdLst/>
            <a:ahLst/>
            <a:cxnLst/>
            <a:rect l="l" t="t" r="r" b="b"/>
            <a:pathLst>
              <a:path w="38755" h="86114" extrusionOk="0">
                <a:moveTo>
                  <a:pt x="1" y="1"/>
                </a:moveTo>
                <a:lnTo>
                  <a:pt x="17" y="350"/>
                </a:lnTo>
                <a:lnTo>
                  <a:pt x="334" y="4208"/>
                </a:lnTo>
                <a:lnTo>
                  <a:pt x="922" y="9415"/>
                </a:lnTo>
                <a:lnTo>
                  <a:pt x="1525" y="13749"/>
                </a:lnTo>
                <a:lnTo>
                  <a:pt x="2335" y="18735"/>
                </a:lnTo>
                <a:lnTo>
                  <a:pt x="3382" y="24323"/>
                </a:lnTo>
                <a:lnTo>
                  <a:pt x="4668" y="30419"/>
                </a:lnTo>
                <a:lnTo>
                  <a:pt x="6256" y="36992"/>
                </a:lnTo>
                <a:lnTo>
                  <a:pt x="8161" y="43946"/>
                </a:lnTo>
                <a:lnTo>
                  <a:pt x="10415" y="51217"/>
                </a:lnTo>
                <a:lnTo>
                  <a:pt x="12352" y="56853"/>
                </a:lnTo>
                <a:lnTo>
                  <a:pt x="13765" y="60664"/>
                </a:lnTo>
                <a:lnTo>
                  <a:pt x="15274" y="64522"/>
                </a:lnTo>
                <a:lnTo>
                  <a:pt x="16877" y="68427"/>
                </a:lnTo>
                <a:lnTo>
                  <a:pt x="18608" y="72333"/>
                </a:lnTo>
                <a:lnTo>
                  <a:pt x="20449" y="76270"/>
                </a:lnTo>
                <a:lnTo>
                  <a:pt x="22402" y="80207"/>
                </a:lnTo>
                <a:lnTo>
                  <a:pt x="24466" y="84145"/>
                </a:lnTo>
                <a:lnTo>
                  <a:pt x="25561" y="86113"/>
                </a:lnTo>
                <a:lnTo>
                  <a:pt x="38754" y="80763"/>
                </a:lnTo>
                <a:lnTo>
                  <a:pt x="19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flipH="1">
            <a:off x="1387062" y="625835"/>
            <a:ext cx="292245" cy="263443"/>
          </a:xfrm>
          <a:custGeom>
            <a:avLst/>
            <a:gdLst/>
            <a:ahLst/>
            <a:cxnLst/>
            <a:rect l="l" t="t" r="r" b="b"/>
            <a:pathLst>
              <a:path w="12734" h="11479" extrusionOk="0">
                <a:moveTo>
                  <a:pt x="5843" y="0"/>
                </a:moveTo>
                <a:lnTo>
                  <a:pt x="5637" y="32"/>
                </a:lnTo>
                <a:lnTo>
                  <a:pt x="5430" y="96"/>
                </a:lnTo>
                <a:lnTo>
                  <a:pt x="5113" y="318"/>
                </a:lnTo>
                <a:lnTo>
                  <a:pt x="4763" y="826"/>
                </a:lnTo>
                <a:lnTo>
                  <a:pt x="4478" y="1540"/>
                </a:lnTo>
                <a:lnTo>
                  <a:pt x="4303" y="1890"/>
                </a:lnTo>
                <a:lnTo>
                  <a:pt x="4160" y="1969"/>
                </a:lnTo>
                <a:lnTo>
                  <a:pt x="4065" y="1921"/>
                </a:lnTo>
                <a:lnTo>
                  <a:pt x="3906" y="1794"/>
                </a:lnTo>
                <a:lnTo>
                  <a:pt x="3684" y="1413"/>
                </a:lnTo>
                <a:lnTo>
                  <a:pt x="3430" y="1064"/>
                </a:lnTo>
                <a:lnTo>
                  <a:pt x="3096" y="937"/>
                </a:lnTo>
                <a:lnTo>
                  <a:pt x="2779" y="937"/>
                </a:lnTo>
                <a:lnTo>
                  <a:pt x="2557" y="969"/>
                </a:lnTo>
                <a:lnTo>
                  <a:pt x="2350" y="1032"/>
                </a:lnTo>
                <a:lnTo>
                  <a:pt x="2096" y="1191"/>
                </a:lnTo>
                <a:lnTo>
                  <a:pt x="1906" y="1509"/>
                </a:lnTo>
                <a:lnTo>
                  <a:pt x="1906" y="1969"/>
                </a:lnTo>
                <a:lnTo>
                  <a:pt x="1858" y="2255"/>
                </a:lnTo>
                <a:lnTo>
                  <a:pt x="1747" y="2382"/>
                </a:lnTo>
                <a:lnTo>
                  <a:pt x="1652" y="2414"/>
                </a:lnTo>
                <a:lnTo>
                  <a:pt x="1525" y="2445"/>
                </a:lnTo>
                <a:lnTo>
                  <a:pt x="1223" y="2636"/>
                </a:lnTo>
                <a:lnTo>
                  <a:pt x="874" y="2969"/>
                </a:lnTo>
                <a:lnTo>
                  <a:pt x="540" y="3398"/>
                </a:lnTo>
                <a:lnTo>
                  <a:pt x="270" y="3906"/>
                </a:lnTo>
                <a:lnTo>
                  <a:pt x="64" y="4509"/>
                </a:lnTo>
                <a:lnTo>
                  <a:pt x="1" y="5160"/>
                </a:lnTo>
                <a:lnTo>
                  <a:pt x="112" y="5859"/>
                </a:lnTo>
                <a:lnTo>
                  <a:pt x="255" y="6224"/>
                </a:lnTo>
                <a:lnTo>
                  <a:pt x="366" y="6367"/>
                </a:lnTo>
                <a:lnTo>
                  <a:pt x="1064" y="6922"/>
                </a:lnTo>
                <a:lnTo>
                  <a:pt x="2827" y="8161"/>
                </a:lnTo>
                <a:lnTo>
                  <a:pt x="5779" y="10034"/>
                </a:lnTo>
                <a:lnTo>
                  <a:pt x="7589" y="11082"/>
                </a:lnTo>
                <a:lnTo>
                  <a:pt x="8351" y="11447"/>
                </a:lnTo>
                <a:lnTo>
                  <a:pt x="8478" y="11479"/>
                </a:lnTo>
                <a:lnTo>
                  <a:pt x="8955" y="11384"/>
                </a:lnTo>
                <a:lnTo>
                  <a:pt x="10082" y="11018"/>
                </a:lnTo>
                <a:lnTo>
                  <a:pt x="10606" y="10717"/>
                </a:lnTo>
                <a:lnTo>
                  <a:pt x="10892" y="10447"/>
                </a:lnTo>
                <a:lnTo>
                  <a:pt x="11003" y="10288"/>
                </a:lnTo>
                <a:lnTo>
                  <a:pt x="11161" y="9971"/>
                </a:lnTo>
                <a:lnTo>
                  <a:pt x="11241" y="9367"/>
                </a:lnTo>
                <a:lnTo>
                  <a:pt x="11241" y="8780"/>
                </a:lnTo>
                <a:lnTo>
                  <a:pt x="11320" y="8367"/>
                </a:lnTo>
                <a:lnTo>
                  <a:pt x="11479" y="8113"/>
                </a:lnTo>
                <a:lnTo>
                  <a:pt x="11590" y="8002"/>
                </a:lnTo>
                <a:lnTo>
                  <a:pt x="11876" y="7732"/>
                </a:lnTo>
                <a:lnTo>
                  <a:pt x="12352" y="7129"/>
                </a:lnTo>
                <a:lnTo>
                  <a:pt x="12606" y="6637"/>
                </a:lnTo>
                <a:lnTo>
                  <a:pt x="12733" y="6097"/>
                </a:lnTo>
                <a:lnTo>
                  <a:pt x="12670" y="5509"/>
                </a:lnTo>
                <a:lnTo>
                  <a:pt x="12368" y="4890"/>
                </a:lnTo>
                <a:lnTo>
                  <a:pt x="11749" y="4255"/>
                </a:lnTo>
                <a:lnTo>
                  <a:pt x="11288" y="3938"/>
                </a:lnTo>
                <a:lnTo>
                  <a:pt x="10812" y="3652"/>
                </a:lnTo>
                <a:lnTo>
                  <a:pt x="10034" y="3271"/>
                </a:lnTo>
                <a:lnTo>
                  <a:pt x="9225" y="3017"/>
                </a:lnTo>
                <a:lnTo>
                  <a:pt x="8732" y="2953"/>
                </a:lnTo>
                <a:lnTo>
                  <a:pt x="8494" y="2890"/>
                </a:lnTo>
                <a:lnTo>
                  <a:pt x="8304" y="2715"/>
                </a:lnTo>
                <a:lnTo>
                  <a:pt x="8097" y="2382"/>
                </a:lnTo>
                <a:lnTo>
                  <a:pt x="7986" y="2128"/>
                </a:lnTo>
                <a:lnTo>
                  <a:pt x="7748" y="1572"/>
                </a:lnTo>
                <a:lnTo>
                  <a:pt x="7256" y="715"/>
                </a:lnTo>
                <a:lnTo>
                  <a:pt x="6859" y="286"/>
                </a:lnTo>
                <a:lnTo>
                  <a:pt x="6557" y="96"/>
                </a:lnTo>
                <a:lnTo>
                  <a:pt x="6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flipH="1">
            <a:off x="1469042" y="683028"/>
            <a:ext cx="271843" cy="550938"/>
          </a:xfrm>
          <a:custGeom>
            <a:avLst/>
            <a:gdLst/>
            <a:ahLst/>
            <a:cxnLst/>
            <a:rect l="l" t="t" r="r" b="b"/>
            <a:pathLst>
              <a:path w="11845" h="24006" extrusionOk="0">
                <a:moveTo>
                  <a:pt x="6526" y="1"/>
                </a:moveTo>
                <a:lnTo>
                  <a:pt x="5510" y="160"/>
                </a:lnTo>
                <a:lnTo>
                  <a:pt x="4541" y="477"/>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71"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92" y="11083"/>
                </a:lnTo>
                <a:lnTo>
                  <a:pt x="11304" y="9543"/>
                </a:lnTo>
                <a:lnTo>
                  <a:pt x="11606" y="8114"/>
                </a:lnTo>
                <a:lnTo>
                  <a:pt x="11828" y="6494"/>
                </a:lnTo>
                <a:lnTo>
                  <a:pt x="11844" y="4811"/>
                </a:lnTo>
                <a:lnTo>
                  <a:pt x="11685" y="3605"/>
                </a:lnTo>
                <a:lnTo>
                  <a:pt x="11479" y="2859"/>
                </a:lnTo>
                <a:lnTo>
                  <a:pt x="11177" y="2176"/>
                </a:lnTo>
                <a:lnTo>
                  <a:pt x="10765" y="1589"/>
                </a:lnTo>
                <a:lnTo>
                  <a:pt x="10495" y="1319"/>
                </a:lnTo>
                <a:lnTo>
                  <a:pt x="10241" y="1096"/>
                </a:lnTo>
                <a:lnTo>
                  <a:pt x="9685" y="715"/>
                </a:lnTo>
                <a:lnTo>
                  <a:pt x="9082" y="414"/>
                </a:lnTo>
                <a:lnTo>
                  <a:pt x="8431" y="191"/>
                </a:lnTo>
                <a:lnTo>
                  <a:pt x="8097" y="112"/>
                </a:lnTo>
                <a:lnTo>
                  <a:pt x="7573" y="33"/>
                </a:lnTo>
                <a:lnTo>
                  <a:pt x="6526" y="1"/>
                </a:lnTo>
                <a:close/>
              </a:path>
            </a:pathLst>
          </a:custGeom>
          <a:solidFill>
            <a:srgbClr val="D67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flipH="1">
            <a:off x="1460665" y="683028"/>
            <a:ext cx="280219" cy="550938"/>
          </a:xfrm>
          <a:custGeom>
            <a:avLst/>
            <a:gdLst/>
            <a:ahLst/>
            <a:cxnLst/>
            <a:rect l="l" t="t" r="r" b="b"/>
            <a:pathLst>
              <a:path w="12210" h="24006" extrusionOk="0">
                <a:moveTo>
                  <a:pt x="6526" y="1"/>
                </a:moveTo>
                <a:lnTo>
                  <a:pt x="5510" y="160"/>
                </a:lnTo>
                <a:lnTo>
                  <a:pt x="4541" y="493"/>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55"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44" y="11194"/>
                </a:lnTo>
                <a:lnTo>
                  <a:pt x="10987" y="10733"/>
                </a:lnTo>
                <a:lnTo>
                  <a:pt x="11177" y="10717"/>
                </a:lnTo>
                <a:lnTo>
                  <a:pt x="11542" y="10575"/>
                </a:lnTo>
                <a:lnTo>
                  <a:pt x="11828" y="10336"/>
                </a:lnTo>
                <a:lnTo>
                  <a:pt x="12050" y="10035"/>
                </a:lnTo>
                <a:lnTo>
                  <a:pt x="12177" y="9701"/>
                </a:lnTo>
                <a:lnTo>
                  <a:pt x="12209" y="9336"/>
                </a:lnTo>
                <a:lnTo>
                  <a:pt x="12114" y="9003"/>
                </a:lnTo>
                <a:lnTo>
                  <a:pt x="11908" y="8717"/>
                </a:lnTo>
                <a:lnTo>
                  <a:pt x="11749" y="8606"/>
                </a:lnTo>
                <a:lnTo>
                  <a:pt x="11527" y="8463"/>
                </a:lnTo>
                <a:lnTo>
                  <a:pt x="11685" y="7558"/>
                </a:lnTo>
                <a:lnTo>
                  <a:pt x="11828" y="6082"/>
                </a:lnTo>
                <a:lnTo>
                  <a:pt x="11844" y="5097"/>
                </a:lnTo>
                <a:lnTo>
                  <a:pt x="11765" y="4129"/>
                </a:lnTo>
                <a:lnTo>
                  <a:pt x="11590" y="3208"/>
                </a:lnTo>
                <a:lnTo>
                  <a:pt x="11273" y="2367"/>
                </a:lnTo>
                <a:lnTo>
                  <a:pt x="10796" y="1636"/>
                </a:lnTo>
                <a:lnTo>
                  <a:pt x="10495" y="1319"/>
                </a:lnTo>
                <a:lnTo>
                  <a:pt x="10241" y="1096"/>
                </a:lnTo>
                <a:lnTo>
                  <a:pt x="9669" y="715"/>
                </a:lnTo>
                <a:lnTo>
                  <a:pt x="9066" y="414"/>
                </a:lnTo>
                <a:lnTo>
                  <a:pt x="8431" y="191"/>
                </a:lnTo>
                <a:lnTo>
                  <a:pt x="8097" y="112"/>
                </a:lnTo>
                <a:lnTo>
                  <a:pt x="7558" y="33"/>
                </a:lnTo>
                <a:lnTo>
                  <a:pt x="6526"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flipH="1">
            <a:off x="1471604" y="898007"/>
            <a:ext cx="21137" cy="12416"/>
          </a:xfrm>
          <a:custGeom>
            <a:avLst/>
            <a:gdLst/>
            <a:ahLst/>
            <a:cxnLst/>
            <a:rect l="l" t="t" r="r" b="b"/>
            <a:pathLst>
              <a:path w="921" h="541" fill="none" extrusionOk="0">
                <a:moveTo>
                  <a:pt x="0" y="541"/>
                </a:moveTo>
                <a:lnTo>
                  <a:pt x="48" y="414"/>
                </a:lnTo>
                <a:lnTo>
                  <a:pt x="429" y="33"/>
                </a:lnTo>
                <a:lnTo>
                  <a:pt x="667" y="1"/>
                </a:lnTo>
                <a:lnTo>
                  <a:pt x="842" y="96"/>
                </a:lnTo>
                <a:lnTo>
                  <a:pt x="921" y="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flipH="1">
            <a:off x="1533186" y="971610"/>
            <a:ext cx="169073" cy="64535"/>
          </a:xfrm>
          <a:custGeom>
            <a:avLst/>
            <a:gdLst/>
            <a:ahLst/>
            <a:cxnLst/>
            <a:rect l="l" t="t" r="r" b="b"/>
            <a:pathLst>
              <a:path w="7367" h="2812" extrusionOk="0">
                <a:moveTo>
                  <a:pt x="7367" y="1"/>
                </a:moveTo>
                <a:lnTo>
                  <a:pt x="6525" y="318"/>
                </a:lnTo>
                <a:lnTo>
                  <a:pt x="5001" y="731"/>
                </a:lnTo>
                <a:lnTo>
                  <a:pt x="3700" y="938"/>
                </a:lnTo>
                <a:lnTo>
                  <a:pt x="2604" y="969"/>
                </a:lnTo>
                <a:lnTo>
                  <a:pt x="1334" y="826"/>
                </a:lnTo>
                <a:lnTo>
                  <a:pt x="445" y="541"/>
                </a:lnTo>
                <a:lnTo>
                  <a:pt x="366" y="493"/>
                </a:lnTo>
                <a:lnTo>
                  <a:pt x="0" y="2716"/>
                </a:lnTo>
                <a:lnTo>
                  <a:pt x="334" y="2779"/>
                </a:lnTo>
                <a:lnTo>
                  <a:pt x="1001" y="2811"/>
                </a:lnTo>
                <a:lnTo>
                  <a:pt x="2001" y="2732"/>
                </a:lnTo>
                <a:lnTo>
                  <a:pt x="3287" y="2398"/>
                </a:lnTo>
                <a:lnTo>
                  <a:pt x="4477" y="1906"/>
                </a:lnTo>
                <a:lnTo>
                  <a:pt x="6002" y="1033"/>
                </a:lnTo>
                <a:lnTo>
                  <a:pt x="7240" y="112"/>
                </a:lnTo>
                <a:lnTo>
                  <a:pt x="7367" y="1"/>
                </a:lnTo>
                <a:close/>
              </a:path>
            </a:pathLst>
          </a:custGeom>
          <a:solidFill>
            <a:srgbClr val="BA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flipH="1">
            <a:off x="1659249" y="796358"/>
            <a:ext cx="26989" cy="25153"/>
          </a:xfrm>
          <a:custGeom>
            <a:avLst/>
            <a:gdLst/>
            <a:ahLst/>
            <a:cxnLst/>
            <a:rect l="l" t="t" r="r" b="b"/>
            <a:pathLst>
              <a:path w="1176" h="1096" fill="none" extrusionOk="0">
                <a:moveTo>
                  <a:pt x="112" y="1096"/>
                </a:moveTo>
                <a:lnTo>
                  <a:pt x="1" y="254"/>
                </a:lnTo>
                <a:lnTo>
                  <a:pt x="176" y="286"/>
                </a:lnTo>
                <a:lnTo>
                  <a:pt x="572" y="223"/>
                </a:lnTo>
                <a:lnTo>
                  <a:pt x="1081" y="48"/>
                </a:lnTo>
                <a:lnTo>
                  <a:pt x="1176" y="0"/>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flipH="1">
            <a:off x="1651952" y="829889"/>
            <a:ext cx="60519" cy="29537"/>
          </a:xfrm>
          <a:custGeom>
            <a:avLst/>
            <a:gdLst/>
            <a:ahLst/>
            <a:cxnLst/>
            <a:rect l="l" t="t" r="r" b="b"/>
            <a:pathLst>
              <a:path w="2637" h="1287" fill="none" extrusionOk="0">
                <a:moveTo>
                  <a:pt x="1" y="0"/>
                </a:moveTo>
                <a:lnTo>
                  <a:pt x="1" y="64"/>
                </a:lnTo>
                <a:lnTo>
                  <a:pt x="175" y="587"/>
                </a:lnTo>
                <a:lnTo>
                  <a:pt x="557" y="1032"/>
                </a:lnTo>
                <a:lnTo>
                  <a:pt x="953" y="1238"/>
                </a:lnTo>
                <a:lnTo>
                  <a:pt x="1493" y="1286"/>
                </a:lnTo>
                <a:lnTo>
                  <a:pt x="2192" y="1159"/>
                </a:lnTo>
                <a:lnTo>
                  <a:pt x="2636" y="969"/>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flipH="1">
            <a:off x="1594391" y="775588"/>
            <a:ext cx="38281" cy="40094"/>
          </a:xfrm>
          <a:custGeom>
            <a:avLst/>
            <a:gdLst/>
            <a:ahLst/>
            <a:cxnLst/>
            <a:rect l="l" t="t" r="r" b="b"/>
            <a:pathLst>
              <a:path w="1668" h="1747" extrusionOk="0">
                <a:moveTo>
                  <a:pt x="302" y="1"/>
                </a:moveTo>
                <a:lnTo>
                  <a:pt x="255" y="48"/>
                </a:lnTo>
                <a:lnTo>
                  <a:pt x="80" y="477"/>
                </a:lnTo>
                <a:lnTo>
                  <a:pt x="17" y="921"/>
                </a:lnTo>
                <a:lnTo>
                  <a:pt x="1" y="1175"/>
                </a:lnTo>
                <a:lnTo>
                  <a:pt x="64" y="1414"/>
                </a:lnTo>
                <a:lnTo>
                  <a:pt x="96" y="1477"/>
                </a:lnTo>
                <a:lnTo>
                  <a:pt x="144" y="1541"/>
                </a:lnTo>
                <a:lnTo>
                  <a:pt x="159" y="1572"/>
                </a:lnTo>
                <a:lnTo>
                  <a:pt x="191" y="1604"/>
                </a:lnTo>
                <a:lnTo>
                  <a:pt x="255" y="1652"/>
                </a:lnTo>
                <a:lnTo>
                  <a:pt x="318" y="1699"/>
                </a:lnTo>
                <a:lnTo>
                  <a:pt x="382" y="1731"/>
                </a:lnTo>
                <a:lnTo>
                  <a:pt x="461" y="1747"/>
                </a:lnTo>
                <a:lnTo>
                  <a:pt x="683" y="1747"/>
                </a:lnTo>
                <a:lnTo>
                  <a:pt x="937" y="1636"/>
                </a:lnTo>
                <a:lnTo>
                  <a:pt x="1049" y="1556"/>
                </a:lnTo>
                <a:lnTo>
                  <a:pt x="1223" y="1382"/>
                </a:lnTo>
                <a:lnTo>
                  <a:pt x="1350" y="1175"/>
                </a:lnTo>
                <a:lnTo>
                  <a:pt x="1557" y="778"/>
                </a:lnTo>
                <a:lnTo>
                  <a:pt x="1668" y="334"/>
                </a:lnTo>
                <a:lnTo>
                  <a:pt x="1668" y="255"/>
                </a:lnTo>
                <a:lnTo>
                  <a:pt x="1525" y="207"/>
                </a:lnTo>
                <a:lnTo>
                  <a:pt x="1477" y="270"/>
                </a:lnTo>
                <a:lnTo>
                  <a:pt x="1303" y="651"/>
                </a:lnTo>
                <a:lnTo>
                  <a:pt x="1080" y="1001"/>
                </a:lnTo>
                <a:lnTo>
                  <a:pt x="969" y="1159"/>
                </a:lnTo>
                <a:lnTo>
                  <a:pt x="842" y="1302"/>
                </a:lnTo>
                <a:lnTo>
                  <a:pt x="715" y="1382"/>
                </a:lnTo>
                <a:lnTo>
                  <a:pt x="556" y="1398"/>
                </a:lnTo>
                <a:lnTo>
                  <a:pt x="493" y="1398"/>
                </a:lnTo>
                <a:lnTo>
                  <a:pt x="398" y="1318"/>
                </a:lnTo>
                <a:lnTo>
                  <a:pt x="366" y="1271"/>
                </a:lnTo>
                <a:lnTo>
                  <a:pt x="318" y="1096"/>
                </a:lnTo>
                <a:lnTo>
                  <a:pt x="302" y="905"/>
                </a:lnTo>
                <a:lnTo>
                  <a:pt x="334" y="493"/>
                </a:lnTo>
                <a:lnTo>
                  <a:pt x="414" y="96"/>
                </a:lnTo>
                <a:lnTo>
                  <a:pt x="414" y="32"/>
                </a:lnTo>
                <a:lnTo>
                  <a:pt x="302"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flipH="1">
            <a:off x="1577269" y="753716"/>
            <a:ext cx="33530" cy="31005"/>
          </a:xfrm>
          <a:custGeom>
            <a:avLst/>
            <a:gdLst/>
            <a:ahLst/>
            <a:cxnLst/>
            <a:rect l="l" t="t" r="r" b="b"/>
            <a:pathLst>
              <a:path w="1461" h="1351" extrusionOk="0">
                <a:moveTo>
                  <a:pt x="445" y="1"/>
                </a:moveTo>
                <a:lnTo>
                  <a:pt x="159" y="33"/>
                </a:lnTo>
                <a:lnTo>
                  <a:pt x="32" y="80"/>
                </a:lnTo>
                <a:lnTo>
                  <a:pt x="48" y="96"/>
                </a:lnTo>
                <a:lnTo>
                  <a:pt x="0" y="128"/>
                </a:lnTo>
                <a:lnTo>
                  <a:pt x="16" y="223"/>
                </a:lnTo>
                <a:lnTo>
                  <a:pt x="64" y="239"/>
                </a:lnTo>
                <a:lnTo>
                  <a:pt x="286" y="239"/>
                </a:lnTo>
                <a:lnTo>
                  <a:pt x="715" y="382"/>
                </a:lnTo>
                <a:lnTo>
                  <a:pt x="905" y="525"/>
                </a:lnTo>
                <a:lnTo>
                  <a:pt x="1064" y="668"/>
                </a:lnTo>
                <a:lnTo>
                  <a:pt x="1159" y="874"/>
                </a:lnTo>
                <a:lnTo>
                  <a:pt x="1223" y="969"/>
                </a:lnTo>
                <a:lnTo>
                  <a:pt x="1255" y="1081"/>
                </a:lnTo>
                <a:lnTo>
                  <a:pt x="1302" y="1208"/>
                </a:lnTo>
                <a:lnTo>
                  <a:pt x="1334" y="1335"/>
                </a:lnTo>
                <a:lnTo>
                  <a:pt x="1366" y="1350"/>
                </a:lnTo>
                <a:lnTo>
                  <a:pt x="1429" y="1350"/>
                </a:lnTo>
                <a:lnTo>
                  <a:pt x="1445" y="1319"/>
                </a:lnTo>
                <a:lnTo>
                  <a:pt x="1461" y="1176"/>
                </a:lnTo>
                <a:lnTo>
                  <a:pt x="1461" y="1049"/>
                </a:lnTo>
                <a:lnTo>
                  <a:pt x="1445" y="906"/>
                </a:lnTo>
                <a:lnTo>
                  <a:pt x="1429" y="763"/>
                </a:lnTo>
                <a:lnTo>
                  <a:pt x="1382" y="620"/>
                </a:lnTo>
                <a:lnTo>
                  <a:pt x="1223" y="366"/>
                </a:lnTo>
                <a:lnTo>
                  <a:pt x="1127" y="255"/>
                </a:lnTo>
                <a:lnTo>
                  <a:pt x="1016" y="160"/>
                </a:lnTo>
                <a:lnTo>
                  <a:pt x="731" y="49"/>
                </a:lnTo>
                <a:lnTo>
                  <a:pt x="588" y="17"/>
                </a:lnTo>
                <a:lnTo>
                  <a:pt x="44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flipH="1">
            <a:off x="1658883" y="740244"/>
            <a:ext cx="37179" cy="38281"/>
          </a:xfrm>
          <a:custGeom>
            <a:avLst/>
            <a:gdLst/>
            <a:ahLst/>
            <a:cxnLst/>
            <a:rect l="l" t="t" r="r" b="b"/>
            <a:pathLst>
              <a:path w="1620" h="1668" extrusionOk="0">
                <a:moveTo>
                  <a:pt x="365" y="1"/>
                </a:moveTo>
                <a:lnTo>
                  <a:pt x="318" y="64"/>
                </a:lnTo>
                <a:lnTo>
                  <a:pt x="127" y="429"/>
                </a:lnTo>
                <a:lnTo>
                  <a:pt x="32" y="842"/>
                </a:lnTo>
                <a:lnTo>
                  <a:pt x="0" y="1064"/>
                </a:lnTo>
                <a:lnTo>
                  <a:pt x="48" y="1302"/>
                </a:lnTo>
                <a:lnTo>
                  <a:pt x="64" y="1366"/>
                </a:lnTo>
                <a:lnTo>
                  <a:pt x="96" y="1414"/>
                </a:lnTo>
                <a:lnTo>
                  <a:pt x="127" y="1477"/>
                </a:lnTo>
                <a:lnTo>
                  <a:pt x="191" y="1525"/>
                </a:lnTo>
                <a:lnTo>
                  <a:pt x="238" y="1588"/>
                </a:lnTo>
                <a:lnTo>
                  <a:pt x="318" y="1604"/>
                </a:lnTo>
                <a:lnTo>
                  <a:pt x="381" y="1636"/>
                </a:lnTo>
                <a:lnTo>
                  <a:pt x="445" y="1652"/>
                </a:lnTo>
                <a:lnTo>
                  <a:pt x="572" y="1668"/>
                </a:lnTo>
                <a:lnTo>
                  <a:pt x="826" y="1588"/>
                </a:lnTo>
                <a:lnTo>
                  <a:pt x="937" y="1525"/>
                </a:lnTo>
                <a:lnTo>
                  <a:pt x="1112" y="1382"/>
                </a:lnTo>
                <a:lnTo>
                  <a:pt x="1239" y="1207"/>
                </a:lnTo>
                <a:lnTo>
                  <a:pt x="1461" y="858"/>
                </a:lnTo>
                <a:lnTo>
                  <a:pt x="1604" y="461"/>
                </a:lnTo>
                <a:lnTo>
                  <a:pt x="1620" y="366"/>
                </a:lnTo>
                <a:lnTo>
                  <a:pt x="1461" y="302"/>
                </a:lnTo>
                <a:lnTo>
                  <a:pt x="1413" y="382"/>
                </a:lnTo>
                <a:lnTo>
                  <a:pt x="1223" y="699"/>
                </a:lnTo>
                <a:lnTo>
                  <a:pt x="1000" y="1017"/>
                </a:lnTo>
                <a:lnTo>
                  <a:pt x="873" y="1144"/>
                </a:lnTo>
                <a:lnTo>
                  <a:pt x="746" y="1255"/>
                </a:lnTo>
                <a:lnTo>
                  <a:pt x="635" y="1318"/>
                </a:lnTo>
                <a:lnTo>
                  <a:pt x="492" y="1318"/>
                </a:lnTo>
                <a:lnTo>
                  <a:pt x="397" y="1287"/>
                </a:lnTo>
                <a:lnTo>
                  <a:pt x="334" y="1191"/>
                </a:lnTo>
                <a:lnTo>
                  <a:pt x="302" y="1032"/>
                </a:lnTo>
                <a:lnTo>
                  <a:pt x="318" y="874"/>
                </a:lnTo>
                <a:lnTo>
                  <a:pt x="381" y="493"/>
                </a:lnTo>
                <a:lnTo>
                  <a:pt x="477" y="143"/>
                </a:lnTo>
                <a:lnTo>
                  <a:pt x="492" y="143"/>
                </a:lnTo>
                <a:lnTo>
                  <a:pt x="492" y="64"/>
                </a:lnTo>
                <a:lnTo>
                  <a:pt x="36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flipH="1">
            <a:off x="1643942" y="723123"/>
            <a:ext cx="33553" cy="30982"/>
          </a:xfrm>
          <a:custGeom>
            <a:avLst/>
            <a:gdLst/>
            <a:ahLst/>
            <a:cxnLst/>
            <a:rect l="l" t="t" r="r" b="b"/>
            <a:pathLst>
              <a:path w="1462" h="1350" extrusionOk="0">
                <a:moveTo>
                  <a:pt x="445" y="0"/>
                </a:moveTo>
                <a:lnTo>
                  <a:pt x="160" y="32"/>
                </a:lnTo>
                <a:lnTo>
                  <a:pt x="33" y="80"/>
                </a:lnTo>
                <a:lnTo>
                  <a:pt x="49" y="96"/>
                </a:lnTo>
                <a:lnTo>
                  <a:pt x="1" y="127"/>
                </a:lnTo>
                <a:lnTo>
                  <a:pt x="17" y="207"/>
                </a:lnTo>
                <a:lnTo>
                  <a:pt x="64" y="223"/>
                </a:lnTo>
                <a:lnTo>
                  <a:pt x="287" y="238"/>
                </a:lnTo>
                <a:lnTo>
                  <a:pt x="715" y="381"/>
                </a:lnTo>
                <a:lnTo>
                  <a:pt x="906" y="508"/>
                </a:lnTo>
                <a:lnTo>
                  <a:pt x="1065" y="667"/>
                </a:lnTo>
                <a:lnTo>
                  <a:pt x="1160" y="858"/>
                </a:lnTo>
                <a:lnTo>
                  <a:pt x="1223" y="969"/>
                </a:lnTo>
                <a:lnTo>
                  <a:pt x="1255" y="1080"/>
                </a:lnTo>
                <a:lnTo>
                  <a:pt x="1287" y="1191"/>
                </a:lnTo>
                <a:lnTo>
                  <a:pt x="1335" y="1318"/>
                </a:lnTo>
                <a:lnTo>
                  <a:pt x="1366" y="1350"/>
                </a:lnTo>
                <a:lnTo>
                  <a:pt x="1430" y="1334"/>
                </a:lnTo>
                <a:lnTo>
                  <a:pt x="1446" y="1302"/>
                </a:lnTo>
                <a:lnTo>
                  <a:pt x="1462" y="1175"/>
                </a:lnTo>
                <a:lnTo>
                  <a:pt x="1462" y="1032"/>
                </a:lnTo>
                <a:lnTo>
                  <a:pt x="1446" y="889"/>
                </a:lnTo>
                <a:lnTo>
                  <a:pt x="1430" y="762"/>
                </a:lnTo>
                <a:lnTo>
                  <a:pt x="1382" y="620"/>
                </a:lnTo>
                <a:lnTo>
                  <a:pt x="1223" y="366"/>
                </a:lnTo>
                <a:lnTo>
                  <a:pt x="1128" y="254"/>
                </a:lnTo>
                <a:lnTo>
                  <a:pt x="1001" y="159"/>
                </a:lnTo>
                <a:lnTo>
                  <a:pt x="731" y="32"/>
                </a:lnTo>
                <a:lnTo>
                  <a:pt x="588" y="0"/>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flipH="1">
            <a:off x="1596571" y="777057"/>
            <a:ext cx="32818" cy="34632"/>
          </a:xfrm>
          <a:custGeom>
            <a:avLst/>
            <a:gdLst/>
            <a:ahLst/>
            <a:cxnLst/>
            <a:rect l="l" t="t" r="r" b="b"/>
            <a:pathLst>
              <a:path w="1430" h="1509" fill="none" extrusionOk="0">
                <a:moveTo>
                  <a:pt x="191" y="0"/>
                </a:moveTo>
                <a:lnTo>
                  <a:pt x="128" y="175"/>
                </a:lnTo>
                <a:lnTo>
                  <a:pt x="1" y="968"/>
                </a:lnTo>
                <a:lnTo>
                  <a:pt x="96" y="1318"/>
                </a:lnTo>
                <a:lnTo>
                  <a:pt x="239" y="1461"/>
                </a:lnTo>
                <a:lnTo>
                  <a:pt x="350" y="1508"/>
                </a:lnTo>
                <a:lnTo>
                  <a:pt x="477" y="1508"/>
                </a:lnTo>
                <a:lnTo>
                  <a:pt x="699" y="1429"/>
                </a:lnTo>
                <a:lnTo>
                  <a:pt x="985" y="1159"/>
                </a:lnTo>
                <a:lnTo>
                  <a:pt x="1382" y="413"/>
                </a:lnTo>
                <a:lnTo>
                  <a:pt x="1429" y="238"/>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flipH="1">
            <a:off x="1578715" y="756631"/>
            <a:ext cx="31005" cy="27356"/>
          </a:xfrm>
          <a:custGeom>
            <a:avLst/>
            <a:gdLst/>
            <a:ahLst/>
            <a:cxnLst/>
            <a:rect l="l" t="t" r="r" b="b"/>
            <a:pathLst>
              <a:path w="1351" h="1192" fill="none" extrusionOk="0">
                <a:moveTo>
                  <a:pt x="1" y="33"/>
                </a:moveTo>
                <a:lnTo>
                  <a:pt x="160" y="1"/>
                </a:lnTo>
                <a:lnTo>
                  <a:pt x="763" y="112"/>
                </a:lnTo>
                <a:lnTo>
                  <a:pt x="1001" y="271"/>
                </a:lnTo>
                <a:lnTo>
                  <a:pt x="1192" y="541"/>
                </a:lnTo>
                <a:lnTo>
                  <a:pt x="1319" y="938"/>
                </a:lnTo>
                <a:lnTo>
                  <a:pt x="1350" y="1192"/>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flipH="1">
            <a:off x="1661430" y="742791"/>
            <a:ext cx="31350" cy="32451"/>
          </a:xfrm>
          <a:custGeom>
            <a:avLst/>
            <a:gdLst/>
            <a:ahLst/>
            <a:cxnLst/>
            <a:rect l="l" t="t" r="r" b="b"/>
            <a:pathLst>
              <a:path w="1366" h="1414" fill="none" extrusionOk="0">
                <a:moveTo>
                  <a:pt x="254" y="1"/>
                </a:moveTo>
                <a:lnTo>
                  <a:pt x="191" y="144"/>
                </a:lnTo>
                <a:lnTo>
                  <a:pt x="0" y="874"/>
                </a:lnTo>
                <a:lnTo>
                  <a:pt x="64" y="1191"/>
                </a:lnTo>
                <a:lnTo>
                  <a:pt x="175" y="1350"/>
                </a:lnTo>
                <a:lnTo>
                  <a:pt x="286" y="1382"/>
                </a:lnTo>
                <a:lnTo>
                  <a:pt x="381" y="1414"/>
                </a:lnTo>
                <a:lnTo>
                  <a:pt x="603" y="1350"/>
                </a:lnTo>
                <a:lnTo>
                  <a:pt x="889" y="1128"/>
                </a:lnTo>
                <a:lnTo>
                  <a:pt x="1302" y="477"/>
                </a:lnTo>
                <a:lnTo>
                  <a:pt x="1366" y="334"/>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flipH="1">
            <a:off x="1645387" y="725670"/>
            <a:ext cx="31005" cy="27356"/>
          </a:xfrm>
          <a:custGeom>
            <a:avLst/>
            <a:gdLst/>
            <a:ahLst/>
            <a:cxnLst/>
            <a:rect l="l" t="t" r="r" b="b"/>
            <a:pathLst>
              <a:path w="1351" h="1192" fill="none" extrusionOk="0">
                <a:moveTo>
                  <a:pt x="1" y="32"/>
                </a:moveTo>
                <a:lnTo>
                  <a:pt x="159" y="0"/>
                </a:lnTo>
                <a:lnTo>
                  <a:pt x="763" y="127"/>
                </a:lnTo>
                <a:lnTo>
                  <a:pt x="1001" y="286"/>
                </a:lnTo>
                <a:lnTo>
                  <a:pt x="1191" y="540"/>
                </a:lnTo>
                <a:lnTo>
                  <a:pt x="1318" y="937"/>
                </a:lnTo>
                <a:lnTo>
                  <a:pt x="1350" y="1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flipH="1">
            <a:off x="1458481" y="678667"/>
            <a:ext cx="174558" cy="198586"/>
          </a:xfrm>
          <a:custGeom>
            <a:avLst/>
            <a:gdLst/>
            <a:ahLst/>
            <a:cxnLst/>
            <a:rect l="l" t="t" r="r" b="b"/>
            <a:pathLst>
              <a:path w="7606" h="8653" extrusionOk="0">
                <a:moveTo>
                  <a:pt x="2017" y="0"/>
                </a:moveTo>
                <a:lnTo>
                  <a:pt x="1398" y="32"/>
                </a:lnTo>
                <a:lnTo>
                  <a:pt x="811" y="191"/>
                </a:lnTo>
                <a:lnTo>
                  <a:pt x="255" y="445"/>
                </a:lnTo>
                <a:lnTo>
                  <a:pt x="1" y="620"/>
                </a:lnTo>
                <a:lnTo>
                  <a:pt x="334" y="810"/>
                </a:lnTo>
                <a:lnTo>
                  <a:pt x="1080" y="1096"/>
                </a:lnTo>
                <a:lnTo>
                  <a:pt x="2351" y="1398"/>
                </a:lnTo>
                <a:lnTo>
                  <a:pt x="4748" y="1652"/>
                </a:lnTo>
                <a:lnTo>
                  <a:pt x="5272" y="1652"/>
                </a:lnTo>
                <a:lnTo>
                  <a:pt x="5240" y="1731"/>
                </a:lnTo>
                <a:lnTo>
                  <a:pt x="5097" y="2445"/>
                </a:lnTo>
                <a:lnTo>
                  <a:pt x="5081" y="3334"/>
                </a:lnTo>
                <a:lnTo>
                  <a:pt x="5176" y="4065"/>
                </a:lnTo>
                <a:lnTo>
                  <a:pt x="5415" y="4874"/>
                </a:lnTo>
                <a:lnTo>
                  <a:pt x="5812" y="5748"/>
                </a:lnTo>
                <a:lnTo>
                  <a:pt x="6097" y="6224"/>
                </a:lnTo>
                <a:lnTo>
                  <a:pt x="6399" y="6716"/>
                </a:lnTo>
                <a:lnTo>
                  <a:pt x="6716" y="7589"/>
                </a:lnTo>
                <a:lnTo>
                  <a:pt x="6843" y="8526"/>
                </a:lnTo>
                <a:lnTo>
                  <a:pt x="6828" y="8653"/>
                </a:lnTo>
                <a:lnTo>
                  <a:pt x="6891" y="8542"/>
                </a:lnTo>
                <a:lnTo>
                  <a:pt x="7288" y="7319"/>
                </a:lnTo>
                <a:lnTo>
                  <a:pt x="7558" y="5938"/>
                </a:lnTo>
                <a:lnTo>
                  <a:pt x="7606" y="4938"/>
                </a:lnTo>
                <a:lnTo>
                  <a:pt x="7494" y="3954"/>
                </a:lnTo>
                <a:lnTo>
                  <a:pt x="7256" y="3255"/>
                </a:lnTo>
                <a:lnTo>
                  <a:pt x="7018" y="2826"/>
                </a:lnTo>
                <a:lnTo>
                  <a:pt x="6859" y="2636"/>
                </a:lnTo>
                <a:lnTo>
                  <a:pt x="6891" y="2652"/>
                </a:lnTo>
                <a:lnTo>
                  <a:pt x="6891" y="2652"/>
                </a:lnTo>
                <a:lnTo>
                  <a:pt x="6653" y="2191"/>
                </a:lnTo>
                <a:lnTo>
                  <a:pt x="6050" y="1445"/>
                </a:lnTo>
                <a:lnTo>
                  <a:pt x="5319" y="905"/>
                </a:lnTo>
                <a:lnTo>
                  <a:pt x="4541" y="508"/>
                </a:lnTo>
                <a:lnTo>
                  <a:pt x="3414" y="159"/>
                </a:lnTo>
                <a:lnTo>
                  <a:pt x="2382" y="0"/>
                </a:lnTo>
                <a:lnTo>
                  <a:pt x="2271" y="0"/>
                </a:lnTo>
                <a:lnTo>
                  <a:pt x="2319" y="32"/>
                </a:lnTo>
                <a:lnTo>
                  <a:pt x="2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flipH="1">
            <a:off x="1966426" y="1456603"/>
            <a:ext cx="780484" cy="604847"/>
          </a:xfrm>
          <a:custGeom>
            <a:avLst/>
            <a:gdLst/>
            <a:ahLst/>
            <a:cxnLst/>
            <a:rect l="l" t="t" r="r" b="b"/>
            <a:pathLst>
              <a:path w="34008" h="26355" extrusionOk="0">
                <a:moveTo>
                  <a:pt x="747" y="0"/>
                </a:moveTo>
                <a:lnTo>
                  <a:pt x="667" y="16"/>
                </a:lnTo>
                <a:lnTo>
                  <a:pt x="667" y="48"/>
                </a:lnTo>
                <a:lnTo>
                  <a:pt x="651" y="111"/>
                </a:lnTo>
                <a:lnTo>
                  <a:pt x="715" y="270"/>
                </a:lnTo>
                <a:lnTo>
                  <a:pt x="1255" y="1191"/>
                </a:lnTo>
                <a:lnTo>
                  <a:pt x="2255" y="3017"/>
                </a:lnTo>
                <a:lnTo>
                  <a:pt x="2255" y="3017"/>
                </a:lnTo>
                <a:lnTo>
                  <a:pt x="1969" y="2747"/>
                </a:lnTo>
                <a:lnTo>
                  <a:pt x="763" y="1699"/>
                </a:lnTo>
                <a:lnTo>
                  <a:pt x="318" y="1397"/>
                </a:lnTo>
                <a:lnTo>
                  <a:pt x="159" y="1397"/>
                </a:lnTo>
                <a:lnTo>
                  <a:pt x="159" y="1477"/>
                </a:lnTo>
                <a:lnTo>
                  <a:pt x="255" y="1778"/>
                </a:lnTo>
                <a:lnTo>
                  <a:pt x="667" y="2588"/>
                </a:lnTo>
                <a:lnTo>
                  <a:pt x="1445" y="3779"/>
                </a:lnTo>
                <a:lnTo>
                  <a:pt x="1620" y="4017"/>
                </a:lnTo>
                <a:lnTo>
                  <a:pt x="1398" y="3810"/>
                </a:lnTo>
                <a:lnTo>
                  <a:pt x="461" y="3017"/>
                </a:lnTo>
                <a:lnTo>
                  <a:pt x="112" y="2794"/>
                </a:lnTo>
                <a:lnTo>
                  <a:pt x="1" y="2794"/>
                </a:lnTo>
                <a:lnTo>
                  <a:pt x="16" y="2858"/>
                </a:lnTo>
                <a:lnTo>
                  <a:pt x="159" y="3160"/>
                </a:lnTo>
                <a:lnTo>
                  <a:pt x="1271" y="4715"/>
                </a:lnTo>
                <a:lnTo>
                  <a:pt x="3430" y="7541"/>
                </a:lnTo>
                <a:lnTo>
                  <a:pt x="3906" y="8145"/>
                </a:lnTo>
                <a:lnTo>
                  <a:pt x="4811" y="9986"/>
                </a:lnTo>
                <a:lnTo>
                  <a:pt x="5414" y="11479"/>
                </a:lnTo>
                <a:lnTo>
                  <a:pt x="6542" y="14162"/>
                </a:lnTo>
                <a:lnTo>
                  <a:pt x="7605" y="16511"/>
                </a:lnTo>
                <a:lnTo>
                  <a:pt x="8605" y="18528"/>
                </a:lnTo>
                <a:lnTo>
                  <a:pt x="9542" y="20258"/>
                </a:lnTo>
                <a:lnTo>
                  <a:pt x="10415" y="21719"/>
                </a:lnTo>
                <a:lnTo>
                  <a:pt x="11209" y="22941"/>
                </a:lnTo>
                <a:lnTo>
                  <a:pt x="11955" y="23910"/>
                </a:lnTo>
                <a:lnTo>
                  <a:pt x="12638" y="24704"/>
                </a:lnTo>
                <a:lnTo>
                  <a:pt x="13257" y="25291"/>
                </a:lnTo>
                <a:lnTo>
                  <a:pt x="14067" y="25910"/>
                </a:lnTo>
                <a:lnTo>
                  <a:pt x="14908" y="26291"/>
                </a:lnTo>
                <a:lnTo>
                  <a:pt x="15496" y="26355"/>
                </a:lnTo>
                <a:lnTo>
                  <a:pt x="15686" y="26323"/>
                </a:lnTo>
                <a:lnTo>
                  <a:pt x="16147" y="26339"/>
                </a:lnTo>
                <a:lnTo>
                  <a:pt x="17433" y="26212"/>
                </a:lnTo>
                <a:lnTo>
                  <a:pt x="18687" y="25847"/>
                </a:lnTo>
                <a:lnTo>
                  <a:pt x="19623" y="25466"/>
                </a:lnTo>
                <a:lnTo>
                  <a:pt x="20655" y="24942"/>
                </a:lnTo>
                <a:lnTo>
                  <a:pt x="21783" y="24243"/>
                </a:lnTo>
                <a:lnTo>
                  <a:pt x="22973" y="23338"/>
                </a:lnTo>
                <a:lnTo>
                  <a:pt x="24243" y="22227"/>
                </a:lnTo>
                <a:lnTo>
                  <a:pt x="25593" y="20893"/>
                </a:lnTo>
                <a:lnTo>
                  <a:pt x="26990" y="19274"/>
                </a:lnTo>
                <a:lnTo>
                  <a:pt x="28466" y="17385"/>
                </a:lnTo>
                <a:lnTo>
                  <a:pt x="29991" y="15194"/>
                </a:lnTo>
                <a:lnTo>
                  <a:pt x="31562" y="12685"/>
                </a:lnTo>
                <a:lnTo>
                  <a:pt x="33182" y="9812"/>
                </a:lnTo>
                <a:lnTo>
                  <a:pt x="34007" y="8240"/>
                </a:lnTo>
                <a:lnTo>
                  <a:pt x="29927" y="1350"/>
                </a:lnTo>
                <a:lnTo>
                  <a:pt x="29149" y="2350"/>
                </a:lnTo>
                <a:lnTo>
                  <a:pt x="23846" y="8891"/>
                </a:lnTo>
                <a:lnTo>
                  <a:pt x="18893" y="14749"/>
                </a:lnTo>
                <a:lnTo>
                  <a:pt x="16115" y="17940"/>
                </a:lnTo>
                <a:lnTo>
                  <a:pt x="15162" y="16956"/>
                </a:lnTo>
                <a:lnTo>
                  <a:pt x="13352" y="14908"/>
                </a:lnTo>
                <a:lnTo>
                  <a:pt x="11701" y="12876"/>
                </a:lnTo>
                <a:lnTo>
                  <a:pt x="10272" y="10939"/>
                </a:lnTo>
                <a:lnTo>
                  <a:pt x="7542" y="6906"/>
                </a:lnTo>
                <a:lnTo>
                  <a:pt x="7050" y="6065"/>
                </a:lnTo>
                <a:lnTo>
                  <a:pt x="6923" y="5684"/>
                </a:lnTo>
                <a:lnTo>
                  <a:pt x="6542" y="3668"/>
                </a:lnTo>
                <a:lnTo>
                  <a:pt x="6526" y="2636"/>
                </a:lnTo>
                <a:lnTo>
                  <a:pt x="6653" y="2048"/>
                </a:lnTo>
                <a:lnTo>
                  <a:pt x="6764" y="1826"/>
                </a:lnTo>
                <a:lnTo>
                  <a:pt x="6605" y="1715"/>
                </a:lnTo>
                <a:lnTo>
                  <a:pt x="6256" y="1683"/>
                </a:lnTo>
                <a:lnTo>
                  <a:pt x="6081" y="1762"/>
                </a:lnTo>
                <a:lnTo>
                  <a:pt x="5795" y="2032"/>
                </a:lnTo>
                <a:lnTo>
                  <a:pt x="5446" y="2620"/>
                </a:lnTo>
                <a:lnTo>
                  <a:pt x="5240" y="3398"/>
                </a:lnTo>
                <a:lnTo>
                  <a:pt x="5224" y="3541"/>
                </a:lnTo>
                <a:lnTo>
                  <a:pt x="4859" y="3064"/>
                </a:lnTo>
                <a:lnTo>
                  <a:pt x="3144" y="1000"/>
                </a:lnTo>
                <a:lnTo>
                  <a:pt x="2414" y="254"/>
                </a:lnTo>
                <a:lnTo>
                  <a:pt x="2176" y="95"/>
                </a:lnTo>
                <a:lnTo>
                  <a:pt x="2064" y="64"/>
                </a:lnTo>
                <a:lnTo>
                  <a:pt x="2049" y="95"/>
                </a:lnTo>
                <a:lnTo>
                  <a:pt x="2001" y="191"/>
                </a:lnTo>
                <a:lnTo>
                  <a:pt x="2049" y="476"/>
                </a:lnTo>
                <a:lnTo>
                  <a:pt x="2271" y="1080"/>
                </a:lnTo>
                <a:lnTo>
                  <a:pt x="2954" y="2382"/>
                </a:lnTo>
                <a:lnTo>
                  <a:pt x="3112" y="2667"/>
                </a:lnTo>
                <a:lnTo>
                  <a:pt x="2811" y="2270"/>
                </a:lnTo>
                <a:lnTo>
                  <a:pt x="1477" y="667"/>
                </a:lnTo>
                <a:lnTo>
                  <a:pt x="921" y="111"/>
                </a:lnTo>
                <a:lnTo>
                  <a:pt x="747"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flipH="1">
            <a:off x="1167017" y="1110805"/>
            <a:ext cx="1139743" cy="1227550"/>
          </a:xfrm>
          <a:custGeom>
            <a:avLst/>
            <a:gdLst/>
            <a:ahLst/>
            <a:cxnLst/>
            <a:rect l="l" t="t" r="r" b="b"/>
            <a:pathLst>
              <a:path w="49662" h="53488" extrusionOk="0">
                <a:moveTo>
                  <a:pt x="34754" y="1"/>
                </a:moveTo>
                <a:lnTo>
                  <a:pt x="25815" y="540"/>
                </a:lnTo>
                <a:lnTo>
                  <a:pt x="25371" y="556"/>
                </a:lnTo>
                <a:lnTo>
                  <a:pt x="24307" y="652"/>
                </a:lnTo>
                <a:lnTo>
                  <a:pt x="23132" y="858"/>
                </a:lnTo>
                <a:lnTo>
                  <a:pt x="21989" y="1160"/>
                </a:lnTo>
                <a:lnTo>
                  <a:pt x="21481" y="1366"/>
                </a:lnTo>
                <a:lnTo>
                  <a:pt x="20783" y="1684"/>
                </a:lnTo>
                <a:lnTo>
                  <a:pt x="19290" y="2620"/>
                </a:lnTo>
                <a:lnTo>
                  <a:pt x="17671" y="3874"/>
                </a:lnTo>
                <a:lnTo>
                  <a:pt x="15972" y="5383"/>
                </a:lnTo>
                <a:lnTo>
                  <a:pt x="14210" y="7097"/>
                </a:lnTo>
                <a:lnTo>
                  <a:pt x="12416" y="8955"/>
                </a:lnTo>
                <a:lnTo>
                  <a:pt x="9749" y="11908"/>
                </a:lnTo>
                <a:lnTo>
                  <a:pt x="6399" y="15893"/>
                </a:lnTo>
                <a:lnTo>
                  <a:pt x="3510" y="19512"/>
                </a:lnTo>
                <a:lnTo>
                  <a:pt x="445" y="23513"/>
                </a:lnTo>
                <a:lnTo>
                  <a:pt x="1" y="24132"/>
                </a:lnTo>
                <a:lnTo>
                  <a:pt x="8384" y="35373"/>
                </a:lnTo>
                <a:lnTo>
                  <a:pt x="14988" y="28625"/>
                </a:lnTo>
                <a:lnTo>
                  <a:pt x="13480" y="53488"/>
                </a:lnTo>
                <a:lnTo>
                  <a:pt x="45232" y="53488"/>
                </a:lnTo>
                <a:lnTo>
                  <a:pt x="45232" y="32325"/>
                </a:lnTo>
                <a:lnTo>
                  <a:pt x="49661" y="29832"/>
                </a:lnTo>
                <a:lnTo>
                  <a:pt x="43501" y="5399"/>
                </a:lnTo>
                <a:lnTo>
                  <a:pt x="43422" y="5145"/>
                </a:lnTo>
                <a:lnTo>
                  <a:pt x="43184" y="4652"/>
                </a:lnTo>
                <a:lnTo>
                  <a:pt x="42660" y="3922"/>
                </a:lnTo>
                <a:lnTo>
                  <a:pt x="41676" y="3001"/>
                </a:lnTo>
                <a:lnTo>
                  <a:pt x="40453" y="2176"/>
                </a:lnTo>
                <a:lnTo>
                  <a:pt x="39104" y="1445"/>
                </a:lnTo>
                <a:lnTo>
                  <a:pt x="37723" y="826"/>
                </a:lnTo>
                <a:lnTo>
                  <a:pt x="36405" y="366"/>
                </a:lnTo>
                <a:lnTo>
                  <a:pt x="35230" y="80"/>
                </a:lnTo>
                <a:lnTo>
                  <a:pt x="34754" y="1"/>
                </a:lnTo>
                <a:close/>
              </a:path>
            </a:pathLst>
          </a:custGeom>
          <a:solidFill>
            <a:srgbClr val="303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flipH="1">
            <a:off x="3346797" y="25557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flipH="1">
            <a:off x="708939" y="242708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flipH="1">
            <a:off x="3011590" y="757982"/>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flipH="1">
            <a:off x="2759914" y="4279050"/>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flipH="1">
            <a:off x="1066792" y="311881"/>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flipH="1">
            <a:off x="539509" y="3897519"/>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flipH="1">
            <a:off x="620494" y="964434"/>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flipH="1">
            <a:off x="2390753" y="2648820"/>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aveikslėli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142" y="96568"/>
            <a:ext cx="997116" cy="997116"/>
          </a:xfrm>
          <a:prstGeom prst="rect">
            <a:avLst/>
          </a:prstGeom>
        </p:spPr>
      </p:pic>
      <p:pic>
        <p:nvPicPr>
          <p:cNvPr id="3" name="Paveikslėlis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344" y="39773"/>
            <a:ext cx="2383708" cy="6810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1055"/>
        <p:cNvGrpSpPr/>
        <p:nvPr/>
      </p:nvGrpSpPr>
      <p:grpSpPr>
        <a:xfrm>
          <a:off x="0" y="0"/>
          <a:ext cx="0" cy="0"/>
          <a:chOff x="0" y="0"/>
          <a:chExt cx="0" cy="0"/>
        </a:xfrm>
      </p:grpSpPr>
      <p:pic>
        <p:nvPicPr>
          <p:cNvPr id="15" name="Picture 2" descr="Baletas „Eglė žalčių karalienė“: pieno ar kraujo puta? - Menų faktūra">
            <a:extLst>
              <a:ext uri="{FF2B5EF4-FFF2-40B4-BE49-F238E27FC236}">
                <a16:creationId xmlns:a16="http://schemas.microsoft.com/office/drawing/2014/main" id="{04E712C1-E0D2-4454-AD98-06EAB124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65" y="1658678"/>
            <a:ext cx="4343234" cy="289266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Ilga kelionė į Tilžę">
            <a:extLst>
              <a:ext uri="{FF2B5EF4-FFF2-40B4-BE49-F238E27FC236}">
                <a16:creationId xmlns:a16="http://schemas.microsoft.com/office/drawing/2014/main" id="{A01B3B95-0FF8-445F-A3E9-A0313959CF7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4" descr="Ilga kelionė į Tilžę">
            <a:extLst>
              <a:ext uri="{FF2B5EF4-FFF2-40B4-BE49-F238E27FC236}">
                <a16:creationId xmlns:a16="http://schemas.microsoft.com/office/drawing/2014/main" id="{01B65DAE-3BFE-49A9-AC62-D4368A524BAD}"/>
              </a:ext>
            </a:extLst>
          </p:cNvPr>
          <p:cNvSpPr>
            <a:spLocks noChangeAspect="1" noChangeArrowheads="1"/>
          </p:cNvSpPr>
          <p:nvPr/>
        </p:nvSpPr>
        <p:spPr bwMode="auto">
          <a:xfrm>
            <a:off x="4571999" y="-4873"/>
            <a:ext cx="2881423" cy="2881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8198" name="Picture 6" descr="Ilga kelionė į Tilžę">
            <a:extLst>
              <a:ext uri="{FF2B5EF4-FFF2-40B4-BE49-F238E27FC236}">
                <a16:creationId xmlns:a16="http://schemas.microsoft.com/office/drawing/2014/main" id="{373A5C83-27F1-430F-8093-E0263BFAD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8" y="385873"/>
            <a:ext cx="4288464" cy="32163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1874AE9-2993-42FE-87DC-1C4FE5B0A220}"/>
              </a:ext>
            </a:extLst>
          </p:cNvPr>
          <p:cNvSpPr txBox="1"/>
          <p:nvPr/>
        </p:nvSpPr>
        <p:spPr>
          <a:xfrm>
            <a:off x="381968" y="4603738"/>
            <a:ext cx="4423948" cy="707886"/>
          </a:xfrm>
          <a:prstGeom prst="rect">
            <a:avLst/>
          </a:prstGeom>
          <a:noFill/>
        </p:spPr>
        <p:txBody>
          <a:bodyPr wrap="square" rtlCol="0">
            <a:spAutoFit/>
          </a:bodyPr>
          <a:lstStyle/>
          <a:p>
            <a:r>
              <a:rPr lang="lt-LT" dirty="0">
                <a:latin typeface="FrankRuehl" panose="020E0503060101010101" pitchFamily="34" charset="-79"/>
                <a:cs typeface="FrankRuehl" panose="020E0503060101010101" pitchFamily="34" charset="-79"/>
              </a:rPr>
              <a:t>B</a:t>
            </a:r>
            <a:r>
              <a:rPr lang="en-US" dirty="0" err="1">
                <a:latin typeface="FrankRuehl" panose="020E0503060101010101" pitchFamily="34" charset="-79"/>
                <a:cs typeface="FrankRuehl" panose="020E0503060101010101" pitchFamily="34" charset="-79"/>
              </a:rPr>
              <a:t>allet</a:t>
            </a:r>
            <a:r>
              <a:rPr lang="en-US" dirty="0">
                <a:latin typeface="FrankRuehl" panose="020E0503060101010101" pitchFamily="34" charset="-79"/>
                <a:cs typeface="FrankRuehl" panose="020E0503060101010101" pitchFamily="34" charset="-79"/>
              </a:rPr>
              <a:t> "</a:t>
            </a:r>
            <a:r>
              <a:rPr lang="en-US" dirty="0" err="1">
                <a:latin typeface="FrankRuehl" panose="020E0503060101010101" pitchFamily="34" charset="-79"/>
                <a:cs typeface="FrankRuehl" panose="020E0503060101010101" pitchFamily="34" charset="-79"/>
              </a:rPr>
              <a:t>Egle</a:t>
            </a:r>
            <a:r>
              <a:rPr lang="en-US" dirty="0">
                <a:latin typeface="FrankRuehl" panose="020E0503060101010101" pitchFamily="34" charset="-79"/>
                <a:cs typeface="FrankRuehl" panose="020E0503060101010101" pitchFamily="34" charset="-79"/>
              </a:rPr>
              <a:t>, Queen of the Grass Snakes“</a:t>
            </a:r>
          </a:p>
          <a:p>
            <a:r>
              <a:rPr lang="lt-LT" sz="1100" dirty="0">
                <a:hlinkClick r:id="rId5"/>
              </a:rPr>
              <a:t>https://www.youtube.com/watch?v=dOgC0tHOUUw</a:t>
            </a:r>
            <a:endParaRPr lang="en-US" sz="1100" dirty="0"/>
          </a:p>
          <a:p>
            <a:endParaRPr lang="lt-LT" dirty="0"/>
          </a:p>
        </p:txBody>
      </p:sp>
      <p:sp>
        <p:nvSpPr>
          <p:cNvPr id="11" name="TextBox 10">
            <a:extLst>
              <a:ext uri="{FF2B5EF4-FFF2-40B4-BE49-F238E27FC236}">
                <a16:creationId xmlns:a16="http://schemas.microsoft.com/office/drawing/2014/main" id="{924EBE10-34A4-479A-96CF-E2AADB3BDE87}"/>
              </a:ext>
            </a:extLst>
          </p:cNvPr>
          <p:cNvSpPr txBox="1"/>
          <p:nvPr/>
        </p:nvSpPr>
        <p:spPr>
          <a:xfrm>
            <a:off x="6012710" y="3602221"/>
            <a:ext cx="3455582" cy="307777"/>
          </a:xfrm>
          <a:prstGeom prst="rect">
            <a:avLst/>
          </a:prstGeom>
          <a:noFill/>
        </p:spPr>
        <p:txBody>
          <a:bodyPr wrap="square" rtlCol="0">
            <a:spAutoFit/>
          </a:bodyPr>
          <a:lstStyle/>
          <a:p>
            <a:r>
              <a:rPr lang="lt-LT" dirty="0">
                <a:latin typeface="FrankRuehl" panose="020E0503060101010101" pitchFamily="34" charset="-79"/>
                <a:cs typeface="FrankRuehl" panose="020E0503060101010101" pitchFamily="34" charset="-79"/>
              </a:rPr>
              <a:t>O</a:t>
            </a:r>
            <a:r>
              <a:rPr lang="en-US" dirty="0" err="1">
                <a:latin typeface="FrankRuehl" panose="020E0503060101010101" pitchFamily="34" charset="-79"/>
                <a:cs typeface="FrankRuehl" panose="020E0503060101010101" pitchFamily="34" charset="-79"/>
              </a:rPr>
              <a:t>pera</a:t>
            </a:r>
            <a:r>
              <a:rPr lang="en-US" dirty="0">
                <a:latin typeface="FrankRuehl" panose="020E0503060101010101" pitchFamily="34" charset="-79"/>
                <a:cs typeface="FrankRuehl" panose="020E0503060101010101" pitchFamily="34" charset="-79"/>
              </a:rPr>
              <a:t> "Journey to Tilsit"</a:t>
            </a:r>
            <a:endParaRPr lang="lt-L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0"/>
          <p:cNvSpPr txBox="1">
            <a:spLocks noGrp="1"/>
          </p:cNvSpPr>
          <p:nvPr>
            <p:ph type="ctrTitle"/>
          </p:nvPr>
        </p:nvSpPr>
        <p:spPr>
          <a:xfrm>
            <a:off x="539500" y="713225"/>
            <a:ext cx="5327700" cy="538500"/>
          </a:xfrm>
          <a:prstGeom prst="rect">
            <a:avLst/>
          </a:prstGeom>
        </p:spPr>
        <p:txBody>
          <a:bodyPr spcFirstLastPara="1" wrap="square" lIns="91425" tIns="91425" rIns="91425" bIns="91425" anchor="ctr" anchorCtr="0">
            <a:noAutofit/>
          </a:bodyPr>
          <a:lstStyle/>
          <a:p>
            <a:pPr lvl="0"/>
            <a:r>
              <a:rPr lang="en-GB" dirty="0"/>
              <a:t>The music performing tradition </a:t>
            </a:r>
            <a:endParaRPr dirty="0"/>
          </a:p>
        </p:txBody>
      </p:sp>
      <p:grpSp>
        <p:nvGrpSpPr>
          <p:cNvPr id="818" name="Google Shape;818;p40"/>
          <p:cNvGrpSpPr/>
          <p:nvPr/>
        </p:nvGrpSpPr>
        <p:grpSpPr>
          <a:xfrm>
            <a:off x="4961375" y="731813"/>
            <a:ext cx="3643129" cy="3717027"/>
            <a:chOff x="4961375" y="713225"/>
            <a:chExt cx="3643129" cy="3717027"/>
          </a:xfrm>
        </p:grpSpPr>
        <p:sp>
          <p:nvSpPr>
            <p:cNvPr id="819" name="Google Shape;819;p40"/>
            <p:cNvSpPr/>
            <p:nvPr/>
          </p:nvSpPr>
          <p:spPr>
            <a:xfrm>
              <a:off x="4961375" y="996815"/>
              <a:ext cx="3643129" cy="3179923"/>
            </a:xfrm>
            <a:custGeom>
              <a:avLst/>
              <a:gdLst/>
              <a:ahLst/>
              <a:cxnLst/>
              <a:rect l="l" t="t" r="r" b="b"/>
              <a:pathLst>
                <a:path w="76448" h="66728" extrusionOk="0">
                  <a:moveTo>
                    <a:pt x="52545" y="0"/>
                  </a:moveTo>
                  <a:lnTo>
                    <a:pt x="51272" y="49"/>
                  </a:lnTo>
                  <a:lnTo>
                    <a:pt x="50436" y="158"/>
                  </a:lnTo>
                  <a:lnTo>
                    <a:pt x="49588" y="316"/>
                  </a:lnTo>
                  <a:lnTo>
                    <a:pt x="48763" y="546"/>
                  </a:lnTo>
                  <a:lnTo>
                    <a:pt x="47939" y="825"/>
                  </a:lnTo>
                  <a:lnTo>
                    <a:pt x="47127" y="1176"/>
                  </a:lnTo>
                  <a:lnTo>
                    <a:pt x="46327" y="1588"/>
                  </a:lnTo>
                  <a:lnTo>
                    <a:pt x="45539" y="2073"/>
                  </a:lnTo>
                  <a:lnTo>
                    <a:pt x="44763" y="2619"/>
                  </a:lnTo>
                  <a:lnTo>
                    <a:pt x="44012" y="3249"/>
                  </a:lnTo>
                  <a:lnTo>
                    <a:pt x="43273" y="3940"/>
                  </a:lnTo>
                  <a:lnTo>
                    <a:pt x="42545" y="4703"/>
                  </a:lnTo>
                  <a:lnTo>
                    <a:pt x="41842" y="5552"/>
                  </a:lnTo>
                  <a:lnTo>
                    <a:pt x="41151" y="6485"/>
                  </a:lnTo>
                  <a:lnTo>
                    <a:pt x="40497" y="7479"/>
                  </a:lnTo>
                  <a:lnTo>
                    <a:pt x="39854" y="8570"/>
                  </a:lnTo>
                  <a:lnTo>
                    <a:pt x="39236" y="9746"/>
                  </a:lnTo>
                  <a:lnTo>
                    <a:pt x="38654" y="10994"/>
                  </a:lnTo>
                  <a:lnTo>
                    <a:pt x="38363" y="11661"/>
                  </a:lnTo>
                  <a:lnTo>
                    <a:pt x="37806" y="12970"/>
                  </a:lnTo>
                  <a:lnTo>
                    <a:pt x="36703" y="15261"/>
                  </a:lnTo>
                  <a:lnTo>
                    <a:pt x="35612" y="17176"/>
                  </a:lnTo>
                  <a:lnTo>
                    <a:pt x="34521" y="18740"/>
                  </a:lnTo>
                  <a:lnTo>
                    <a:pt x="33442" y="19976"/>
                  </a:lnTo>
                  <a:lnTo>
                    <a:pt x="32618" y="20691"/>
                  </a:lnTo>
                  <a:lnTo>
                    <a:pt x="32073" y="21091"/>
                  </a:lnTo>
                  <a:lnTo>
                    <a:pt x="31515" y="21419"/>
                  </a:lnTo>
                  <a:lnTo>
                    <a:pt x="30970" y="21673"/>
                  </a:lnTo>
                  <a:lnTo>
                    <a:pt x="30400" y="21867"/>
                  </a:lnTo>
                  <a:lnTo>
                    <a:pt x="29842" y="22000"/>
                  </a:lnTo>
                  <a:lnTo>
                    <a:pt x="28982" y="22109"/>
                  </a:lnTo>
                  <a:lnTo>
                    <a:pt x="27806" y="22061"/>
                  </a:lnTo>
                  <a:lnTo>
                    <a:pt x="26606" y="21818"/>
                  </a:lnTo>
                  <a:lnTo>
                    <a:pt x="25345" y="21406"/>
                  </a:lnTo>
                  <a:lnTo>
                    <a:pt x="24048" y="20861"/>
                  </a:lnTo>
                  <a:lnTo>
                    <a:pt x="22703" y="20194"/>
                  </a:lnTo>
                  <a:lnTo>
                    <a:pt x="20570" y="19031"/>
                  </a:lnTo>
                  <a:lnTo>
                    <a:pt x="19042" y="18158"/>
                  </a:lnTo>
                  <a:lnTo>
                    <a:pt x="18267" y="17722"/>
                  </a:lnTo>
                  <a:lnTo>
                    <a:pt x="16667" y="16958"/>
                  </a:lnTo>
                  <a:lnTo>
                    <a:pt x="15042" y="16303"/>
                  </a:lnTo>
                  <a:lnTo>
                    <a:pt x="13406" y="15806"/>
                  </a:lnTo>
                  <a:lnTo>
                    <a:pt x="11770" y="15479"/>
                  </a:lnTo>
                  <a:lnTo>
                    <a:pt x="10170" y="15322"/>
                  </a:lnTo>
                  <a:lnTo>
                    <a:pt x="8618" y="15370"/>
                  </a:lnTo>
                  <a:lnTo>
                    <a:pt x="7491" y="15552"/>
                  </a:lnTo>
                  <a:lnTo>
                    <a:pt x="6776" y="15746"/>
                  </a:lnTo>
                  <a:lnTo>
                    <a:pt x="6073" y="15988"/>
                  </a:lnTo>
                  <a:lnTo>
                    <a:pt x="5406" y="16303"/>
                  </a:lnTo>
                  <a:lnTo>
                    <a:pt x="4752" y="16679"/>
                  </a:lnTo>
                  <a:lnTo>
                    <a:pt x="4133" y="17128"/>
                  </a:lnTo>
                  <a:lnTo>
                    <a:pt x="3552" y="17637"/>
                  </a:lnTo>
                  <a:lnTo>
                    <a:pt x="3006" y="18219"/>
                  </a:lnTo>
                  <a:lnTo>
                    <a:pt x="2497" y="18873"/>
                  </a:lnTo>
                  <a:lnTo>
                    <a:pt x="2024" y="19612"/>
                  </a:lnTo>
                  <a:lnTo>
                    <a:pt x="1600" y="20425"/>
                  </a:lnTo>
                  <a:lnTo>
                    <a:pt x="1212" y="21309"/>
                  </a:lnTo>
                  <a:lnTo>
                    <a:pt x="885" y="22291"/>
                  </a:lnTo>
                  <a:lnTo>
                    <a:pt x="594" y="23346"/>
                  </a:lnTo>
                  <a:lnTo>
                    <a:pt x="364" y="24485"/>
                  </a:lnTo>
                  <a:lnTo>
                    <a:pt x="182" y="25722"/>
                  </a:lnTo>
                  <a:lnTo>
                    <a:pt x="61" y="27055"/>
                  </a:lnTo>
                  <a:lnTo>
                    <a:pt x="0" y="28473"/>
                  </a:lnTo>
                  <a:lnTo>
                    <a:pt x="0" y="29225"/>
                  </a:lnTo>
                  <a:lnTo>
                    <a:pt x="0" y="29976"/>
                  </a:lnTo>
                  <a:lnTo>
                    <a:pt x="61" y="31491"/>
                  </a:lnTo>
                  <a:lnTo>
                    <a:pt x="170" y="32994"/>
                  </a:lnTo>
                  <a:lnTo>
                    <a:pt x="340" y="34497"/>
                  </a:lnTo>
                  <a:lnTo>
                    <a:pt x="582" y="36000"/>
                  </a:lnTo>
                  <a:lnTo>
                    <a:pt x="873" y="37479"/>
                  </a:lnTo>
                  <a:lnTo>
                    <a:pt x="1224" y="38958"/>
                  </a:lnTo>
                  <a:lnTo>
                    <a:pt x="1624" y="40412"/>
                  </a:lnTo>
                  <a:lnTo>
                    <a:pt x="2097" y="41855"/>
                  </a:lnTo>
                  <a:lnTo>
                    <a:pt x="2630" y="43273"/>
                  </a:lnTo>
                  <a:lnTo>
                    <a:pt x="3224" y="44679"/>
                  </a:lnTo>
                  <a:lnTo>
                    <a:pt x="3879" y="46061"/>
                  </a:lnTo>
                  <a:lnTo>
                    <a:pt x="4606" y="47418"/>
                  </a:lnTo>
                  <a:lnTo>
                    <a:pt x="5382" y="48740"/>
                  </a:lnTo>
                  <a:lnTo>
                    <a:pt x="6230" y="50036"/>
                  </a:lnTo>
                  <a:lnTo>
                    <a:pt x="7139" y="51309"/>
                  </a:lnTo>
                  <a:lnTo>
                    <a:pt x="8109" y="52546"/>
                  </a:lnTo>
                  <a:lnTo>
                    <a:pt x="9152" y="53746"/>
                  </a:lnTo>
                  <a:lnTo>
                    <a:pt x="10255" y="54909"/>
                  </a:lnTo>
                  <a:lnTo>
                    <a:pt x="11418" y="56024"/>
                  </a:lnTo>
                  <a:lnTo>
                    <a:pt x="12655" y="57115"/>
                  </a:lnTo>
                  <a:lnTo>
                    <a:pt x="13952" y="58146"/>
                  </a:lnTo>
                  <a:lnTo>
                    <a:pt x="15321" y="59139"/>
                  </a:lnTo>
                  <a:lnTo>
                    <a:pt x="16752" y="60085"/>
                  </a:lnTo>
                  <a:lnTo>
                    <a:pt x="18255" y="60982"/>
                  </a:lnTo>
                  <a:lnTo>
                    <a:pt x="19830" y="61830"/>
                  </a:lnTo>
                  <a:lnTo>
                    <a:pt x="21467" y="62618"/>
                  </a:lnTo>
                  <a:lnTo>
                    <a:pt x="23176" y="63358"/>
                  </a:lnTo>
                  <a:lnTo>
                    <a:pt x="24958" y="64036"/>
                  </a:lnTo>
                  <a:lnTo>
                    <a:pt x="26800" y="64655"/>
                  </a:lnTo>
                  <a:lnTo>
                    <a:pt x="28727" y="65212"/>
                  </a:lnTo>
                  <a:lnTo>
                    <a:pt x="30715" y="65697"/>
                  </a:lnTo>
                  <a:lnTo>
                    <a:pt x="31745" y="65915"/>
                  </a:lnTo>
                  <a:lnTo>
                    <a:pt x="32763" y="66121"/>
                  </a:lnTo>
                  <a:lnTo>
                    <a:pt x="34679" y="66424"/>
                  </a:lnTo>
                  <a:lnTo>
                    <a:pt x="36473" y="66630"/>
                  </a:lnTo>
                  <a:lnTo>
                    <a:pt x="38133" y="66727"/>
                  </a:lnTo>
                  <a:lnTo>
                    <a:pt x="39673" y="66727"/>
                  </a:lnTo>
                  <a:lnTo>
                    <a:pt x="41115" y="66642"/>
                  </a:lnTo>
                  <a:lnTo>
                    <a:pt x="42436" y="66461"/>
                  </a:lnTo>
                  <a:lnTo>
                    <a:pt x="43660" y="66218"/>
                  </a:lnTo>
                  <a:lnTo>
                    <a:pt x="44800" y="65891"/>
                  </a:lnTo>
                  <a:lnTo>
                    <a:pt x="45854" y="65515"/>
                  </a:lnTo>
                  <a:lnTo>
                    <a:pt x="46836" y="65067"/>
                  </a:lnTo>
                  <a:lnTo>
                    <a:pt x="47733" y="64582"/>
                  </a:lnTo>
                  <a:lnTo>
                    <a:pt x="48582" y="64036"/>
                  </a:lnTo>
                  <a:lnTo>
                    <a:pt x="49369" y="63467"/>
                  </a:lnTo>
                  <a:lnTo>
                    <a:pt x="50460" y="62558"/>
                  </a:lnTo>
                  <a:lnTo>
                    <a:pt x="51769" y="61261"/>
                  </a:lnTo>
                  <a:lnTo>
                    <a:pt x="52994" y="59927"/>
                  </a:lnTo>
                  <a:lnTo>
                    <a:pt x="54157" y="58630"/>
                  </a:lnTo>
                  <a:lnTo>
                    <a:pt x="55333" y="57394"/>
                  </a:lnTo>
                  <a:lnTo>
                    <a:pt x="56581" y="56279"/>
                  </a:lnTo>
                  <a:lnTo>
                    <a:pt x="57600" y="55564"/>
                  </a:lnTo>
                  <a:lnTo>
                    <a:pt x="58327" y="55152"/>
                  </a:lnTo>
                  <a:lnTo>
                    <a:pt x="59103" y="54800"/>
                  </a:lnTo>
                  <a:lnTo>
                    <a:pt x="59927" y="54509"/>
                  </a:lnTo>
                  <a:lnTo>
                    <a:pt x="60812" y="54303"/>
                  </a:lnTo>
                  <a:lnTo>
                    <a:pt x="61769" y="54170"/>
                  </a:lnTo>
                  <a:lnTo>
                    <a:pt x="62278" y="54146"/>
                  </a:lnTo>
                  <a:lnTo>
                    <a:pt x="62800" y="54109"/>
                  </a:lnTo>
                  <a:lnTo>
                    <a:pt x="63806" y="53964"/>
                  </a:lnTo>
                  <a:lnTo>
                    <a:pt x="64787" y="53721"/>
                  </a:lnTo>
                  <a:lnTo>
                    <a:pt x="65745" y="53394"/>
                  </a:lnTo>
                  <a:lnTo>
                    <a:pt x="66678" y="52970"/>
                  </a:lnTo>
                  <a:lnTo>
                    <a:pt x="67575" y="52461"/>
                  </a:lnTo>
                  <a:lnTo>
                    <a:pt x="68436" y="51867"/>
                  </a:lnTo>
                  <a:lnTo>
                    <a:pt x="69272" y="51188"/>
                  </a:lnTo>
                  <a:lnTo>
                    <a:pt x="70060" y="50449"/>
                  </a:lnTo>
                  <a:lnTo>
                    <a:pt x="70824" y="49624"/>
                  </a:lnTo>
                  <a:lnTo>
                    <a:pt x="71539" y="48727"/>
                  </a:lnTo>
                  <a:lnTo>
                    <a:pt x="72218" y="47782"/>
                  </a:lnTo>
                  <a:lnTo>
                    <a:pt x="72848" y="46764"/>
                  </a:lnTo>
                  <a:lnTo>
                    <a:pt x="73442" y="45685"/>
                  </a:lnTo>
                  <a:lnTo>
                    <a:pt x="73987" y="44546"/>
                  </a:lnTo>
                  <a:lnTo>
                    <a:pt x="74472" y="43370"/>
                  </a:lnTo>
                  <a:lnTo>
                    <a:pt x="74921" y="42134"/>
                  </a:lnTo>
                  <a:lnTo>
                    <a:pt x="75309" y="40849"/>
                  </a:lnTo>
                  <a:lnTo>
                    <a:pt x="75648" y="39527"/>
                  </a:lnTo>
                  <a:lnTo>
                    <a:pt x="75927" y="38170"/>
                  </a:lnTo>
                  <a:lnTo>
                    <a:pt x="76145" y="36776"/>
                  </a:lnTo>
                  <a:lnTo>
                    <a:pt x="76315" y="35358"/>
                  </a:lnTo>
                  <a:lnTo>
                    <a:pt x="76412" y="33903"/>
                  </a:lnTo>
                  <a:lnTo>
                    <a:pt x="76448" y="32424"/>
                  </a:lnTo>
                  <a:lnTo>
                    <a:pt x="76424" y="30921"/>
                  </a:lnTo>
                  <a:lnTo>
                    <a:pt x="76327" y="29406"/>
                  </a:lnTo>
                  <a:lnTo>
                    <a:pt x="76169" y="27867"/>
                  </a:lnTo>
                  <a:lnTo>
                    <a:pt x="75939" y="26328"/>
                  </a:lnTo>
                  <a:lnTo>
                    <a:pt x="75636" y="24776"/>
                  </a:lnTo>
                  <a:lnTo>
                    <a:pt x="75248" y="23212"/>
                  </a:lnTo>
                  <a:lnTo>
                    <a:pt x="74800" y="21661"/>
                  </a:lnTo>
                  <a:lnTo>
                    <a:pt x="74266" y="20109"/>
                  </a:lnTo>
                  <a:lnTo>
                    <a:pt x="73963" y="19334"/>
                  </a:lnTo>
                  <a:lnTo>
                    <a:pt x="73890" y="19031"/>
                  </a:lnTo>
                  <a:lnTo>
                    <a:pt x="73200" y="16982"/>
                  </a:lnTo>
                  <a:lnTo>
                    <a:pt x="72375" y="15019"/>
                  </a:lnTo>
                  <a:lnTo>
                    <a:pt x="71490" y="13285"/>
                  </a:lnTo>
                  <a:lnTo>
                    <a:pt x="70787" y="12073"/>
                  </a:lnTo>
                  <a:lnTo>
                    <a:pt x="69987" y="10813"/>
                  </a:lnTo>
                  <a:lnTo>
                    <a:pt x="69066" y="9528"/>
                  </a:lnTo>
                  <a:lnTo>
                    <a:pt x="68036" y="8243"/>
                  </a:lnTo>
                  <a:lnTo>
                    <a:pt x="66872" y="6970"/>
                  </a:lnTo>
                  <a:lnTo>
                    <a:pt x="65587" y="5734"/>
                  </a:lnTo>
                  <a:lnTo>
                    <a:pt x="64169" y="4546"/>
                  </a:lnTo>
                  <a:lnTo>
                    <a:pt x="63394" y="3988"/>
                  </a:lnTo>
                  <a:lnTo>
                    <a:pt x="62618" y="3443"/>
                  </a:lnTo>
                  <a:lnTo>
                    <a:pt x="61006" y="2461"/>
                  </a:lnTo>
                  <a:lnTo>
                    <a:pt x="59357" y="1625"/>
                  </a:lnTo>
                  <a:lnTo>
                    <a:pt x="57672" y="946"/>
                  </a:lnTo>
                  <a:lnTo>
                    <a:pt x="55963" y="437"/>
                  </a:lnTo>
                  <a:lnTo>
                    <a:pt x="54254" y="122"/>
                  </a:lnTo>
                  <a:lnTo>
                    <a:pt x="52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6833993" y="713225"/>
              <a:ext cx="1579287" cy="1877893"/>
            </a:xfrm>
            <a:custGeom>
              <a:avLst/>
              <a:gdLst/>
              <a:ahLst/>
              <a:cxnLst/>
              <a:rect l="l" t="t" r="r" b="b"/>
              <a:pathLst>
                <a:path w="33140" h="39406" extrusionOk="0">
                  <a:moveTo>
                    <a:pt x="7419" y="0"/>
                  </a:moveTo>
                  <a:lnTo>
                    <a:pt x="1" y="39406"/>
                  </a:lnTo>
                  <a:lnTo>
                    <a:pt x="30570" y="39406"/>
                  </a:lnTo>
                  <a:lnTo>
                    <a:pt x="30982" y="39066"/>
                  </a:lnTo>
                  <a:lnTo>
                    <a:pt x="31685" y="38339"/>
                  </a:lnTo>
                  <a:lnTo>
                    <a:pt x="32207" y="37588"/>
                  </a:lnTo>
                  <a:lnTo>
                    <a:pt x="32546" y="36848"/>
                  </a:lnTo>
                  <a:lnTo>
                    <a:pt x="32619" y="36497"/>
                  </a:lnTo>
                  <a:lnTo>
                    <a:pt x="32764" y="35939"/>
                  </a:lnTo>
                  <a:lnTo>
                    <a:pt x="32982" y="34848"/>
                  </a:lnTo>
                  <a:lnTo>
                    <a:pt x="33104" y="33830"/>
                  </a:lnTo>
                  <a:lnTo>
                    <a:pt x="33140" y="32860"/>
                  </a:lnTo>
                  <a:lnTo>
                    <a:pt x="33091" y="31939"/>
                  </a:lnTo>
                  <a:lnTo>
                    <a:pt x="32958" y="31066"/>
                  </a:lnTo>
                  <a:lnTo>
                    <a:pt x="32764" y="30242"/>
                  </a:lnTo>
                  <a:lnTo>
                    <a:pt x="32510" y="29466"/>
                  </a:lnTo>
                  <a:lnTo>
                    <a:pt x="32194" y="28727"/>
                  </a:lnTo>
                  <a:lnTo>
                    <a:pt x="31819" y="28036"/>
                  </a:lnTo>
                  <a:lnTo>
                    <a:pt x="31188" y="27042"/>
                  </a:lnTo>
                  <a:lnTo>
                    <a:pt x="30219" y="25842"/>
                  </a:lnTo>
                  <a:lnTo>
                    <a:pt x="29128" y="24739"/>
                  </a:lnTo>
                  <a:lnTo>
                    <a:pt x="27419" y="23224"/>
                  </a:lnTo>
                  <a:lnTo>
                    <a:pt x="25746" y="21830"/>
                  </a:lnTo>
                  <a:lnTo>
                    <a:pt x="24740" y="20921"/>
                  </a:lnTo>
                  <a:lnTo>
                    <a:pt x="23855" y="20000"/>
                  </a:lnTo>
                  <a:lnTo>
                    <a:pt x="23152" y="19054"/>
                  </a:lnTo>
                  <a:lnTo>
                    <a:pt x="22788" y="18303"/>
                  </a:lnTo>
                  <a:lnTo>
                    <a:pt x="22619" y="17782"/>
                  </a:lnTo>
                  <a:lnTo>
                    <a:pt x="22522" y="17236"/>
                  </a:lnTo>
                  <a:lnTo>
                    <a:pt x="22498" y="16679"/>
                  </a:lnTo>
                  <a:lnTo>
                    <a:pt x="22522" y="16388"/>
                  </a:lnTo>
                  <a:lnTo>
                    <a:pt x="22595" y="15600"/>
                  </a:lnTo>
                  <a:lnTo>
                    <a:pt x="22643" y="14048"/>
                  </a:lnTo>
                  <a:lnTo>
                    <a:pt x="22570" y="12521"/>
                  </a:lnTo>
                  <a:lnTo>
                    <a:pt x="22388" y="11030"/>
                  </a:lnTo>
                  <a:lnTo>
                    <a:pt x="22098" y="9588"/>
                  </a:lnTo>
                  <a:lnTo>
                    <a:pt x="21710" y="8206"/>
                  </a:lnTo>
                  <a:lnTo>
                    <a:pt x="21225" y="6885"/>
                  </a:lnTo>
                  <a:lnTo>
                    <a:pt x="20655" y="5648"/>
                  </a:lnTo>
                  <a:lnTo>
                    <a:pt x="20013" y="4497"/>
                  </a:lnTo>
                  <a:lnTo>
                    <a:pt x="19285" y="3455"/>
                  </a:lnTo>
                  <a:lnTo>
                    <a:pt x="18485" y="2533"/>
                  </a:lnTo>
                  <a:lnTo>
                    <a:pt x="17625" y="1733"/>
                  </a:lnTo>
                  <a:lnTo>
                    <a:pt x="16704" y="1067"/>
                  </a:lnTo>
                  <a:lnTo>
                    <a:pt x="15746" y="558"/>
                  </a:lnTo>
                  <a:lnTo>
                    <a:pt x="14728" y="194"/>
                  </a:lnTo>
                  <a:lnTo>
                    <a:pt x="13673" y="12"/>
                  </a:lnTo>
                  <a:lnTo>
                    <a:pt x="13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6946076" y="3336206"/>
              <a:ext cx="131718" cy="1065756"/>
            </a:xfrm>
            <a:custGeom>
              <a:avLst/>
              <a:gdLst/>
              <a:ahLst/>
              <a:cxnLst/>
              <a:rect l="l" t="t" r="r" b="b"/>
              <a:pathLst>
                <a:path w="2764" h="22364" extrusionOk="0">
                  <a:moveTo>
                    <a:pt x="0" y="0"/>
                  </a:moveTo>
                  <a:lnTo>
                    <a:pt x="388" y="22364"/>
                  </a:lnTo>
                  <a:lnTo>
                    <a:pt x="1625" y="22364"/>
                  </a:lnTo>
                  <a:lnTo>
                    <a:pt x="2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6207865" y="3203346"/>
              <a:ext cx="117898" cy="1027061"/>
            </a:xfrm>
            <a:custGeom>
              <a:avLst/>
              <a:gdLst/>
              <a:ahLst/>
              <a:cxnLst/>
              <a:rect l="l" t="t" r="r" b="b"/>
              <a:pathLst>
                <a:path w="2474" h="21552" extrusionOk="0">
                  <a:moveTo>
                    <a:pt x="0" y="0"/>
                  </a:moveTo>
                  <a:lnTo>
                    <a:pt x="340" y="21552"/>
                  </a:lnTo>
                  <a:lnTo>
                    <a:pt x="1455" y="21552"/>
                  </a:lnTo>
                  <a:lnTo>
                    <a:pt x="2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8227210" y="3138060"/>
              <a:ext cx="117898" cy="704770"/>
            </a:xfrm>
            <a:custGeom>
              <a:avLst/>
              <a:gdLst/>
              <a:ahLst/>
              <a:cxnLst/>
              <a:rect l="l" t="t" r="r" b="b"/>
              <a:pathLst>
                <a:path w="2474" h="14789" extrusionOk="0">
                  <a:moveTo>
                    <a:pt x="1" y="0"/>
                  </a:moveTo>
                  <a:lnTo>
                    <a:pt x="231" y="14788"/>
                  </a:lnTo>
                  <a:lnTo>
                    <a:pt x="1783" y="14788"/>
                  </a:lnTo>
                  <a:lnTo>
                    <a:pt x="2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7519069" y="3097649"/>
              <a:ext cx="118470" cy="1027632"/>
            </a:xfrm>
            <a:custGeom>
              <a:avLst/>
              <a:gdLst/>
              <a:ahLst/>
              <a:cxnLst/>
              <a:rect l="l" t="t" r="r" b="b"/>
              <a:pathLst>
                <a:path w="2486" h="21564" extrusionOk="0">
                  <a:moveTo>
                    <a:pt x="0" y="0"/>
                  </a:moveTo>
                  <a:lnTo>
                    <a:pt x="352" y="21563"/>
                  </a:lnTo>
                  <a:lnTo>
                    <a:pt x="1467" y="21563"/>
                  </a:lnTo>
                  <a:lnTo>
                    <a:pt x="2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6107362" y="2623395"/>
              <a:ext cx="2330187" cy="813947"/>
            </a:xfrm>
            <a:custGeom>
              <a:avLst/>
              <a:gdLst/>
              <a:ahLst/>
              <a:cxnLst/>
              <a:rect l="l" t="t" r="r" b="b"/>
              <a:pathLst>
                <a:path w="48897" h="17080" extrusionOk="0">
                  <a:moveTo>
                    <a:pt x="12618" y="1"/>
                  </a:moveTo>
                  <a:lnTo>
                    <a:pt x="12618" y="1843"/>
                  </a:lnTo>
                  <a:lnTo>
                    <a:pt x="4109" y="1843"/>
                  </a:lnTo>
                  <a:lnTo>
                    <a:pt x="4109" y="8546"/>
                  </a:lnTo>
                  <a:lnTo>
                    <a:pt x="0" y="8934"/>
                  </a:lnTo>
                  <a:lnTo>
                    <a:pt x="134" y="12861"/>
                  </a:lnTo>
                  <a:lnTo>
                    <a:pt x="17006" y="17079"/>
                  </a:lnTo>
                  <a:lnTo>
                    <a:pt x="26400" y="15491"/>
                  </a:lnTo>
                  <a:lnTo>
                    <a:pt x="26400" y="14146"/>
                  </a:lnTo>
                  <a:lnTo>
                    <a:pt x="31043" y="13503"/>
                  </a:lnTo>
                  <a:lnTo>
                    <a:pt x="31043" y="11564"/>
                  </a:lnTo>
                  <a:lnTo>
                    <a:pt x="48897" y="11564"/>
                  </a:lnTo>
                  <a:lnTo>
                    <a:pt x="48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6113700" y="3043895"/>
              <a:ext cx="611747" cy="159501"/>
            </a:xfrm>
            <a:custGeom>
              <a:avLst/>
              <a:gdLst/>
              <a:ahLst/>
              <a:cxnLst/>
              <a:rect l="l" t="t" r="r" b="b"/>
              <a:pathLst>
                <a:path w="12837" h="3347" extrusionOk="0">
                  <a:moveTo>
                    <a:pt x="2752" y="1"/>
                  </a:moveTo>
                  <a:lnTo>
                    <a:pt x="1" y="461"/>
                  </a:lnTo>
                  <a:lnTo>
                    <a:pt x="12837" y="3346"/>
                  </a:lnTo>
                  <a:lnTo>
                    <a:pt x="12837" y="2340"/>
                  </a:lnTo>
                  <a:lnTo>
                    <a:pt x="2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5527983" y="4011989"/>
              <a:ext cx="115611" cy="113276"/>
            </a:xfrm>
            <a:custGeom>
              <a:avLst/>
              <a:gdLst/>
              <a:ahLst/>
              <a:cxnLst/>
              <a:rect l="l" t="t" r="r" b="b"/>
              <a:pathLst>
                <a:path w="2426" h="2377" extrusionOk="0">
                  <a:moveTo>
                    <a:pt x="1613" y="1"/>
                  </a:moveTo>
                  <a:lnTo>
                    <a:pt x="1" y="861"/>
                  </a:lnTo>
                  <a:lnTo>
                    <a:pt x="595" y="2376"/>
                  </a:lnTo>
                  <a:lnTo>
                    <a:pt x="2425" y="1383"/>
                  </a:lnTo>
                  <a:lnTo>
                    <a:pt x="16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5452928" y="4035102"/>
              <a:ext cx="239180" cy="304468"/>
            </a:xfrm>
            <a:custGeom>
              <a:avLst/>
              <a:gdLst/>
              <a:ahLst/>
              <a:cxnLst/>
              <a:rect l="l" t="t" r="r" b="b"/>
              <a:pathLst>
                <a:path w="5019" h="6389" extrusionOk="0">
                  <a:moveTo>
                    <a:pt x="1237" y="1"/>
                  </a:moveTo>
                  <a:lnTo>
                    <a:pt x="934" y="61"/>
                  </a:lnTo>
                  <a:lnTo>
                    <a:pt x="497" y="243"/>
                  </a:lnTo>
                  <a:lnTo>
                    <a:pt x="170" y="473"/>
                  </a:lnTo>
                  <a:lnTo>
                    <a:pt x="37" y="631"/>
                  </a:lnTo>
                  <a:lnTo>
                    <a:pt x="0" y="704"/>
                  </a:lnTo>
                  <a:lnTo>
                    <a:pt x="243" y="1298"/>
                  </a:lnTo>
                  <a:lnTo>
                    <a:pt x="1649" y="4219"/>
                  </a:lnTo>
                  <a:lnTo>
                    <a:pt x="2061" y="5116"/>
                  </a:lnTo>
                  <a:lnTo>
                    <a:pt x="2170" y="5394"/>
                  </a:lnTo>
                  <a:lnTo>
                    <a:pt x="2412" y="5819"/>
                  </a:lnTo>
                  <a:lnTo>
                    <a:pt x="2776" y="6110"/>
                  </a:lnTo>
                  <a:lnTo>
                    <a:pt x="3370" y="6304"/>
                  </a:lnTo>
                  <a:lnTo>
                    <a:pt x="3794" y="6364"/>
                  </a:lnTo>
                  <a:lnTo>
                    <a:pt x="4024" y="6388"/>
                  </a:lnTo>
                  <a:lnTo>
                    <a:pt x="4388" y="6388"/>
                  </a:lnTo>
                  <a:lnTo>
                    <a:pt x="4679" y="6328"/>
                  </a:lnTo>
                  <a:lnTo>
                    <a:pt x="4873" y="6219"/>
                  </a:lnTo>
                  <a:lnTo>
                    <a:pt x="4982" y="6098"/>
                  </a:lnTo>
                  <a:lnTo>
                    <a:pt x="5018" y="5964"/>
                  </a:lnTo>
                  <a:lnTo>
                    <a:pt x="4958" y="5843"/>
                  </a:lnTo>
                  <a:lnTo>
                    <a:pt x="4824" y="5746"/>
                  </a:lnTo>
                  <a:lnTo>
                    <a:pt x="4715" y="5710"/>
                  </a:lnTo>
                  <a:lnTo>
                    <a:pt x="4582" y="5673"/>
                  </a:lnTo>
                  <a:lnTo>
                    <a:pt x="4340" y="5528"/>
                  </a:lnTo>
                  <a:lnTo>
                    <a:pt x="4024" y="5213"/>
                  </a:lnTo>
                  <a:lnTo>
                    <a:pt x="3673" y="4631"/>
                  </a:lnTo>
                  <a:lnTo>
                    <a:pt x="3382" y="3952"/>
                  </a:lnTo>
                  <a:lnTo>
                    <a:pt x="3043" y="2885"/>
                  </a:lnTo>
                  <a:lnTo>
                    <a:pt x="2788" y="2049"/>
                  </a:lnTo>
                  <a:lnTo>
                    <a:pt x="2643" y="1722"/>
                  </a:lnTo>
                  <a:lnTo>
                    <a:pt x="2558" y="1673"/>
                  </a:lnTo>
                  <a:lnTo>
                    <a:pt x="2485" y="1649"/>
                  </a:lnTo>
                  <a:lnTo>
                    <a:pt x="2352" y="1504"/>
                  </a:lnTo>
                  <a:lnTo>
                    <a:pt x="2170" y="1164"/>
                  </a:lnTo>
                  <a:lnTo>
                    <a:pt x="1940" y="376"/>
                  </a:lnTo>
                  <a:lnTo>
                    <a:pt x="1903" y="207"/>
                  </a:lnTo>
                  <a:lnTo>
                    <a:pt x="1794" y="110"/>
                  </a:lnTo>
                  <a:lnTo>
                    <a:pt x="1527" y="13"/>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6423310" y="4245924"/>
              <a:ext cx="80346" cy="98836"/>
            </a:xfrm>
            <a:custGeom>
              <a:avLst/>
              <a:gdLst/>
              <a:ahLst/>
              <a:cxnLst/>
              <a:rect l="l" t="t" r="r" b="b"/>
              <a:pathLst>
                <a:path w="1686" h="2074" extrusionOk="0">
                  <a:moveTo>
                    <a:pt x="1589" y="1"/>
                  </a:moveTo>
                  <a:lnTo>
                    <a:pt x="1" y="110"/>
                  </a:lnTo>
                  <a:lnTo>
                    <a:pt x="61" y="1952"/>
                  </a:lnTo>
                  <a:lnTo>
                    <a:pt x="1686" y="2074"/>
                  </a:lnTo>
                  <a:lnTo>
                    <a:pt x="15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6408870" y="4310066"/>
              <a:ext cx="373758" cy="120186"/>
            </a:xfrm>
            <a:custGeom>
              <a:avLst/>
              <a:gdLst/>
              <a:ahLst/>
              <a:cxnLst/>
              <a:rect l="l" t="t" r="r" b="b"/>
              <a:pathLst>
                <a:path w="7843" h="2522" extrusionOk="0">
                  <a:moveTo>
                    <a:pt x="352" y="0"/>
                  </a:moveTo>
                  <a:lnTo>
                    <a:pt x="292" y="37"/>
                  </a:lnTo>
                  <a:lnTo>
                    <a:pt x="195" y="243"/>
                  </a:lnTo>
                  <a:lnTo>
                    <a:pt x="73" y="740"/>
                  </a:lnTo>
                  <a:lnTo>
                    <a:pt x="1" y="1588"/>
                  </a:lnTo>
                  <a:lnTo>
                    <a:pt x="37" y="2121"/>
                  </a:lnTo>
                  <a:lnTo>
                    <a:pt x="98" y="2364"/>
                  </a:lnTo>
                  <a:lnTo>
                    <a:pt x="146" y="2424"/>
                  </a:lnTo>
                  <a:lnTo>
                    <a:pt x="946" y="2473"/>
                  </a:lnTo>
                  <a:lnTo>
                    <a:pt x="5128" y="2473"/>
                  </a:lnTo>
                  <a:lnTo>
                    <a:pt x="6279" y="2509"/>
                  </a:lnTo>
                  <a:lnTo>
                    <a:pt x="6570" y="2521"/>
                  </a:lnTo>
                  <a:lnTo>
                    <a:pt x="7031" y="2497"/>
                  </a:lnTo>
                  <a:lnTo>
                    <a:pt x="7491" y="2364"/>
                  </a:lnTo>
                  <a:lnTo>
                    <a:pt x="7673" y="2267"/>
                  </a:lnTo>
                  <a:lnTo>
                    <a:pt x="7770" y="2194"/>
                  </a:lnTo>
                  <a:lnTo>
                    <a:pt x="7843" y="2049"/>
                  </a:lnTo>
                  <a:lnTo>
                    <a:pt x="7782" y="1891"/>
                  </a:lnTo>
                  <a:lnTo>
                    <a:pt x="7613" y="1721"/>
                  </a:lnTo>
                  <a:lnTo>
                    <a:pt x="7225" y="1491"/>
                  </a:lnTo>
                  <a:lnTo>
                    <a:pt x="6546" y="1188"/>
                  </a:lnTo>
                  <a:lnTo>
                    <a:pt x="6219" y="1079"/>
                  </a:lnTo>
                  <a:lnTo>
                    <a:pt x="3479" y="400"/>
                  </a:lnTo>
                  <a:lnTo>
                    <a:pt x="1964" y="61"/>
                  </a:lnTo>
                  <a:lnTo>
                    <a:pt x="1843" y="170"/>
                  </a:lnTo>
                  <a:lnTo>
                    <a:pt x="1589" y="291"/>
                  </a:lnTo>
                  <a:lnTo>
                    <a:pt x="1189" y="328"/>
                  </a:lnTo>
                  <a:lnTo>
                    <a:pt x="473" y="85"/>
                  </a:lnTo>
                  <a:lnTo>
                    <a:pt x="3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5583452" y="3529110"/>
              <a:ext cx="745753" cy="580581"/>
            </a:xfrm>
            <a:custGeom>
              <a:avLst/>
              <a:gdLst/>
              <a:ahLst/>
              <a:cxnLst/>
              <a:rect l="l" t="t" r="r" b="b"/>
              <a:pathLst>
                <a:path w="15649" h="12183" extrusionOk="0">
                  <a:moveTo>
                    <a:pt x="8485" y="0"/>
                  </a:moveTo>
                  <a:lnTo>
                    <a:pt x="6776" y="37"/>
                  </a:lnTo>
                  <a:lnTo>
                    <a:pt x="4885" y="146"/>
                  </a:lnTo>
                  <a:lnTo>
                    <a:pt x="4594" y="182"/>
                  </a:lnTo>
                  <a:lnTo>
                    <a:pt x="4994" y="497"/>
                  </a:lnTo>
                  <a:lnTo>
                    <a:pt x="7188" y="2134"/>
                  </a:lnTo>
                  <a:lnTo>
                    <a:pt x="8401" y="2946"/>
                  </a:lnTo>
                  <a:lnTo>
                    <a:pt x="9164" y="3394"/>
                  </a:lnTo>
                  <a:lnTo>
                    <a:pt x="9491" y="3552"/>
                  </a:lnTo>
                  <a:lnTo>
                    <a:pt x="9394" y="3710"/>
                  </a:lnTo>
                  <a:lnTo>
                    <a:pt x="8825" y="4219"/>
                  </a:lnTo>
                  <a:lnTo>
                    <a:pt x="7382" y="5297"/>
                  </a:lnTo>
                  <a:lnTo>
                    <a:pt x="4582" y="7164"/>
                  </a:lnTo>
                  <a:lnTo>
                    <a:pt x="1467" y="9164"/>
                  </a:lnTo>
                  <a:lnTo>
                    <a:pt x="1" y="10073"/>
                  </a:lnTo>
                  <a:lnTo>
                    <a:pt x="328" y="10582"/>
                  </a:lnTo>
                  <a:lnTo>
                    <a:pt x="922" y="11637"/>
                  </a:lnTo>
                  <a:lnTo>
                    <a:pt x="1188" y="12182"/>
                  </a:lnTo>
                  <a:lnTo>
                    <a:pt x="2061" y="11855"/>
                  </a:lnTo>
                  <a:lnTo>
                    <a:pt x="6837" y="9903"/>
                  </a:lnTo>
                  <a:lnTo>
                    <a:pt x="9443" y="8740"/>
                  </a:lnTo>
                  <a:lnTo>
                    <a:pt x="11007" y="7964"/>
                  </a:lnTo>
                  <a:lnTo>
                    <a:pt x="11685" y="7600"/>
                  </a:lnTo>
                  <a:lnTo>
                    <a:pt x="12316" y="7237"/>
                  </a:lnTo>
                  <a:lnTo>
                    <a:pt x="13407" y="6497"/>
                  </a:lnTo>
                  <a:lnTo>
                    <a:pt x="14279" y="5746"/>
                  </a:lnTo>
                  <a:lnTo>
                    <a:pt x="14958" y="4982"/>
                  </a:lnTo>
                  <a:lnTo>
                    <a:pt x="15407" y="4207"/>
                  </a:lnTo>
                  <a:lnTo>
                    <a:pt x="15637" y="3419"/>
                  </a:lnTo>
                  <a:lnTo>
                    <a:pt x="15649" y="2825"/>
                  </a:lnTo>
                  <a:lnTo>
                    <a:pt x="15588" y="2425"/>
                  </a:lnTo>
                  <a:lnTo>
                    <a:pt x="15394" y="1831"/>
                  </a:lnTo>
                  <a:lnTo>
                    <a:pt x="15188" y="1431"/>
                  </a:lnTo>
                  <a:lnTo>
                    <a:pt x="15055" y="1237"/>
                  </a:lnTo>
                  <a:lnTo>
                    <a:pt x="14643" y="910"/>
                  </a:lnTo>
                  <a:lnTo>
                    <a:pt x="14073" y="643"/>
                  </a:lnTo>
                  <a:lnTo>
                    <a:pt x="13382" y="425"/>
                  </a:lnTo>
                  <a:lnTo>
                    <a:pt x="12182" y="194"/>
                  </a:lnTo>
                  <a:lnTo>
                    <a:pt x="10352" y="37"/>
                  </a:lnTo>
                  <a:lnTo>
                    <a:pt x="8485" y="0"/>
                  </a:lnTo>
                  <a:close/>
                </a:path>
              </a:pathLst>
            </a:custGeom>
            <a:solidFill>
              <a:srgbClr val="232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5413613" y="3529110"/>
              <a:ext cx="663167" cy="244947"/>
            </a:xfrm>
            <a:custGeom>
              <a:avLst/>
              <a:gdLst/>
              <a:ahLst/>
              <a:cxnLst/>
              <a:rect l="l" t="t" r="r" b="b"/>
              <a:pathLst>
                <a:path w="13916" h="5140" extrusionOk="0">
                  <a:moveTo>
                    <a:pt x="1322" y="0"/>
                  </a:moveTo>
                  <a:lnTo>
                    <a:pt x="1056" y="25"/>
                  </a:lnTo>
                  <a:lnTo>
                    <a:pt x="571" y="219"/>
                  </a:lnTo>
                  <a:lnTo>
                    <a:pt x="219" y="582"/>
                  </a:lnTo>
                  <a:lnTo>
                    <a:pt x="13" y="1055"/>
                  </a:lnTo>
                  <a:lnTo>
                    <a:pt x="1" y="1334"/>
                  </a:lnTo>
                  <a:lnTo>
                    <a:pt x="1" y="5140"/>
                  </a:lnTo>
                  <a:lnTo>
                    <a:pt x="13916" y="5140"/>
                  </a:lnTo>
                  <a:lnTo>
                    <a:pt x="13916" y="1322"/>
                  </a:lnTo>
                  <a:lnTo>
                    <a:pt x="13892" y="1055"/>
                  </a:lnTo>
                  <a:lnTo>
                    <a:pt x="13698" y="582"/>
                  </a:lnTo>
                  <a:lnTo>
                    <a:pt x="13334" y="219"/>
                  </a:lnTo>
                  <a:lnTo>
                    <a:pt x="12861" y="25"/>
                  </a:lnTo>
                  <a:lnTo>
                    <a:pt x="12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5454071" y="3729543"/>
              <a:ext cx="47417" cy="664883"/>
            </a:xfrm>
            <a:custGeom>
              <a:avLst/>
              <a:gdLst/>
              <a:ahLst/>
              <a:cxnLst/>
              <a:rect l="l" t="t" r="r" b="b"/>
              <a:pathLst>
                <a:path w="995" h="13952" extrusionOk="0">
                  <a:moveTo>
                    <a:pt x="400" y="1"/>
                  </a:moveTo>
                  <a:lnTo>
                    <a:pt x="231" y="61"/>
                  </a:lnTo>
                  <a:lnTo>
                    <a:pt x="85" y="182"/>
                  </a:lnTo>
                  <a:lnTo>
                    <a:pt x="13" y="376"/>
                  </a:lnTo>
                  <a:lnTo>
                    <a:pt x="0" y="497"/>
                  </a:lnTo>
                  <a:lnTo>
                    <a:pt x="0" y="13455"/>
                  </a:lnTo>
                  <a:lnTo>
                    <a:pt x="0" y="13552"/>
                  </a:lnTo>
                  <a:lnTo>
                    <a:pt x="85" y="13734"/>
                  </a:lnTo>
                  <a:lnTo>
                    <a:pt x="219" y="13867"/>
                  </a:lnTo>
                  <a:lnTo>
                    <a:pt x="400" y="13952"/>
                  </a:lnTo>
                  <a:lnTo>
                    <a:pt x="594" y="13952"/>
                  </a:lnTo>
                  <a:lnTo>
                    <a:pt x="776" y="13867"/>
                  </a:lnTo>
                  <a:lnTo>
                    <a:pt x="910" y="13734"/>
                  </a:lnTo>
                  <a:lnTo>
                    <a:pt x="994" y="13564"/>
                  </a:lnTo>
                  <a:lnTo>
                    <a:pt x="994" y="13455"/>
                  </a:lnTo>
                  <a:lnTo>
                    <a:pt x="994" y="497"/>
                  </a:lnTo>
                  <a:lnTo>
                    <a:pt x="994" y="376"/>
                  </a:lnTo>
                  <a:lnTo>
                    <a:pt x="910" y="182"/>
                  </a:lnTo>
                  <a:lnTo>
                    <a:pt x="764" y="61"/>
                  </a:lnTo>
                  <a:lnTo>
                    <a:pt x="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5992992" y="3729543"/>
              <a:ext cx="47417" cy="664883"/>
            </a:xfrm>
            <a:custGeom>
              <a:avLst/>
              <a:gdLst/>
              <a:ahLst/>
              <a:cxnLst/>
              <a:rect l="l" t="t" r="r" b="b"/>
              <a:pathLst>
                <a:path w="995" h="13952" extrusionOk="0">
                  <a:moveTo>
                    <a:pt x="400" y="1"/>
                  </a:moveTo>
                  <a:lnTo>
                    <a:pt x="219" y="61"/>
                  </a:lnTo>
                  <a:lnTo>
                    <a:pt x="85" y="182"/>
                  </a:lnTo>
                  <a:lnTo>
                    <a:pt x="0" y="376"/>
                  </a:lnTo>
                  <a:lnTo>
                    <a:pt x="0" y="497"/>
                  </a:lnTo>
                  <a:lnTo>
                    <a:pt x="0" y="13455"/>
                  </a:lnTo>
                  <a:lnTo>
                    <a:pt x="0" y="13552"/>
                  </a:lnTo>
                  <a:lnTo>
                    <a:pt x="73" y="13734"/>
                  </a:lnTo>
                  <a:lnTo>
                    <a:pt x="206" y="13867"/>
                  </a:lnTo>
                  <a:lnTo>
                    <a:pt x="388" y="13952"/>
                  </a:lnTo>
                  <a:lnTo>
                    <a:pt x="594" y="13952"/>
                  </a:lnTo>
                  <a:lnTo>
                    <a:pt x="776" y="13867"/>
                  </a:lnTo>
                  <a:lnTo>
                    <a:pt x="910" y="13734"/>
                  </a:lnTo>
                  <a:lnTo>
                    <a:pt x="982" y="13564"/>
                  </a:lnTo>
                  <a:lnTo>
                    <a:pt x="994" y="13455"/>
                  </a:lnTo>
                  <a:lnTo>
                    <a:pt x="994" y="497"/>
                  </a:lnTo>
                  <a:lnTo>
                    <a:pt x="982" y="376"/>
                  </a:lnTo>
                  <a:lnTo>
                    <a:pt x="897" y="182"/>
                  </a:lnTo>
                  <a:lnTo>
                    <a:pt x="764" y="61"/>
                  </a:lnTo>
                  <a:lnTo>
                    <a:pt x="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6162832" y="2945156"/>
              <a:ext cx="212017" cy="120758"/>
            </a:xfrm>
            <a:custGeom>
              <a:avLst/>
              <a:gdLst/>
              <a:ahLst/>
              <a:cxnLst/>
              <a:rect l="l" t="t" r="r" b="b"/>
              <a:pathLst>
                <a:path w="4449" h="2534" extrusionOk="0">
                  <a:moveTo>
                    <a:pt x="2036" y="0"/>
                  </a:moveTo>
                  <a:lnTo>
                    <a:pt x="1309" y="36"/>
                  </a:lnTo>
                  <a:lnTo>
                    <a:pt x="230" y="170"/>
                  </a:lnTo>
                  <a:lnTo>
                    <a:pt x="12" y="218"/>
                  </a:lnTo>
                  <a:lnTo>
                    <a:pt x="0" y="388"/>
                  </a:lnTo>
                  <a:lnTo>
                    <a:pt x="24" y="1236"/>
                  </a:lnTo>
                  <a:lnTo>
                    <a:pt x="97" y="1600"/>
                  </a:lnTo>
                  <a:lnTo>
                    <a:pt x="194" y="1758"/>
                  </a:lnTo>
                  <a:lnTo>
                    <a:pt x="267" y="1806"/>
                  </a:lnTo>
                  <a:lnTo>
                    <a:pt x="424" y="1855"/>
                  </a:lnTo>
                  <a:lnTo>
                    <a:pt x="885" y="1903"/>
                  </a:lnTo>
                  <a:lnTo>
                    <a:pt x="1430" y="1939"/>
                  </a:lnTo>
                  <a:lnTo>
                    <a:pt x="1988" y="2000"/>
                  </a:lnTo>
                  <a:lnTo>
                    <a:pt x="2230" y="2073"/>
                  </a:lnTo>
                  <a:lnTo>
                    <a:pt x="2461" y="2133"/>
                  </a:lnTo>
                  <a:lnTo>
                    <a:pt x="2897" y="2194"/>
                  </a:lnTo>
                  <a:lnTo>
                    <a:pt x="3249" y="2170"/>
                  </a:lnTo>
                  <a:lnTo>
                    <a:pt x="3491" y="2073"/>
                  </a:lnTo>
                  <a:lnTo>
                    <a:pt x="3564" y="2000"/>
                  </a:lnTo>
                  <a:lnTo>
                    <a:pt x="3455" y="1842"/>
                  </a:lnTo>
                  <a:lnTo>
                    <a:pt x="3176" y="1636"/>
                  </a:lnTo>
                  <a:lnTo>
                    <a:pt x="2958" y="1564"/>
                  </a:lnTo>
                  <a:lnTo>
                    <a:pt x="2849" y="1576"/>
                  </a:lnTo>
                  <a:lnTo>
                    <a:pt x="2739" y="1576"/>
                  </a:lnTo>
                  <a:lnTo>
                    <a:pt x="2497" y="1527"/>
                  </a:lnTo>
                  <a:lnTo>
                    <a:pt x="2303" y="1430"/>
                  </a:lnTo>
                  <a:lnTo>
                    <a:pt x="2218" y="1321"/>
                  </a:lnTo>
                  <a:lnTo>
                    <a:pt x="2230" y="1273"/>
                  </a:lnTo>
                  <a:lnTo>
                    <a:pt x="2303" y="1188"/>
                  </a:lnTo>
                  <a:lnTo>
                    <a:pt x="2485" y="1091"/>
                  </a:lnTo>
                  <a:lnTo>
                    <a:pt x="2691" y="1030"/>
                  </a:lnTo>
                  <a:lnTo>
                    <a:pt x="2897" y="1030"/>
                  </a:lnTo>
                  <a:lnTo>
                    <a:pt x="2994" y="1055"/>
                  </a:lnTo>
                  <a:lnTo>
                    <a:pt x="3152" y="1115"/>
                  </a:lnTo>
                  <a:lnTo>
                    <a:pt x="3442" y="1406"/>
                  </a:lnTo>
                  <a:lnTo>
                    <a:pt x="3830" y="1964"/>
                  </a:lnTo>
                  <a:lnTo>
                    <a:pt x="3939" y="2182"/>
                  </a:lnTo>
                  <a:lnTo>
                    <a:pt x="4036" y="2339"/>
                  </a:lnTo>
                  <a:lnTo>
                    <a:pt x="4230" y="2509"/>
                  </a:lnTo>
                  <a:lnTo>
                    <a:pt x="4352" y="2533"/>
                  </a:lnTo>
                  <a:lnTo>
                    <a:pt x="4412" y="2485"/>
                  </a:lnTo>
                  <a:lnTo>
                    <a:pt x="4448" y="2400"/>
                  </a:lnTo>
                  <a:lnTo>
                    <a:pt x="4400" y="2073"/>
                  </a:lnTo>
                  <a:lnTo>
                    <a:pt x="4158" y="1442"/>
                  </a:lnTo>
                  <a:lnTo>
                    <a:pt x="3939" y="1091"/>
                  </a:lnTo>
                  <a:lnTo>
                    <a:pt x="3782" y="897"/>
                  </a:lnTo>
                  <a:lnTo>
                    <a:pt x="3406" y="570"/>
                  </a:lnTo>
                  <a:lnTo>
                    <a:pt x="2982" y="303"/>
                  </a:lnTo>
                  <a:lnTo>
                    <a:pt x="2533" y="97"/>
                  </a:lnTo>
                  <a:lnTo>
                    <a:pt x="2291" y="36"/>
                  </a:lnTo>
                  <a:lnTo>
                    <a:pt x="2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5697251" y="2711174"/>
              <a:ext cx="483508" cy="337969"/>
            </a:xfrm>
            <a:custGeom>
              <a:avLst/>
              <a:gdLst/>
              <a:ahLst/>
              <a:cxnLst/>
              <a:rect l="l" t="t" r="r" b="b"/>
              <a:pathLst>
                <a:path w="10146" h="7092" extrusionOk="0">
                  <a:moveTo>
                    <a:pt x="679" y="1"/>
                  </a:moveTo>
                  <a:lnTo>
                    <a:pt x="546" y="474"/>
                  </a:lnTo>
                  <a:lnTo>
                    <a:pt x="134" y="2449"/>
                  </a:lnTo>
                  <a:lnTo>
                    <a:pt x="25" y="3274"/>
                  </a:lnTo>
                  <a:lnTo>
                    <a:pt x="0" y="4062"/>
                  </a:lnTo>
                  <a:lnTo>
                    <a:pt x="85" y="4704"/>
                  </a:lnTo>
                  <a:lnTo>
                    <a:pt x="182" y="4959"/>
                  </a:lnTo>
                  <a:lnTo>
                    <a:pt x="303" y="5177"/>
                  </a:lnTo>
                  <a:lnTo>
                    <a:pt x="619" y="5565"/>
                  </a:lnTo>
                  <a:lnTo>
                    <a:pt x="1019" y="5892"/>
                  </a:lnTo>
                  <a:lnTo>
                    <a:pt x="1479" y="6183"/>
                  </a:lnTo>
                  <a:lnTo>
                    <a:pt x="2303" y="6534"/>
                  </a:lnTo>
                  <a:lnTo>
                    <a:pt x="3564" y="6862"/>
                  </a:lnTo>
                  <a:lnTo>
                    <a:pt x="4255" y="6971"/>
                  </a:lnTo>
                  <a:lnTo>
                    <a:pt x="5019" y="7055"/>
                  </a:lnTo>
                  <a:lnTo>
                    <a:pt x="6934" y="7092"/>
                  </a:lnTo>
                  <a:lnTo>
                    <a:pt x="9649" y="7007"/>
                  </a:lnTo>
                  <a:lnTo>
                    <a:pt x="10146" y="6971"/>
                  </a:lnTo>
                  <a:lnTo>
                    <a:pt x="10134" y="6777"/>
                  </a:lnTo>
                  <a:lnTo>
                    <a:pt x="10085" y="5722"/>
                  </a:lnTo>
                  <a:lnTo>
                    <a:pt x="10109" y="4995"/>
                  </a:lnTo>
                  <a:lnTo>
                    <a:pt x="10146" y="4716"/>
                  </a:lnTo>
                  <a:lnTo>
                    <a:pt x="9346" y="4668"/>
                  </a:lnTo>
                  <a:lnTo>
                    <a:pt x="5552" y="4304"/>
                  </a:lnTo>
                  <a:lnTo>
                    <a:pt x="3903" y="4062"/>
                  </a:lnTo>
                  <a:lnTo>
                    <a:pt x="3176" y="3880"/>
                  </a:lnTo>
                  <a:lnTo>
                    <a:pt x="2994" y="3795"/>
                  </a:lnTo>
                  <a:lnTo>
                    <a:pt x="2861" y="3674"/>
                  </a:lnTo>
                  <a:lnTo>
                    <a:pt x="2522" y="3262"/>
                  </a:lnTo>
                  <a:lnTo>
                    <a:pt x="1952" y="2389"/>
                  </a:lnTo>
                  <a:lnTo>
                    <a:pt x="885" y="413"/>
                  </a:lnTo>
                  <a:lnTo>
                    <a:pt x="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5183729" y="2376737"/>
              <a:ext cx="635432" cy="871133"/>
            </a:xfrm>
            <a:custGeom>
              <a:avLst/>
              <a:gdLst/>
              <a:ahLst/>
              <a:cxnLst/>
              <a:rect l="l" t="t" r="r" b="b"/>
              <a:pathLst>
                <a:path w="13334" h="18280" extrusionOk="0">
                  <a:moveTo>
                    <a:pt x="4195" y="1"/>
                  </a:moveTo>
                  <a:lnTo>
                    <a:pt x="3564" y="49"/>
                  </a:lnTo>
                  <a:lnTo>
                    <a:pt x="2534" y="195"/>
                  </a:lnTo>
                  <a:lnTo>
                    <a:pt x="1540" y="437"/>
                  </a:lnTo>
                  <a:lnTo>
                    <a:pt x="1407" y="486"/>
                  </a:lnTo>
                  <a:lnTo>
                    <a:pt x="1237" y="752"/>
                  </a:lnTo>
                  <a:lnTo>
                    <a:pt x="473" y="2571"/>
                  </a:lnTo>
                  <a:lnTo>
                    <a:pt x="146" y="3819"/>
                  </a:lnTo>
                  <a:lnTo>
                    <a:pt x="25" y="4740"/>
                  </a:lnTo>
                  <a:lnTo>
                    <a:pt x="1" y="5213"/>
                  </a:lnTo>
                  <a:lnTo>
                    <a:pt x="1" y="5710"/>
                  </a:lnTo>
                  <a:lnTo>
                    <a:pt x="110" y="6704"/>
                  </a:lnTo>
                  <a:lnTo>
                    <a:pt x="328" y="7722"/>
                  </a:lnTo>
                  <a:lnTo>
                    <a:pt x="631" y="8777"/>
                  </a:lnTo>
                  <a:lnTo>
                    <a:pt x="1177" y="10364"/>
                  </a:lnTo>
                  <a:lnTo>
                    <a:pt x="1928" y="12534"/>
                  </a:lnTo>
                  <a:lnTo>
                    <a:pt x="2255" y="13625"/>
                  </a:lnTo>
                  <a:lnTo>
                    <a:pt x="2413" y="14170"/>
                  </a:lnTo>
                  <a:lnTo>
                    <a:pt x="2764" y="15140"/>
                  </a:lnTo>
                  <a:lnTo>
                    <a:pt x="3358" y="16401"/>
                  </a:lnTo>
                  <a:lnTo>
                    <a:pt x="4437" y="18061"/>
                  </a:lnTo>
                  <a:lnTo>
                    <a:pt x="4631" y="18279"/>
                  </a:lnTo>
                  <a:lnTo>
                    <a:pt x="5601" y="18049"/>
                  </a:lnTo>
                  <a:lnTo>
                    <a:pt x="10182" y="16813"/>
                  </a:lnTo>
                  <a:lnTo>
                    <a:pt x="12195" y="16122"/>
                  </a:lnTo>
                  <a:lnTo>
                    <a:pt x="12898" y="15795"/>
                  </a:lnTo>
                  <a:lnTo>
                    <a:pt x="13237" y="15589"/>
                  </a:lnTo>
                  <a:lnTo>
                    <a:pt x="13334" y="15492"/>
                  </a:lnTo>
                  <a:lnTo>
                    <a:pt x="13140" y="13383"/>
                  </a:lnTo>
                  <a:lnTo>
                    <a:pt x="12789" y="10583"/>
                  </a:lnTo>
                  <a:lnTo>
                    <a:pt x="12522" y="8922"/>
                  </a:lnTo>
                  <a:lnTo>
                    <a:pt x="12195" y="7455"/>
                  </a:lnTo>
                  <a:lnTo>
                    <a:pt x="11831" y="6195"/>
                  </a:lnTo>
                  <a:lnTo>
                    <a:pt x="11407" y="5152"/>
                  </a:lnTo>
                  <a:lnTo>
                    <a:pt x="10934" y="4340"/>
                  </a:lnTo>
                  <a:lnTo>
                    <a:pt x="10655" y="4037"/>
                  </a:lnTo>
                  <a:lnTo>
                    <a:pt x="8583" y="1807"/>
                  </a:lnTo>
                  <a:lnTo>
                    <a:pt x="7976" y="1092"/>
                  </a:lnTo>
                  <a:lnTo>
                    <a:pt x="7722" y="946"/>
                  </a:lnTo>
                  <a:lnTo>
                    <a:pt x="6158" y="304"/>
                  </a:lnTo>
                  <a:lnTo>
                    <a:pt x="5189" y="61"/>
                  </a:lnTo>
                  <a:lnTo>
                    <a:pt x="4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5371487" y="3091263"/>
              <a:ext cx="1147771" cy="1179604"/>
            </a:xfrm>
            <a:custGeom>
              <a:avLst/>
              <a:gdLst/>
              <a:ahLst/>
              <a:cxnLst/>
              <a:rect l="l" t="t" r="r" b="b"/>
              <a:pathLst>
                <a:path w="24085" h="24753" extrusionOk="0">
                  <a:moveTo>
                    <a:pt x="9358" y="1"/>
                  </a:moveTo>
                  <a:lnTo>
                    <a:pt x="8618" y="122"/>
                  </a:lnTo>
                  <a:lnTo>
                    <a:pt x="4558" y="1067"/>
                  </a:lnTo>
                  <a:lnTo>
                    <a:pt x="2267" y="1782"/>
                  </a:lnTo>
                  <a:lnTo>
                    <a:pt x="836" y="2340"/>
                  </a:lnTo>
                  <a:lnTo>
                    <a:pt x="194" y="2643"/>
                  </a:lnTo>
                  <a:lnTo>
                    <a:pt x="97" y="3225"/>
                  </a:lnTo>
                  <a:lnTo>
                    <a:pt x="0" y="4292"/>
                  </a:lnTo>
                  <a:lnTo>
                    <a:pt x="49" y="5249"/>
                  </a:lnTo>
                  <a:lnTo>
                    <a:pt x="230" y="6098"/>
                  </a:lnTo>
                  <a:lnTo>
                    <a:pt x="521" y="6861"/>
                  </a:lnTo>
                  <a:lnTo>
                    <a:pt x="921" y="7528"/>
                  </a:lnTo>
                  <a:lnTo>
                    <a:pt x="1406" y="8110"/>
                  </a:lnTo>
                  <a:lnTo>
                    <a:pt x="1988" y="8619"/>
                  </a:lnTo>
                  <a:lnTo>
                    <a:pt x="2630" y="9055"/>
                  </a:lnTo>
                  <a:lnTo>
                    <a:pt x="3346" y="9431"/>
                  </a:lnTo>
                  <a:lnTo>
                    <a:pt x="4497" y="9892"/>
                  </a:lnTo>
                  <a:lnTo>
                    <a:pt x="6170" y="10340"/>
                  </a:lnTo>
                  <a:lnTo>
                    <a:pt x="7915" y="10643"/>
                  </a:lnTo>
                  <a:lnTo>
                    <a:pt x="8776" y="10764"/>
                  </a:lnTo>
                  <a:lnTo>
                    <a:pt x="9624" y="10861"/>
                  </a:lnTo>
                  <a:lnTo>
                    <a:pt x="11285" y="10995"/>
                  </a:lnTo>
                  <a:lnTo>
                    <a:pt x="13624" y="11104"/>
                  </a:lnTo>
                  <a:lnTo>
                    <a:pt x="15648" y="11213"/>
                  </a:lnTo>
                  <a:lnTo>
                    <a:pt x="16812" y="11346"/>
                  </a:lnTo>
                  <a:lnTo>
                    <a:pt x="17794" y="11588"/>
                  </a:lnTo>
                  <a:lnTo>
                    <a:pt x="18376" y="11855"/>
                  </a:lnTo>
                  <a:lnTo>
                    <a:pt x="18691" y="12085"/>
                  </a:lnTo>
                  <a:lnTo>
                    <a:pt x="18824" y="12219"/>
                  </a:lnTo>
                  <a:lnTo>
                    <a:pt x="18958" y="12376"/>
                  </a:lnTo>
                  <a:lnTo>
                    <a:pt x="19212" y="12861"/>
                  </a:lnTo>
                  <a:lnTo>
                    <a:pt x="19588" y="13891"/>
                  </a:lnTo>
                  <a:lnTo>
                    <a:pt x="20085" y="15758"/>
                  </a:lnTo>
                  <a:lnTo>
                    <a:pt x="20533" y="17916"/>
                  </a:lnTo>
                  <a:lnTo>
                    <a:pt x="21430" y="23358"/>
                  </a:lnTo>
                  <a:lnTo>
                    <a:pt x="21600" y="24740"/>
                  </a:lnTo>
                  <a:lnTo>
                    <a:pt x="21867" y="24752"/>
                  </a:lnTo>
                  <a:lnTo>
                    <a:pt x="23103" y="24716"/>
                  </a:lnTo>
                  <a:lnTo>
                    <a:pt x="23636" y="24570"/>
                  </a:lnTo>
                  <a:lnTo>
                    <a:pt x="23867" y="24413"/>
                  </a:lnTo>
                  <a:lnTo>
                    <a:pt x="23915" y="24316"/>
                  </a:lnTo>
                  <a:lnTo>
                    <a:pt x="24024" y="22510"/>
                  </a:lnTo>
                  <a:lnTo>
                    <a:pt x="24085" y="19055"/>
                  </a:lnTo>
                  <a:lnTo>
                    <a:pt x="23964" y="15819"/>
                  </a:lnTo>
                  <a:lnTo>
                    <a:pt x="23697" y="12898"/>
                  </a:lnTo>
                  <a:lnTo>
                    <a:pt x="23309" y="10340"/>
                  </a:lnTo>
                  <a:lnTo>
                    <a:pt x="22848" y="8243"/>
                  </a:lnTo>
                  <a:lnTo>
                    <a:pt x="22461" y="7043"/>
                  </a:lnTo>
                  <a:lnTo>
                    <a:pt x="22194" y="6401"/>
                  </a:lnTo>
                  <a:lnTo>
                    <a:pt x="21915" y="5928"/>
                  </a:lnTo>
                  <a:lnTo>
                    <a:pt x="21636" y="5613"/>
                  </a:lnTo>
                  <a:lnTo>
                    <a:pt x="21503" y="5528"/>
                  </a:lnTo>
                  <a:lnTo>
                    <a:pt x="21188" y="5382"/>
                  </a:lnTo>
                  <a:lnTo>
                    <a:pt x="20109" y="5019"/>
                  </a:lnTo>
                  <a:lnTo>
                    <a:pt x="17855" y="4401"/>
                  </a:lnTo>
                  <a:lnTo>
                    <a:pt x="14388" y="3516"/>
                  </a:lnTo>
                  <a:lnTo>
                    <a:pt x="11612" y="2789"/>
                  </a:lnTo>
                  <a:lnTo>
                    <a:pt x="11006" y="2570"/>
                  </a:lnTo>
                  <a:lnTo>
                    <a:pt x="10800" y="2461"/>
                  </a:lnTo>
                  <a:lnTo>
                    <a:pt x="10449" y="2146"/>
                  </a:lnTo>
                  <a:lnTo>
                    <a:pt x="10000" y="1540"/>
                  </a:lnTo>
                  <a:lnTo>
                    <a:pt x="9430" y="255"/>
                  </a:lnTo>
                  <a:lnTo>
                    <a:pt x="9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5250159" y="2198844"/>
              <a:ext cx="240372" cy="227076"/>
            </a:xfrm>
            <a:custGeom>
              <a:avLst/>
              <a:gdLst/>
              <a:ahLst/>
              <a:cxnLst/>
              <a:rect l="l" t="t" r="r" b="b"/>
              <a:pathLst>
                <a:path w="5044" h="4765" extrusionOk="0">
                  <a:moveTo>
                    <a:pt x="776" y="1"/>
                  </a:moveTo>
                  <a:lnTo>
                    <a:pt x="752" y="328"/>
                  </a:lnTo>
                  <a:lnTo>
                    <a:pt x="631" y="1904"/>
                  </a:lnTo>
                  <a:lnTo>
                    <a:pt x="522" y="2873"/>
                  </a:lnTo>
                  <a:lnTo>
                    <a:pt x="449" y="3164"/>
                  </a:lnTo>
                  <a:lnTo>
                    <a:pt x="255" y="3697"/>
                  </a:lnTo>
                  <a:lnTo>
                    <a:pt x="1" y="4219"/>
                  </a:lnTo>
                  <a:lnTo>
                    <a:pt x="328" y="4340"/>
                  </a:lnTo>
                  <a:lnTo>
                    <a:pt x="995" y="4534"/>
                  </a:lnTo>
                  <a:lnTo>
                    <a:pt x="1686" y="4679"/>
                  </a:lnTo>
                  <a:lnTo>
                    <a:pt x="2376" y="4752"/>
                  </a:lnTo>
                  <a:lnTo>
                    <a:pt x="2728" y="4764"/>
                  </a:lnTo>
                  <a:lnTo>
                    <a:pt x="3164" y="4740"/>
                  </a:lnTo>
                  <a:lnTo>
                    <a:pt x="3989" y="4534"/>
                  </a:lnTo>
                  <a:lnTo>
                    <a:pt x="4910" y="4122"/>
                  </a:lnTo>
                  <a:lnTo>
                    <a:pt x="5043" y="4037"/>
                  </a:lnTo>
                  <a:lnTo>
                    <a:pt x="4861" y="3891"/>
                  </a:lnTo>
                  <a:lnTo>
                    <a:pt x="3952" y="3043"/>
                  </a:lnTo>
                  <a:lnTo>
                    <a:pt x="3540" y="2558"/>
                  </a:lnTo>
                  <a:lnTo>
                    <a:pt x="3358" y="2255"/>
                  </a:lnTo>
                  <a:lnTo>
                    <a:pt x="3298" y="2110"/>
                  </a:lnTo>
                  <a:lnTo>
                    <a:pt x="3225" y="1819"/>
                  </a:lnTo>
                  <a:lnTo>
                    <a:pt x="3152" y="1188"/>
                  </a:lnTo>
                  <a:lnTo>
                    <a:pt x="3164" y="376"/>
                  </a:lnTo>
                  <a:lnTo>
                    <a:pt x="3176" y="231"/>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5171625" y="1935459"/>
              <a:ext cx="415933" cy="311950"/>
            </a:xfrm>
            <a:custGeom>
              <a:avLst/>
              <a:gdLst/>
              <a:ahLst/>
              <a:cxnLst/>
              <a:rect l="l" t="t" r="r" b="b"/>
              <a:pathLst>
                <a:path w="8728" h="6546" extrusionOk="0">
                  <a:moveTo>
                    <a:pt x="4097" y="0"/>
                  </a:moveTo>
                  <a:lnTo>
                    <a:pt x="3249" y="122"/>
                  </a:lnTo>
                  <a:lnTo>
                    <a:pt x="2594" y="400"/>
                  </a:lnTo>
                  <a:lnTo>
                    <a:pt x="2097" y="776"/>
                  </a:lnTo>
                  <a:lnTo>
                    <a:pt x="1746" y="1225"/>
                  </a:lnTo>
                  <a:lnTo>
                    <a:pt x="1540" y="1685"/>
                  </a:lnTo>
                  <a:lnTo>
                    <a:pt x="1443" y="2146"/>
                  </a:lnTo>
                  <a:lnTo>
                    <a:pt x="1455" y="2546"/>
                  </a:lnTo>
                  <a:lnTo>
                    <a:pt x="1491" y="2703"/>
                  </a:lnTo>
                  <a:lnTo>
                    <a:pt x="1503" y="2800"/>
                  </a:lnTo>
                  <a:lnTo>
                    <a:pt x="1358" y="3006"/>
                  </a:lnTo>
                  <a:lnTo>
                    <a:pt x="909" y="3334"/>
                  </a:lnTo>
                  <a:lnTo>
                    <a:pt x="388" y="3685"/>
                  </a:lnTo>
                  <a:lnTo>
                    <a:pt x="121" y="3903"/>
                  </a:lnTo>
                  <a:lnTo>
                    <a:pt x="0" y="4121"/>
                  </a:lnTo>
                  <a:lnTo>
                    <a:pt x="85" y="4315"/>
                  </a:lnTo>
                  <a:lnTo>
                    <a:pt x="243" y="4400"/>
                  </a:lnTo>
                  <a:lnTo>
                    <a:pt x="231" y="4412"/>
                  </a:lnTo>
                  <a:lnTo>
                    <a:pt x="182" y="4570"/>
                  </a:lnTo>
                  <a:lnTo>
                    <a:pt x="206" y="4740"/>
                  </a:lnTo>
                  <a:lnTo>
                    <a:pt x="315" y="4970"/>
                  </a:lnTo>
                  <a:lnTo>
                    <a:pt x="558" y="5261"/>
                  </a:lnTo>
                  <a:lnTo>
                    <a:pt x="982" y="5612"/>
                  </a:lnTo>
                  <a:lnTo>
                    <a:pt x="1612" y="6025"/>
                  </a:lnTo>
                  <a:lnTo>
                    <a:pt x="2037" y="6255"/>
                  </a:lnTo>
                  <a:lnTo>
                    <a:pt x="2255" y="6376"/>
                  </a:lnTo>
                  <a:lnTo>
                    <a:pt x="2740" y="6509"/>
                  </a:lnTo>
                  <a:lnTo>
                    <a:pt x="3261" y="6546"/>
                  </a:lnTo>
                  <a:lnTo>
                    <a:pt x="3806" y="6509"/>
                  </a:lnTo>
                  <a:lnTo>
                    <a:pt x="4630" y="6340"/>
                  </a:lnTo>
                  <a:lnTo>
                    <a:pt x="5746" y="5928"/>
                  </a:lnTo>
                  <a:lnTo>
                    <a:pt x="6776" y="5406"/>
                  </a:lnTo>
                  <a:lnTo>
                    <a:pt x="7661" y="4873"/>
                  </a:lnTo>
                  <a:lnTo>
                    <a:pt x="8594" y="4218"/>
                  </a:lnTo>
                  <a:lnTo>
                    <a:pt x="8727" y="4121"/>
                  </a:lnTo>
                  <a:lnTo>
                    <a:pt x="7176" y="2218"/>
                  </a:lnTo>
                  <a:lnTo>
                    <a:pt x="7552" y="1709"/>
                  </a:lnTo>
                  <a:lnTo>
                    <a:pt x="7940" y="1031"/>
                  </a:lnTo>
                  <a:lnTo>
                    <a:pt x="7879" y="958"/>
                  </a:lnTo>
                  <a:lnTo>
                    <a:pt x="7237" y="655"/>
                  </a:lnTo>
                  <a:lnTo>
                    <a:pt x="6230" y="315"/>
                  </a:lnTo>
                  <a:lnTo>
                    <a:pt x="5103" y="61"/>
                  </a:lnTo>
                  <a:lnTo>
                    <a:pt x="4606" y="12"/>
                  </a:lnTo>
                  <a:lnTo>
                    <a:pt x="40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5366292" y="1981064"/>
              <a:ext cx="60665" cy="89591"/>
            </a:xfrm>
            <a:custGeom>
              <a:avLst/>
              <a:gdLst/>
              <a:ahLst/>
              <a:cxnLst/>
              <a:rect l="l" t="t" r="r" b="b"/>
              <a:pathLst>
                <a:path w="1273" h="1880" extrusionOk="0">
                  <a:moveTo>
                    <a:pt x="1273" y="1"/>
                  </a:moveTo>
                  <a:lnTo>
                    <a:pt x="1224" y="158"/>
                  </a:lnTo>
                  <a:lnTo>
                    <a:pt x="1042" y="571"/>
                  </a:lnTo>
                  <a:lnTo>
                    <a:pt x="715" y="1043"/>
                  </a:lnTo>
                  <a:lnTo>
                    <a:pt x="267" y="1589"/>
                  </a:lnTo>
                  <a:lnTo>
                    <a:pt x="0" y="1880"/>
                  </a:lnTo>
                  <a:lnTo>
                    <a:pt x="255" y="1746"/>
                  </a:lnTo>
                  <a:lnTo>
                    <a:pt x="642" y="1455"/>
                  </a:lnTo>
                  <a:lnTo>
                    <a:pt x="921" y="1140"/>
                  </a:lnTo>
                  <a:lnTo>
                    <a:pt x="1103" y="825"/>
                  </a:lnTo>
                  <a:lnTo>
                    <a:pt x="1249" y="401"/>
                  </a:lnTo>
                  <a:lnTo>
                    <a:pt x="1273" y="37"/>
                  </a:lnTo>
                  <a:lnTo>
                    <a:pt x="1273" y="1"/>
                  </a:lnTo>
                  <a:close/>
                </a:path>
              </a:pathLst>
            </a:custGeom>
            <a:solidFill>
              <a:srgbClr val="1F1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5442539" y="2063125"/>
              <a:ext cx="117279" cy="60665"/>
            </a:xfrm>
            <a:custGeom>
              <a:avLst/>
              <a:gdLst/>
              <a:ahLst/>
              <a:cxnLst/>
              <a:rect l="l" t="t" r="r" b="b"/>
              <a:pathLst>
                <a:path w="2461" h="1273" extrusionOk="0">
                  <a:moveTo>
                    <a:pt x="1867" y="0"/>
                  </a:moveTo>
                  <a:lnTo>
                    <a:pt x="1745" y="146"/>
                  </a:lnTo>
                  <a:lnTo>
                    <a:pt x="1006" y="788"/>
                  </a:lnTo>
                  <a:lnTo>
                    <a:pt x="521" y="1030"/>
                  </a:lnTo>
                  <a:lnTo>
                    <a:pt x="170" y="1103"/>
                  </a:lnTo>
                  <a:lnTo>
                    <a:pt x="0" y="1091"/>
                  </a:lnTo>
                  <a:lnTo>
                    <a:pt x="315" y="1200"/>
                  </a:lnTo>
                  <a:lnTo>
                    <a:pt x="958" y="1273"/>
                  </a:lnTo>
                  <a:lnTo>
                    <a:pt x="1588" y="1176"/>
                  </a:lnTo>
                  <a:lnTo>
                    <a:pt x="2194" y="909"/>
                  </a:lnTo>
                  <a:lnTo>
                    <a:pt x="2461" y="727"/>
                  </a:lnTo>
                  <a:lnTo>
                    <a:pt x="18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5081511" y="1783538"/>
              <a:ext cx="330440" cy="463874"/>
            </a:xfrm>
            <a:custGeom>
              <a:avLst/>
              <a:gdLst/>
              <a:ahLst/>
              <a:cxnLst/>
              <a:rect l="l" t="t" r="r" b="b"/>
              <a:pathLst>
                <a:path w="6934" h="9734" extrusionOk="0">
                  <a:moveTo>
                    <a:pt x="5637" y="0"/>
                  </a:moveTo>
                  <a:lnTo>
                    <a:pt x="5661" y="146"/>
                  </a:lnTo>
                  <a:lnTo>
                    <a:pt x="5612" y="522"/>
                  </a:lnTo>
                  <a:lnTo>
                    <a:pt x="5479" y="934"/>
                  </a:lnTo>
                  <a:lnTo>
                    <a:pt x="5249" y="1297"/>
                  </a:lnTo>
                  <a:lnTo>
                    <a:pt x="5091" y="1431"/>
                  </a:lnTo>
                  <a:lnTo>
                    <a:pt x="5164" y="1297"/>
                  </a:lnTo>
                  <a:lnTo>
                    <a:pt x="5176" y="1006"/>
                  </a:lnTo>
                  <a:lnTo>
                    <a:pt x="5031" y="594"/>
                  </a:lnTo>
                  <a:lnTo>
                    <a:pt x="4921" y="449"/>
                  </a:lnTo>
                  <a:lnTo>
                    <a:pt x="4837" y="631"/>
                  </a:lnTo>
                  <a:lnTo>
                    <a:pt x="4618" y="970"/>
                  </a:lnTo>
                  <a:lnTo>
                    <a:pt x="4194" y="1431"/>
                  </a:lnTo>
                  <a:lnTo>
                    <a:pt x="3564" y="1916"/>
                  </a:lnTo>
                  <a:lnTo>
                    <a:pt x="3031" y="2231"/>
                  </a:lnTo>
                  <a:lnTo>
                    <a:pt x="2873" y="2303"/>
                  </a:lnTo>
                  <a:lnTo>
                    <a:pt x="2873" y="2303"/>
                  </a:lnTo>
                  <a:lnTo>
                    <a:pt x="2970" y="2170"/>
                  </a:lnTo>
                  <a:lnTo>
                    <a:pt x="3091" y="1891"/>
                  </a:lnTo>
                  <a:lnTo>
                    <a:pt x="3140" y="1588"/>
                  </a:lnTo>
                  <a:lnTo>
                    <a:pt x="3115" y="1273"/>
                  </a:lnTo>
                  <a:lnTo>
                    <a:pt x="3079" y="1128"/>
                  </a:lnTo>
                  <a:lnTo>
                    <a:pt x="2982" y="1285"/>
                  </a:lnTo>
                  <a:lnTo>
                    <a:pt x="2352" y="2073"/>
                  </a:lnTo>
                  <a:lnTo>
                    <a:pt x="1806" y="2594"/>
                  </a:lnTo>
                  <a:lnTo>
                    <a:pt x="1503" y="2776"/>
                  </a:lnTo>
                  <a:lnTo>
                    <a:pt x="1358" y="2861"/>
                  </a:lnTo>
                  <a:lnTo>
                    <a:pt x="1128" y="3103"/>
                  </a:lnTo>
                  <a:lnTo>
                    <a:pt x="909" y="3576"/>
                  </a:lnTo>
                  <a:lnTo>
                    <a:pt x="740" y="4606"/>
                  </a:lnTo>
                  <a:lnTo>
                    <a:pt x="728" y="4897"/>
                  </a:lnTo>
                  <a:lnTo>
                    <a:pt x="619" y="4776"/>
                  </a:lnTo>
                  <a:lnTo>
                    <a:pt x="425" y="4461"/>
                  </a:lnTo>
                  <a:lnTo>
                    <a:pt x="231" y="4013"/>
                  </a:lnTo>
                  <a:lnTo>
                    <a:pt x="206" y="3928"/>
                  </a:lnTo>
                  <a:lnTo>
                    <a:pt x="194" y="4110"/>
                  </a:lnTo>
                  <a:lnTo>
                    <a:pt x="255" y="5116"/>
                  </a:lnTo>
                  <a:lnTo>
                    <a:pt x="376" y="5625"/>
                  </a:lnTo>
                  <a:lnTo>
                    <a:pt x="509" y="5916"/>
                  </a:lnTo>
                  <a:lnTo>
                    <a:pt x="606" y="6025"/>
                  </a:lnTo>
                  <a:lnTo>
                    <a:pt x="449" y="6158"/>
                  </a:lnTo>
                  <a:lnTo>
                    <a:pt x="206" y="6473"/>
                  </a:lnTo>
                  <a:lnTo>
                    <a:pt x="61" y="6861"/>
                  </a:lnTo>
                  <a:lnTo>
                    <a:pt x="0" y="7285"/>
                  </a:lnTo>
                  <a:lnTo>
                    <a:pt x="12" y="7722"/>
                  </a:lnTo>
                  <a:lnTo>
                    <a:pt x="109" y="8146"/>
                  </a:lnTo>
                  <a:lnTo>
                    <a:pt x="267" y="8534"/>
                  </a:lnTo>
                  <a:lnTo>
                    <a:pt x="497" y="8861"/>
                  </a:lnTo>
                  <a:lnTo>
                    <a:pt x="631" y="8982"/>
                  </a:lnTo>
                  <a:lnTo>
                    <a:pt x="788" y="9103"/>
                  </a:lnTo>
                  <a:lnTo>
                    <a:pt x="1237" y="9297"/>
                  </a:lnTo>
                  <a:lnTo>
                    <a:pt x="2097" y="9516"/>
                  </a:lnTo>
                  <a:lnTo>
                    <a:pt x="3879" y="9722"/>
                  </a:lnTo>
                  <a:lnTo>
                    <a:pt x="4243" y="9734"/>
                  </a:lnTo>
                  <a:lnTo>
                    <a:pt x="4255" y="9661"/>
                  </a:lnTo>
                  <a:lnTo>
                    <a:pt x="4255" y="9225"/>
                  </a:lnTo>
                  <a:lnTo>
                    <a:pt x="4182" y="8873"/>
                  </a:lnTo>
                  <a:lnTo>
                    <a:pt x="4122" y="8716"/>
                  </a:lnTo>
                  <a:lnTo>
                    <a:pt x="4037" y="8594"/>
                  </a:lnTo>
                  <a:lnTo>
                    <a:pt x="3843" y="8485"/>
                  </a:lnTo>
                  <a:lnTo>
                    <a:pt x="3564" y="8473"/>
                  </a:lnTo>
                  <a:lnTo>
                    <a:pt x="3212" y="8449"/>
                  </a:lnTo>
                  <a:lnTo>
                    <a:pt x="2994" y="8388"/>
                  </a:lnTo>
                  <a:lnTo>
                    <a:pt x="2897" y="8340"/>
                  </a:lnTo>
                  <a:lnTo>
                    <a:pt x="2752" y="8182"/>
                  </a:lnTo>
                  <a:lnTo>
                    <a:pt x="2679" y="7964"/>
                  </a:lnTo>
                  <a:lnTo>
                    <a:pt x="2691" y="7722"/>
                  </a:lnTo>
                  <a:lnTo>
                    <a:pt x="2764" y="7479"/>
                  </a:lnTo>
                  <a:lnTo>
                    <a:pt x="2897" y="7249"/>
                  </a:lnTo>
                  <a:lnTo>
                    <a:pt x="3091" y="7079"/>
                  </a:lnTo>
                  <a:lnTo>
                    <a:pt x="3322" y="6970"/>
                  </a:lnTo>
                  <a:lnTo>
                    <a:pt x="3600" y="6970"/>
                  </a:lnTo>
                  <a:lnTo>
                    <a:pt x="3891" y="7067"/>
                  </a:lnTo>
                  <a:lnTo>
                    <a:pt x="4279" y="7334"/>
                  </a:lnTo>
                  <a:lnTo>
                    <a:pt x="4897" y="7988"/>
                  </a:lnTo>
                  <a:lnTo>
                    <a:pt x="4994" y="8134"/>
                  </a:lnTo>
                  <a:lnTo>
                    <a:pt x="5540" y="7709"/>
                  </a:lnTo>
                  <a:lnTo>
                    <a:pt x="4982" y="7237"/>
                  </a:lnTo>
                  <a:lnTo>
                    <a:pt x="4400" y="6643"/>
                  </a:lnTo>
                  <a:lnTo>
                    <a:pt x="4522" y="6400"/>
                  </a:lnTo>
                  <a:lnTo>
                    <a:pt x="4691" y="5928"/>
                  </a:lnTo>
                  <a:lnTo>
                    <a:pt x="4728" y="5419"/>
                  </a:lnTo>
                  <a:lnTo>
                    <a:pt x="4582" y="4885"/>
                  </a:lnTo>
                  <a:lnTo>
                    <a:pt x="4449" y="4594"/>
                  </a:lnTo>
                  <a:lnTo>
                    <a:pt x="4703" y="4497"/>
                  </a:lnTo>
                  <a:lnTo>
                    <a:pt x="5940" y="3819"/>
                  </a:lnTo>
                  <a:lnTo>
                    <a:pt x="6497" y="3310"/>
                  </a:lnTo>
                  <a:lnTo>
                    <a:pt x="6764" y="2934"/>
                  </a:lnTo>
                  <a:lnTo>
                    <a:pt x="6837" y="2728"/>
                  </a:lnTo>
                  <a:lnTo>
                    <a:pt x="6897" y="2510"/>
                  </a:lnTo>
                  <a:lnTo>
                    <a:pt x="6934" y="2097"/>
                  </a:lnTo>
                  <a:lnTo>
                    <a:pt x="6897" y="1697"/>
                  </a:lnTo>
                  <a:lnTo>
                    <a:pt x="6800" y="1322"/>
                  </a:lnTo>
                  <a:lnTo>
                    <a:pt x="6643" y="958"/>
                  </a:lnTo>
                  <a:lnTo>
                    <a:pt x="6412" y="643"/>
                  </a:lnTo>
                  <a:lnTo>
                    <a:pt x="6146" y="352"/>
                  </a:lnTo>
                  <a:lnTo>
                    <a:pt x="5818" y="110"/>
                  </a:lnTo>
                  <a:lnTo>
                    <a:pt x="5637" y="0"/>
                  </a:lnTo>
                  <a:close/>
                </a:path>
              </a:pathLst>
            </a:custGeom>
            <a:solidFill>
              <a:srgbClr val="050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5228238" y="2360582"/>
              <a:ext cx="538359" cy="866511"/>
            </a:xfrm>
            <a:custGeom>
              <a:avLst/>
              <a:gdLst/>
              <a:ahLst/>
              <a:cxnLst/>
              <a:rect l="l" t="t" r="r" b="b"/>
              <a:pathLst>
                <a:path w="11297" h="18183" extrusionOk="0">
                  <a:moveTo>
                    <a:pt x="3346" y="0"/>
                  </a:moveTo>
                  <a:lnTo>
                    <a:pt x="2739" y="49"/>
                  </a:lnTo>
                  <a:lnTo>
                    <a:pt x="2170" y="243"/>
                  </a:lnTo>
                  <a:lnTo>
                    <a:pt x="1673" y="594"/>
                  </a:lnTo>
                  <a:lnTo>
                    <a:pt x="1443" y="849"/>
                  </a:lnTo>
                  <a:lnTo>
                    <a:pt x="1236" y="1140"/>
                  </a:lnTo>
                  <a:lnTo>
                    <a:pt x="861" y="1794"/>
                  </a:lnTo>
                  <a:lnTo>
                    <a:pt x="546" y="2534"/>
                  </a:lnTo>
                  <a:lnTo>
                    <a:pt x="291" y="3334"/>
                  </a:lnTo>
                  <a:lnTo>
                    <a:pt x="109" y="4194"/>
                  </a:lnTo>
                  <a:lnTo>
                    <a:pt x="12" y="5091"/>
                  </a:lnTo>
                  <a:lnTo>
                    <a:pt x="0" y="6000"/>
                  </a:lnTo>
                  <a:lnTo>
                    <a:pt x="97" y="6922"/>
                  </a:lnTo>
                  <a:lnTo>
                    <a:pt x="182" y="7370"/>
                  </a:lnTo>
                  <a:lnTo>
                    <a:pt x="303" y="7867"/>
                  </a:lnTo>
                  <a:lnTo>
                    <a:pt x="727" y="9237"/>
                  </a:lnTo>
                  <a:lnTo>
                    <a:pt x="1600" y="11831"/>
                  </a:lnTo>
                  <a:lnTo>
                    <a:pt x="3564" y="17128"/>
                  </a:lnTo>
                  <a:lnTo>
                    <a:pt x="3976" y="18182"/>
                  </a:lnTo>
                  <a:lnTo>
                    <a:pt x="4667" y="17879"/>
                  </a:lnTo>
                  <a:lnTo>
                    <a:pt x="4255" y="16909"/>
                  </a:lnTo>
                  <a:lnTo>
                    <a:pt x="2255" y="11891"/>
                  </a:lnTo>
                  <a:lnTo>
                    <a:pt x="1358" y="9334"/>
                  </a:lnTo>
                  <a:lnTo>
                    <a:pt x="933" y="7916"/>
                  </a:lnTo>
                  <a:lnTo>
                    <a:pt x="812" y="7358"/>
                  </a:lnTo>
                  <a:lnTo>
                    <a:pt x="727" y="6837"/>
                  </a:lnTo>
                  <a:lnTo>
                    <a:pt x="655" y="5709"/>
                  </a:lnTo>
                  <a:lnTo>
                    <a:pt x="715" y="4546"/>
                  </a:lnTo>
                  <a:lnTo>
                    <a:pt x="909" y="3406"/>
                  </a:lnTo>
                  <a:lnTo>
                    <a:pt x="1212" y="2352"/>
                  </a:lnTo>
                  <a:lnTo>
                    <a:pt x="1649" y="1455"/>
                  </a:lnTo>
                  <a:lnTo>
                    <a:pt x="2061" y="934"/>
                  </a:lnTo>
                  <a:lnTo>
                    <a:pt x="2364" y="667"/>
                  </a:lnTo>
                  <a:lnTo>
                    <a:pt x="2691" y="473"/>
                  </a:lnTo>
                  <a:lnTo>
                    <a:pt x="3055" y="364"/>
                  </a:lnTo>
                  <a:lnTo>
                    <a:pt x="3249" y="340"/>
                  </a:lnTo>
                  <a:lnTo>
                    <a:pt x="3649" y="340"/>
                  </a:lnTo>
                  <a:lnTo>
                    <a:pt x="4461" y="461"/>
                  </a:lnTo>
                  <a:lnTo>
                    <a:pt x="5285" y="728"/>
                  </a:lnTo>
                  <a:lnTo>
                    <a:pt x="6073" y="1140"/>
                  </a:lnTo>
                  <a:lnTo>
                    <a:pt x="6800" y="1661"/>
                  </a:lnTo>
                  <a:lnTo>
                    <a:pt x="7430" y="2303"/>
                  </a:lnTo>
                  <a:lnTo>
                    <a:pt x="7939" y="3019"/>
                  </a:lnTo>
                  <a:lnTo>
                    <a:pt x="8279" y="3819"/>
                  </a:lnTo>
                  <a:lnTo>
                    <a:pt x="8364" y="4243"/>
                  </a:lnTo>
                  <a:lnTo>
                    <a:pt x="9612" y="11443"/>
                  </a:lnTo>
                  <a:lnTo>
                    <a:pt x="10497" y="16352"/>
                  </a:lnTo>
                  <a:lnTo>
                    <a:pt x="11297" y="16012"/>
                  </a:lnTo>
                  <a:lnTo>
                    <a:pt x="10170" y="10825"/>
                  </a:lnTo>
                  <a:lnTo>
                    <a:pt x="8667" y="4182"/>
                  </a:lnTo>
                  <a:lnTo>
                    <a:pt x="8594" y="3903"/>
                  </a:lnTo>
                  <a:lnTo>
                    <a:pt x="8376" y="3382"/>
                  </a:lnTo>
                  <a:lnTo>
                    <a:pt x="8097" y="2873"/>
                  </a:lnTo>
                  <a:lnTo>
                    <a:pt x="7758" y="2400"/>
                  </a:lnTo>
                  <a:lnTo>
                    <a:pt x="7188" y="1758"/>
                  </a:lnTo>
                  <a:lnTo>
                    <a:pt x="6327" y="1055"/>
                  </a:lnTo>
                  <a:lnTo>
                    <a:pt x="5891" y="788"/>
                  </a:lnTo>
                  <a:lnTo>
                    <a:pt x="5418" y="546"/>
                  </a:lnTo>
                  <a:lnTo>
                    <a:pt x="4570" y="219"/>
                  </a:lnTo>
                  <a:lnTo>
                    <a:pt x="3964" y="73"/>
                  </a:lnTo>
                  <a:lnTo>
                    <a:pt x="33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6247132" y="2355959"/>
              <a:ext cx="233414" cy="139248"/>
            </a:xfrm>
            <a:custGeom>
              <a:avLst/>
              <a:gdLst/>
              <a:ahLst/>
              <a:cxnLst/>
              <a:rect l="l" t="t" r="r" b="b"/>
              <a:pathLst>
                <a:path w="4898" h="2922" extrusionOk="0">
                  <a:moveTo>
                    <a:pt x="1783" y="0"/>
                  </a:moveTo>
                  <a:lnTo>
                    <a:pt x="1540" y="73"/>
                  </a:lnTo>
                  <a:lnTo>
                    <a:pt x="1407" y="122"/>
                  </a:lnTo>
                  <a:lnTo>
                    <a:pt x="1128" y="304"/>
                  </a:lnTo>
                  <a:lnTo>
                    <a:pt x="740" y="691"/>
                  </a:lnTo>
                  <a:lnTo>
                    <a:pt x="110" y="1540"/>
                  </a:lnTo>
                  <a:lnTo>
                    <a:pt x="1" y="1710"/>
                  </a:lnTo>
                  <a:lnTo>
                    <a:pt x="158" y="2328"/>
                  </a:lnTo>
                  <a:lnTo>
                    <a:pt x="376" y="2922"/>
                  </a:lnTo>
                  <a:lnTo>
                    <a:pt x="449" y="2849"/>
                  </a:lnTo>
                  <a:lnTo>
                    <a:pt x="680" y="2728"/>
                  </a:lnTo>
                  <a:lnTo>
                    <a:pt x="970" y="2679"/>
                  </a:lnTo>
                  <a:lnTo>
                    <a:pt x="1322" y="2716"/>
                  </a:lnTo>
                  <a:lnTo>
                    <a:pt x="1516" y="2776"/>
                  </a:lnTo>
                  <a:lnTo>
                    <a:pt x="1746" y="2825"/>
                  </a:lnTo>
                  <a:lnTo>
                    <a:pt x="2195" y="2825"/>
                  </a:lnTo>
                  <a:lnTo>
                    <a:pt x="2631" y="2679"/>
                  </a:lnTo>
                  <a:lnTo>
                    <a:pt x="3007" y="2425"/>
                  </a:lnTo>
                  <a:lnTo>
                    <a:pt x="3152" y="2243"/>
                  </a:lnTo>
                  <a:lnTo>
                    <a:pt x="3407" y="1867"/>
                  </a:lnTo>
                  <a:lnTo>
                    <a:pt x="3589" y="1455"/>
                  </a:lnTo>
                  <a:lnTo>
                    <a:pt x="3722" y="1297"/>
                  </a:lnTo>
                  <a:lnTo>
                    <a:pt x="3819" y="1261"/>
                  </a:lnTo>
                  <a:lnTo>
                    <a:pt x="3916" y="1249"/>
                  </a:lnTo>
                  <a:lnTo>
                    <a:pt x="4110" y="1358"/>
                  </a:lnTo>
                  <a:lnTo>
                    <a:pt x="4243" y="1552"/>
                  </a:lnTo>
                  <a:lnTo>
                    <a:pt x="4292" y="1770"/>
                  </a:lnTo>
                  <a:lnTo>
                    <a:pt x="4267" y="1867"/>
                  </a:lnTo>
                  <a:lnTo>
                    <a:pt x="4170" y="2037"/>
                  </a:lnTo>
                  <a:lnTo>
                    <a:pt x="3964" y="2291"/>
                  </a:lnTo>
                  <a:lnTo>
                    <a:pt x="3916" y="2437"/>
                  </a:lnTo>
                  <a:lnTo>
                    <a:pt x="3940" y="2485"/>
                  </a:lnTo>
                  <a:lnTo>
                    <a:pt x="4001" y="2510"/>
                  </a:lnTo>
                  <a:lnTo>
                    <a:pt x="4146" y="2510"/>
                  </a:lnTo>
                  <a:lnTo>
                    <a:pt x="4364" y="2413"/>
                  </a:lnTo>
                  <a:lnTo>
                    <a:pt x="4631" y="2134"/>
                  </a:lnTo>
                  <a:lnTo>
                    <a:pt x="4813" y="1794"/>
                  </a:lnTo>
                  <a:lnTo>
                    <a:pt x="4873" y="1613"/>
                  </a:lnTo>
                  <a:lnTo>
                    <a:pt x="4898" y="1443"/>
                  </a:lnTo>
                  <a:lnTo>
                    <a:pt x="4825" y="1116"/>
                  </a:lnTo>
                  <a:lnTo>
                    <a:pt x="4619" y="825"/>
                  </a:lnTo>
                  <a:lnTo>
                    <a:pt x="4279" y="607"/>
                  </a:lnTo>
                  <a:lnTo>
                    <a:pt x="4061" y="522"/>
                  </a:lnTo>
                  <a:lnTo>
                    <a:pt x="4049" y="449"/>
                  </a:lnTo>
                  <a:lnTo>
                    <a:pt x="3940" y="304"/>
                  </a:lnTo>
                  <a:lnTo>
                    <a:pt x="3734" y="194"/>
                  </a:lnTo>
                  <a:lnTo>
                    <a:pt x="3419" y="158"/>
                  </a:lnTo>
                  <a:lnTo>
                    <a:pt x="3225" y="170"/>
                  </a:lnTo>
                  <a:lnTo>
                    <a:pt x="3164" y="110"/>
                  </a:lnTo>
                  <a:lnTo>
                    <a:pt x="3007" y="25"/>
                  </a:lnTo>
                  <a:lnTo>
                    <a:pt x="2789" y="0"/>
                  </a:lnTo>
                  <a:lnTo>
                    <a:pt x="2401" y="158"/>
                  </a:lnTo>
                  <a:lnTo>
                    <a:pt x="2340" y="207"/>
                  </a:lnTo>
                  <a:lnTo>
                    <a:pt x="2328" y="158"/>
                  </a:lnTo>
                  <a:lnTo>
                    <a:pt x="2110" y="13"/>
                  </a:lnTo>
                  <a:lnTo>
                    <a:pt x="17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5353569" y="2387745"/>
              <a:ext cx="931751" cy="324102"/>
            </a:xfrm>
            <a:custGeom>
              <a:avLst/>
              <a:gdLst/>
              <a:ahLst/>
              <a:cxnLst/>
              <a:rect l="l" t="t" r="r" b="b"/>
              <a:pathLst>
                <a:path w="19552" h="6801" extrusionOk="0">
                  <a:moveTo>
                    <a:pt x="2461" y="0"/>
                  </a:moveTo>
                  <a:lnTo>
                    <a:pt x="1940" y="61"/>
                  </a:lnTo>
                  <a:lnTo>
                    <a:pt x="1467" y="206"/>
                  </a:lnTo>
                  <a:lnTo>
                    <a:pt x="837" y="533"/>
                  </a:lnTo>
                  <a:lnTo>
                    <a:pt x="328" y="921"/>
                  </a:lnTo>
                  <a:lnTo>
                    <a:pt x="279" y="970"/>
                  </a:lnTo>
                  <a:lnTo>
                    <a:pt x="194" y="1030"/>
                  </a:lnTo>
                  <a:lnTo>
                    <a:pt x="73" y="1224"/>
                  </a:lnTo>
                  <a:lnTo>
                    <a:pt x="0" y="1467"/>
                  </a:lnTo>
                  <a:lnTo>
                    <a:pt x="0" y="1746"/>
                  </a:lnTo>
                  <a:lnTo>
                    <a:pt x="85" y="2061"/>
                  </a:lnTo>
                  <a:lnTo>
                    <a:pt x="267" y="2412"/>
                  </a:lnTo>
                  <a:lnTo>
                    <a:pt x="558" y="2800"/>
                  </a:lnTo>
                  <a:lnTo>
                    <a:pt x="970" y="3188"/>
                  </a:lnTo>
                  <a:lnTo>
                    <a:pt x="1237" y="3394"/>
                  </a:lnTo>
                  <a:lnTo>
                    <a:pt x="1528" y="3612"/>
                  </a:lnTo>
                  <a:lnTo>
                    <a:pt x="2291" y="4036"/>
                  </a:lnTo>
                  <a:lnTo>
                    <a:pt x="3709" y="4703"/>
                  </a:lnTo>
                  <a:lnTo>
                    <a:pt x="5952" y="5552"/>
                  </a:lnTo>
                  <a:lnTo>
                    <a:pt x="8182" y="6255"/>
                  </a:lnTo>
                  <a:lnTo>
                    <a:pt x="9152" y="6509"/>
                  </a:lnTo>
                  <a:lnTo>
                    <a:pt x="9588" y="6618"/>
                  </a:lnTo>
                  <a:lnTo>
                    <a:pt x="10328" y="6752"/>
                  </a:lnTo>
                  <a:lnTo>
                    <a:pt x="10946" y="6800"/>
                  </a:lnTo>
                  <a:lnTo>
                    <a:pt x="11479" y="6764"/>
                  </a:lnTo>
                  <a:lnTo>
                    <a:pt x="12255" y="6582"/>
                  </a:lnTo>
                  <a:lnTo>
                    <a:pt x="13528" y="6097"/>
                  </a:lnTo>
                  <a:lnTo>
                    <a:pt x="14412" y="5746"/>
                  </a:lnTo>
                  <a:lnTo>
                    <a:pt x="14885" y="5564"/>
                  </a:lnTo>
                  <a:lnTo>
                    <a:pt x="15782" y="5115"/>
                  </a:lnTo>
                  <a:lnTo>
                    <a:pt x="16594" y="4594"/>
                  </a:lnTo>
                  <a:lnTo>
                    <a:pt x="17346" y="4061"/>
                  </a:lnTo>
                  <a:lnTo>
                    <a:pt x="18873" y="2727"/>
                  </a:lnTo>
                  <a:lnTo>
                    <a:pt x="19552" y="2073"/>
                  </a:lnTo>
                  <a:lnTo>
                    <a:pt x="19527" y="1903"/>
                  </a:lnTo>
                  <a:lnTo>
                    <a:pt x="19394" y="1576"/>
                  </a:lnTo>
                  <a:lnTo>
                    <a:pt x="19067" y="994"/>
                  </a:lnTo>
                  <a:lnTo>
                    <a:pt x="18800" y="424"/>
                  </a:lnTo>
                  <a:lnTo>
                    <a:pt x="18521" y="582"/>
                  </a:lnTo>
                  <a:lnTo>
                    <a:pt x="16691" y="1443"/>
                  </a:lnTo>
                  <a:lnTo>
                    <a:pt x="14097" y="2497"/>
                  </a:lnTo>
                  <a:lnTo>
                    <a:pt x="12194" y="3140"/>
                  </a:lnTo>
                  <a:lnTo>
                    <a:pt x="11128" y="3406"/>
                  </a:lnTo>
                  <a:lnTo>
                    <a:pt x="10703" y="3455"/>
                  </a:lnTo>
                  <a:lnTo>
                    <a:pt x="10315" y="3430"/>
                  </a:lnTo>
                  <a:lnTo>
                    <a:pt x="9406" y="3224"/>
                  </a:lnTo>
                  <a:lnTo>
                    <a:pt x="8376" y="2849"/>
                  </a:lnTo>
                  <a:lnTo>
                    <a:pt x="7297" y="2376"/>
                  </a:lnTo>
                  <a:lnTo>
                    <a:pt x="4631" y="994"/>
                  </a:lnTo>
                  <a:lnTo>
                    <a:pt x="3249" y="218"/>
                  </a:lnTo>
                  <a:lnTo>
                    <a:pt x="2994" y="97"/>
                  </a:lnTo>
                  <a:lnTo>
                    <a:pt x="2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5369724" y="3106846"/>
              <a:ext cx="482364" cy="182042"/>
            </a:xfrm>
            <a:custGeom>
              <a:avLst/>
              <a:gdLst/>
              <a:ahLst/>
              <a:cxnLst/>
              <a:rect l="l" t="t" r="r" b="b"/>
              <a:pathLst>
                <a:path w="10122" h="3820" extrusionOk="0">
                  <a:moveTo>
                    <a:pt x="9504" y="1"/>
                  </a:moveTo>
                  <a:lnTo>
                    <a:pt x="9092" y="183"/>
                  </a:lnTo>
                  <a:lnTo>
                    <a:pt x="7928" y="571"/>
                  </a:lnTo>
                  <a:lnTo>
                    <a:pt x="5710" y="1237"/>
                  </a:lnTo>
                  <a:lnTo>
                    <a:pt x="1092" y="2425"/>
                  </a:lnTo>
                  <a:lnTo>
                    <a:pt x="170" y="2655"/>
                  </a:lnTo>
                  <a:lnTo>
                    <a:pt x="134" y="2752"/>
                  </a:lnTo>
                  <a:lnTo>
                    <a:pt x="13" y="3310"/>
                  </a:lnTo>
                  <a:lnTo>
                    <a:pt x="1" y="3686"/>
                  </a:lnTo>
                  <a:lnTo>
                    <a:pt x="49" y="3819"/>
                  </a:lnTo>
                  <a:lnTo>
                    <a:pt x="692" y="3758"/>
                  </a:lnTo>
                  <a:lnTo>
                    <a:pt x="2183" y="3516"/>
                  </a:lnTo>
                  <a:lnTo>
                    <a:pt x="4667" y="2958"/>
                  </a:lnTo>
                  <a:lnTo>
                    <a:pt x="9273" y="1613"/>
                  </a:lnTo>
                  <a:lnTo>
                    <a:pt x="10122" y="1322"/>
                  </a:lnTo>
                  <a:lnTo>
                    <a:pt x="10122" y="1201"/>
                  </a:lnTo>
                  <a:lnTo>
                    <a:pt x="9976" y="571"/>
                  </a:lnTo>
                  <a:lnTo>
                    <a:pt x="9795" y="255"/>
                  </a:lnTo>
                  <a:lnTo>
                    <a:pt x="9613" y="74"/>
                  </a:lnTo>
                  <a:lnTo>
                    <a:pt x="9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5447114" y="3195816"/>
              <a:ext cx="54374" cy="113848"/>
            </a:xfrm>
            <a:custGeom>
              <a:avLst/>
              <a:gdLst/>
              <a:ahLst/>
              <a:cxnLst/>
              <a:rect l="l" t="t" r="r" b="b"/>
              <a:pathLst>
                <a:path w="1141" h="2389" extrusionOk="0">
                  <a:moveTo>
                    <a:pt x="631" y="1"/>
                  </a:moveTo>
                  <a:lnTo>
                    <a:pt x="1" y="146"/>
                  </a:lnTo>
                  <a:lnTo>
                    <a:pt x="510" y="2388"/>
                  </a:lnTo>
                  <a:lnTo>
                    <a:pt x="1140" y="2243"/>
                  </a:lnTo>
                  <a:lnTo>
                    <a:pt x="6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5701301" y="3123049"/>
              <a:ext cx="54899" cy="113848"/>
            </a:xfrm>
            <a:custGeom>
              <a:avLst/>
              <a:gdLst/>
              <a:ahLst/>
              <a:cxnLst/>
              <a:rect l="l" t="t" r="r" b="b"/>
              <a:pathLst>
                <a:path w="1152" h="2389" extrusionOk="0">
                  <a:moveTo>
                    <a:pt x="631" y="0"/>
                  </a:moveTo>
                  <a:lnTo>
                    <a:pt x="0" y="146"/>
                  </a:lnTo>
                  <a:lnTo>
                    <a:pt x="521" y="2388"/>
                  </a:lnTo>
                  <a:lnTo>
                    <a:pt x="1152" y="2255"/>
                  </a:lnTo>
                  <a:lnTo>
                    <a:pt x="6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6">
            <a:extLst>
              <a:ext uri="{FF2B5EF4-FFF2-40B4-BE49-F238E27FC236}">
                <a16:creationId xmlns:a16="http://schemas.microsoft.com/office/drawing/2014/main" id="{E6A9919A-7FC2-440E-BDF9-2437C3CD6B29}"/>
              </a:ext>
            </a:extLst>
          </p:cNvPr>
          <p:cNvSpPr txBox="1"/>
          <p:nvPr/>
        </p:nvSpPr>
        <p:spPr>
          <a:xfrm>
            <a:off x="250000" y="1412971"/>
            <a:ext cx="4617258" cy="3046988"/>
          </a:xfrm>
          <a:prstGeom prst="rect">
            <a:avLst/>
          </a:prstGeom>
          <a:noFill/>
        </p:spPr>
        <p:txBody>
          <a:bodyPr wrap="square" rtlCol="0">
            <a:spAutoFit/>
          </a:bodyPr>
          <a:lstStyle/>
          <a:p>
            <a:r>
              <a:rPr lang="en-US" sz="1600" dirty="0">
                <a:latin typeface="FrankRuehl" panose="020E0503060101010101" pitchFamily="34" charset="-79"/>
                <a:cs typeface="FrankRuehl" panose="020E0503060101010101" pitchFamily="34" charset="-79"/>
              </a:rPr>
              <a:t>National institutions are the most important supporters of Lithuania’s musical life. The main role in promoting music is played by the Lithuanian National Philharmonic Society. It is responsible for the Lithuanian State Symphony Orchestra, the Lithuanian Chamber Orchestra, the chamber music ensemble </a:t>
            </a:r>
            <a:r>
              <a:rPr lang="en-US" sz="1600" dirty="0" err="1">
                <a:latin typeface="FrankRuehl" panose="020E0503060101010101" pitchFamily="34" charset="-79"/>
                <a:cs typeface="FrankRuehl" panose="020E0503060101010101" pitchFamily="34" charset="-79"/>
              </a:rPr>
              <a:t>Musica</a:t>
            </a:r>
            <a:r>
              <a:rPr lang="en-US" sz="1600" dirty="0">
                <a:latin typeface="FrankRuehl" panose="020E0503060101010101" pitchFamily="34" charset="-79"/>
                <a:cs typeface="FrankRuehl" panose="020E0503060101010101" pitchFamily="34" charset="-79"/>
              </a:rPr>
              <a:t> Humana, the Vilnius State Quartet, and the M.K. </a:t>
            </a:r>
            <a:r>
              <a:rPr lang="lt-LT" sz="1600" dirty="0">
                <a:latin typeface="FrankRuehl" panose="020E0503060101010101" pitchFamily="34" charset="-79"/>
                <a:cs typeface="FrankRuehl" panose="020E0503060101010101" pitchFamily="34" charset="-79"/>
              </a:rPr>
              <a:t>Č</a:t>
            </a:r>
            <a:r>
              <a:rPr lang="en-US" sz="1600" dirty="0" err="1">
                <a:latin typeface="FrankRuehl" panose="020E0503060101010101" pitchFamily="34" charset="-79"/>
                <a:cs typeface="FrankRuehl" panose="020E0503060101010101" pitchFamily="34" charset="-79"/>
              </a:rPr>
              <a:t>iurlionis</a:t>
            </a:r>
            <a:r>
              <a:rPr lang="en-US" sz="1600" dirty="0">
                <a:latin typeface="FrankRuehl" panose="020E0503060101010101" pitchFamily="34" charset="-79"/>
                <a:cs typeface="FrankRuehl" panose="020E0503060101010101" pitchFamily="34" charset="-79"/>
              </a:rPr>
              <a:t> Quartet. The Lithuanian Chamber Orchestra travelled on tour around the globe while it was run by its founder </a:t>
            </a:r>
            <a:r>
              <a:rPr lang="en-US" sz="1600" dirty="0" err="1">
                <a:latin typeface="FrankRuehl" panose="020E0503060101010101" pitchFamily="34" charset="-79"/>
                <a:cs typeface="FrankRuehl" panose="020E0503060101010101" pitchFamily="34" charset="-79"/>
              </a:rPr>
              <a:t>Saulius</a:t>
            </a:r>
            <a:r>
              <a:rPr lang="en-US" sz="1600" dirty="0">
                <a:latin typeface="FrankRuehl" panose="020E0503060101010101" pitchFamily="34" charset="-79"/>
                <a:cs typeface="FrankRuehl" panose="020E0503060101010101" pitchFamily="34" charset="-79"/>
              </a:rPr>
              <a:t> </a:t>
            </a:r>
            <a:r>
              <a:rPr lang="en-US" sz="1600" dirty="0" err="1">
                <a:latin typeface="FrankRuehl" panose="020E0503060101010101" pitchFamily="34" charset="-79"/>
                <a:cs typeface="FrankRuehl" panose="020E0503060101010101" pitchFamily="34" charset="-79"/>
              </a:rPr>
              <a:t>Sondeckis</a:t>
            </a:r>
            <a:r>
              <a:rPr lang="en-US" sz="1600" dirty="0">
                <a:latin typeface="FrankRuehl" panose="020E0503060101010101" pitchFamily="34" charset="-79"/>
                <a:cs typeface="FrankRuehl" panose="020E0503060101010101" pitchFamily="34" charset="-79"/>
              </a:rPr>
              <a:t>, and now performs both Classical music and Lithuanian compositions at international festivals. </a:t>
            </a:r>
            <a:endParaRPr lang="lt-LT" sz="1600" dirty="0">
              <a:latin typeface="FrankRuehl" panose="020E0503060101010101" pitchFamily="34" charset="-79"/>
              <a:cs typeface="FrankRuehl" panose="020E0503060101010101" pitchFamily="34"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7" name="Google Shape;797;p39"/>
          <p:cNvSpPr/>
          <p:nvPr/>
        </p:nvSpPr>
        <p:spPr>
          <a:xfrm>
            <a:off x="2435805" y="4347259"/>
            <a:ext cx="30412" cy="8758"/>
          </a:xfrm>
          <a:custGeom>
            <a:avLst/>
            <a:gdLst/>
            <a:ahLst/>
            <a:cxnLst/>
            <a:rect l="l" t="t" r="r" b="b"/>
            <a:pathLst>
              <a:path w="507" h="146" fill="none" extrusionOk="0">
                <a:moveTo>
                  <a:pt x="0" y="145"/>
                </a:moveTo>
                <a:lnTo>
                  <a:pt x="73" y="1"/>
                </a:lnTo>
                <a:lnTo>
                  <a:pt x="506" y="73"/>
                </a:lnTo>
                <a:lnTo>
                  <a:pt x="506" y="73"/>
                </a:lnTo>
                <a:lnTo>
                  <a:pt x="0"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1532400" y="698558"/>
            <a:ext cx="143064" cy="199390"/>
          </a:xfrm>
          <a:custGeom>
            <a:avLst/>
            <a:gdLst/>
            <a:ahLst/>
            <a:cxnLst/>
            <a:rect l="l" t="t" r="r" b="b"/>
            <a:pathLst>
              <a:path w="2385" h="3324" extrusionOk="0">
                <a:moveTo>
                  <a:pt x="1301" y="1"/>
                </a:moveTo>
                <a:lnTo>
                  <a:pt x="940" y="2023"/>
                </a:lnTo>
                <a:lnTo>
                  <a:pt x="1" y="1806"/>
                </a:lnTo>
                <a:lnTo>
                  <a:pt x="1" y="2673"/>
                </a:lnTo>
                <a:lnTo>
                  <a:pt x="940" y="2673"/>
                </a:lnTo>
                <a:lnTo>
                  <a:pt x="1518" y="434"/>
                </a:lnTo>
                <a:lnTo>
                  <a:pt x="2168" y="723"/>
                </a:lnTo>
                <a:lnTo>
                  <a:pt x="1951" y="2384"/>
                </a:lnTo>
                <a:lnTo>
                  <a:pt x="1301" y="2673"/>
                </a:lnTo>
                <a:lnTo>
                  <a:pt x="1445" y="3323"/>
                </a:lnTo>
                <a:lnTo>
                  <a:pt x="2168" y="3034"/>
                </a:lnTo>
                <a:lnTo>
                  <a:pt x="2384" y="217"/>
                </a:lnTo>
                <a:lnTo>
                  <a:pt x="1301"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532400" y="1150862"/>
            <a:ext cx="104074" cy="82359"/>
          </a:xfrm>
          <a:custGeom>
            <a:avLst/>
            <a:gdLst/>
            <a:ahLst/>
            <a:cxnLst/>
            <a:rect l="l" t="t" r="r" b="b"/>
            <a:pathLst>
              <a:path w="1735" h="1373" extrusionOk="0">
                <a:moveTo>
                  <a:pt x="1590" y="0"/>
                </a:moveTo>
                <a:lnTo>
                  <a:pt x="796" y="1012"/>
                </a:lnTo>
                <a:lnTo>
                  <a:pt x="362" y="795"/>
                </a:lnTo>
                <a:lnTo>
                  <a:pt x="1" y="1373"/>
                </a:lnTo>
                <a:lnTo>
                  <a:pt x="868" y="1373"/>
                </a:lnTo>
                <a:lnTo>
                  <a:pt x="1735" y="72"/>
                </a:lnTo>
                <a:lnTo>
                  <a:pt x="1590" y="0"/>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1387206" y="1435523"/>
            <a:ext cx="69403" cy="190752"/>
          </a:xfrm>
          <a:custGeom>
            <a:avLst/>
            <a:gdLst/>
            <a:ahLst/>
            <a:cxnLst/>
            <a:rect l="l" t="t" r="r" b="b"/>
            <a:pathLst>
              <a:path w="1157" h="3180" extrusionOk="0">
                <a:moveTo>
                  <a:pt x="579" y="1"/>
                </a:moveTo>
                <a:lnTo>
                  <a:pt x="290" y="145"/>
                </a:lnTo>
                <a:lnTo>
                  <a:pt x="651" y="1951"/>
                </a:lnTo>
                <a:lnTo>
                  <a:pt x="1" y="2240"/>
                </a:lnTo>
                <a:lnTo>
                  <a:pt x="290" y="3179"/>
                </a:lnTo>
                <a:lnTo>
                  <a:pt x="1157" y="2240"/>
                </a:lnTo>
                <a:lnTo>
                  <a:pt x="579"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1222108" y="540346"/>
            <a:ext cx="190752" cy="156081"/>
          </a:xfrm>
          <a:custGeom>
            <a:avLst/>
            <a:gdLst/>
            <a:ahLst/>
            <a:cxnLst/>
            <a:rect l="l" t="t" r="r" b="b"/>
            <a:pathLst>
              <a:path w="3180" h="2602" extrusionOk="0">
                <a:moveTo>
                  <a:pt x="1662" y="1"/>
                </a:moveTo>
                <a:lnTo>
                  <a:pt x="1301" y="940"/>
                </a:lnTo>
                <a:lnTo>
                  <a:pt x="1012" y="1734"/>
                </a:lnTo>
                <a:lnTo>
                  <a:pt x="290" y="1662"/>
                </a:lnTo>
                <a:lnTo>
                  <a:pt x="1" y="2601"/>
                </a:lnTo>
                <a:lnTo>
                  <a:pt x="1229" y="2240"/>
                </a:lnTo>
                <a:lnTo>
                  <a:pt x="1590" y="1084"/>
                </a:lnTo>
                <a:lnTo>
                  <a:pt x="2673" y="1590"/>
                </a:lnTo>
                <a:lnTo>
                  <a:pt x="2818" y="1301"/>
                </a:lnTo>
                <a:lnTo>
                  <a:pt x="1662" y="868"/>
                </a:lnTo>
                <a:lnTo>
                  <a:pt x="1879" y="290"/>
                </a:lnTo>
                <a:lnTo>
                  <a:pt x="3035" y="434"/>
                </a:lnTo>
                <a:lnTo>
                  <a:pt x="3179"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70865" y="4135673"/>
            <a:ext cx="112712" cy="199330"/>
          </a:xfrm>
          <a:custGeom>
            <a:avLst/>
            <a:gdLst/>
            <a:ahLst/>
            <a:cxnLst/>
            <a:rect l="l" t="t" r="r" b="b"/>
            <a:pathLst>
              <a:path w="1879" h="3323" extrusionOk="0">
                <a:moveTo>
                  <a:pt x="1445" y="0"/>
                </a:moveTo>
                <a:lnTo>
                  <a:pt x="362" y="217"/>
                </a:lnTo>
                <a:lnTo>
                  <a:pt x="290" y="217"/>
                </a:lnTo>
                <a:lnTo>
                  <a:pt x="290" y="289"/>
                </a:lnTo>
                <a:lnTo>
                  <a:pt x="1" y="3178"/>
                </a:lnTo>
                <a:lnTo>
                  <a:pt x="73" y="3323"/>
                </a:lnTo>
                <a:lnTo>
                  <a:pt x="217" y="3323"/>
                </a:lnTo>
                <a:lnTo>
                  <a:pt x="1807" y="2167"/>
                </a:lnTo>
                <a:lnTo>
                  <a:pt x="1879" y="2023"/>
                </a:lnTo>
                <a:lnTo>
                  <a:pt x="1590" y="145"/>
                </a:lnTo>
                <a:lnTo>
                  <a:pt x="1518" y="72"/>
                </a:lnTo>
                <a:lnTo>
                  <a:pt x="14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914494" y="4135673"/>
            <a:ext cx="112712" cy="216726"/>
          </a:xfrm>
          <a:custGeom>
            <a:avLst/>
            <a:gdLst/>
            <a:ahLst/>
            <a:cxnLst/>
            <a:rect l="l" t="t" r="r" b="b"/>
            <a:pathLst>
              <a:path w="1879" h="3613" extrusionOk="0">
                <a:moveTo>
                  <a:pt x="1084" y="1"/>
                </a:moveTo>
                <a:lnTo>
                  <a:pt x="73" y="145"/>
                </a:lnTo>
                <a:lnTo>
                  <a:pt x="0" y="217"/>
                </a:lnTo>
                <a:lnTo>
                  <a:pt x="0" y="290"/>
                </a:lnTo>
                <a:lnTo>
                  <a:pt x="145" y="2023"/>
                </a:lnTo>
                <a:lnTo>
                  <a:pt x="145" y="2095"/>
                </a:lnTo>
                <a:lnTo>
                  <a:pt x="1445" y="3612"/>
                </a:lnTo>
                <a:lnTo>
                  <a:pt x="1590" y="3612"/>
                </a:lnTo>
                <a:lnTo>
                  <a:pt x="1662" y="3540"/>
                </a:lnTo>
                <a:lnTo>
                  <a:pt x="1879" y="1879"/>
                </a:lnTo>
                <a:lnTo>
                  <a:pt x="1879" y="1807"/>
                </a:lnTo>
                <a:lnTo>
                  <a:pt x="1228" y="73"/>
                </a:lnTo>
                <a:lnTo>
                  <a:pt x="115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197913" y="798253"/>
            <a:ext cx="1477551" cy="1343304"/>
          </a:xfrm>
          <a:custGeom>
            <a:avLst/>
            <a:gdLst/>
            <a:ahLst/>
            <a:cxnLst/>
            <a:rect l="l" t="t" r="r" b="b"/>
            <a:pathLst>
              <a:path w="24632" h="22394" extrusionOk="0">
                <a:moveTo>
                  <a:pt x="8668" y="1"/>
                </a:moveTo>
                <a:lnTo>
                  <a:pt x="4768" y="940"/>
                </a:lnTo>
                <a:lnTo>
                  <a:pt x="4695" y="1012"/>
                </a:lnTo>
                <a:lnTo>
                  <a:pt x="4623" y="1084"/>
                </a:lnTo>
                <a:lnTo>
                  <a:pt x="4190" y="3973"/>
                </a:lnTo>
                <a:lnTo>
                  <a:pt x="4190" y="4046"/>
                </a:lnTo>
                <a:lnTo>
                  <a:pt x="4479" y="6285"/>
                </a:lnTo>
                <a:lnTo>
                  <a:pt x="4262" y="7079"/>
                </a:lnTo>
                <a:lnTo>
                  <a:pt x="4190" y="7224"/>
                </a:lnTo>
                <a:lnTo>
                  <a:pt x="217" y="9824"/>
                </a:lnTo>
                <a:lnTo>
                  <a:pt x="145" y="9969"/>
                </a:lnTo>
                <a:lnTo>
                  <a:pt x="0" y="17698"/>
                </a:lnTo>
                <a:lnTo>
                  <a:pt x="0" y="17770"/>
                </a:lnTo>
                <a:lnTo>
                  <a:pt x="1084" y="22321"/>
                </a:lnTo>
                <a:lnTo>
                  <a:pt x="1156" y="22393"/>
                </a:lnTo>
                <a:lnTo>
                  <a:pt x="2745" y="22393"/>
                </a:lnTo>
                <a:lnTo>
                  <a:pt x="2890" y="22321"/>
                </a:lnTo>
                <a:lnTo>
                  <a:pt x="2890" y="22249"/>
                </a:lnTo>
                <a:lnTo>
                  <a:pt x="3468" y="11775"/>
                </a:lnTo>
                <a:lnTo>
                  <a:pt x="3540" y="11630"/>
                </a:lnTo>
                <a:lnTo>
                  <a:pt x="3684" y="11630"/>
                </a:lnTo>
                <a:lnTo>
                  <a:pt x="8596" y="14375"/>
                </a:lnTo>
                <a:lnTo>
                  <a:pt x="8741" y="14375"/>
                </a:lnTo>
                <a:lnTo>
                  <a:pt x="11702" y="14014"/>
                </a:lnTo>
                <a:lnTo>
                  <a:pt x="11774" y="13942"/>
                </a:lnTo>
                <a:lnTo>
                  <a:pt x="15169" y="11341"/>
                </a:lnTo>
                <a:lnTo>
                  <a:pt x="15314" y="11341"/>
                </a:lnTo>
                <a:lnTo>
                  <a:pt x="15603" y="11413"/>
                </a:lnTo>
                <a:lnTo>
                  <a:pt x="15747" y="11486"/>
                </a:lnTo>
                <a:lnTo>
                  <a:pt x="19287" y="18998"/>
                </a:lnTo>
                <a:lnTo>
                  <a:pt x="19431" y="19070"/>
                </a:lnTo>
                <a:lnTo>
                  <a:pt x="19503" y="19070"/>
                </a:lnTo>
                <a:lnTo>
                  <a:pt x="22104" y="17698"/>
                </a:lnTo>
                <a:lnTo>
                  <a:pt x="22176" y="17553"/>
                </a:lnTo>
                <a:lnTo>
                  <a:pt x="22321" y="8596"/>
                </a:lnTo>
                <a:lnTo>
                  <a:pt x="22393" y="8524"/>
                </a:lnTo>
                <a:lnTo>
                  <a:pt x="24632" y="6140"/>
                </a:lnTo>
                <a:lnTo>
                  <a:pt x="24632" y="6068"/>
                </a:lnTo>
                <a:lnTo>
                  <a:pt x="24632" y="5996"/>
                </a:lnTo>
                <a:lnTo>
                  <a:pt x="24343" y="5418"/>
                </a:lnTo>
                <a:lnTo>
                  <a:pt x="24271" y="5346"/>
                </a:lnTo>
                <a:lnTo>
                  <a:pt x="24126" y="5346"/>
                </a:lnTo>
                <a:lnTo>
                  <a:pt x="22248" y="5851"/>
                </a:lnTo>
                <a:lnTo>
                  <a:pt x="22176" y="5851"/>
                </a:lnTo>
                <a:lnTo>
                  <a:pt x="22104" y="5707"/>
                </a:lnTo>
                <a:lnTo>
                  <a:pt x="21887" y="4985"/>
                </a:lnTo>
                <a:lnTo>
                  <a:pt x="21815" y="4840"/>
                </a:lnTo>
                <a:lnTo>
                  <a:pt x="21743" y="4840"/>
                </a:lnTo>
                <a:lnTo>
                  <a:pt x="21381" y="4985"/>
                </a:lnTo>
                <a:lnTo>
                  <a:pt x="21309" y="5057"/>
                </a:lnTo>
                <a:lnTo>
                  <a:pt x="21309" y="5129"/>
                </a:lnTo>
                <a:lnTo>
                  <a:pt x="21381" y="6357"/>
                </a:lnTo>
                <a:lnTo>
                  <a:pt x="19865" y="12208"/>
                </a:lnTo>
                <a:lnTo>
                  <a:pt x="19865" y="12280"/>
                </a:lnTo>
                <a:lnTo>
                  <a:pt x="19720" y="12353"/>
                </a:lnTo>
                <a:lnTo>
                  <a:pt x="19648" y="12353"/>
                </a:lnTo>
                <a:lnTo>
                  <a:pt x="19576" y="12280"/>
                </a:lnTo>
                <a:lnTo>
                  <a:pt x="16397" y="6791"/>
                </a:lnTo>
                <a:lnTo>
                  <a:pt x="16253" y="6718"/>
                </a:lnTo>
                <a:lnTo>
                  <a:pt x="11558" y="6718"/>
                </a:lnTo>
                <a:lnTo>
                  <a:pt x="11485" y="6646"/>
                </a:lnTo>
                <a:lnTo>
                  <a:pt x="11413" y="6574"/>
                </a:lnTo>
                <a:lnTo>
                  <a:pt x="10474" y="4335"/>
                </a:lnTo>
                <a:lnTo>
                  <a:pt x="10474" y="4262"/>
                </a:lnTo>
                <a:lnTo>
                  <a:pt x="10546" y="4190"/>
                </a:lnTo>
                <a:lnTo>
                  <a:pt x="11052" y="3684"/>
                </a:lnTo>
                <a:lnTo>
                  <a:pt x="11124" y="3540"/>
                </a:lnTo>
                <a:lnTo>
                  <a:pt x="10980" y="2529"/>
                </a:lnTo>
                <a:lnTo>
                  <a:pt x="10908" y="2457"/>
                </a:lnTo>
                <a:lnTo>
                  <a:pt x="10763" y="2457"/>
                </a:lnTo>
                <a:lnTo>
                  <a:pt x="10041" y="2673"/>
                </a:lnTo>
                <a:lnTo>
                  <a:pt x="9969" y="2673"/>
                </a:lnTo>
                <a:lnTo>
                  <a:pt x="9896" y="2601"/>
                </a:lnTo>
                <a:lnTo>
                  <a:pt x="8885" y="73"/>
                </a:lnTo>
                <a:lnTo>
                  <a:pt x="8813" y="1"/>
                </a:lnTo>
                <a:close/>
              </a:path>
            </a:pathLst>
          </a:custGeom>
          <a:solidFill>
            <a:srgbClr val="77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404666" y="1448540"/>
            <a:ext cx="992332" cy="2716841"/>
          </a:xfrm>
          <a:custGeom>
            <a:avLst/>
            <a:gdLst/>
            <a:ahLst/>
            <a:cxnLst/>
            <a:rect l="l" t="t" r="r" b="b"/>
            <a:pathLst>
              <a:path w="16543" h="45292" extrusionOk="0">
                <a:moveTo>
                  <a:pt x="9752" y="1"/>
                </a:moveTo>
                <a:lnTo>
                  <a:pt x="6430" y="2457"/>
                </a:lnTo>
                <a:lnTo>
                  <a:pt x="6285" y="2529"/>
                </a:lnTo>
                <a:lnTo>
                  <a:pt x="1229" y="723"/>
                </a:lnTo>
                <a:lnTo>
                  <a:pt x="1084" y="723"/>
                </a:lnTo>
                <a:lnTo>
                  <a:pt x="1012" y="796"/>
                </a:lnTo>
                <a:lnTo>
                  <a:pt x="145" y="2746"/>
                </a:lnTo>
                <a:lnTo>
                  <a:pt x="145" y="2818"/>
                </a:lnTo>
                <a:lnTo>
                  <a:pt x="1" y="3685"/>
                </a:lnTo>
                <a:lnTo>
                  <a:pt x="1" y="3757"/>
                </a:lnTo>
                <a:lnTo>
                  <a:pt x="3396" y="10186"/>
                </a:lnTo>
                <a:lnTo>
                  <a:pt x="3396" y="10258"/>
                </a:lnTo>
                <a:lnTo>
                  <a:pt x="3324" y="10330"/>
                </a:lnTo>
                <a:lnTo>
                  <a:pt x="1012" y="13436"/>
                </a:lnTo>
                <a:lnTo>
                  <a:pt x="1" y="18059"/>
                </a:lnTo>
                <a:lnTo>
                  <a:pt x="1157" y="29545"/>
                </a:lnTo>
                <a:lnTo>
                  <a:pt x="1157" y="29617"/>
                </a:lnTo>
                <a:lnTo>
                  <a:pt x="6141" y="45003"/>
                </a:lnTo>
                <a:lnTo>
                  <a:pt x="6141" y="45075"/>
                </a:lnTo>
                <a:lnTo>
                  <a:pt x="6285" y="45147"/>
                </a:lnTo>
                <a:lnTo>
                  <a:pt x="8308" y="45292"/>
                </a:lnTo>
                <a:lnTo>
                  <a:pt x="10330" y="44786"/>
                </a:lnTo>
                <a:lnTo>
                  <a:pt x="10475" y="44714"/>
                </a:lnTo>
                <a:lnTo>
                  <a:pt x="16542" y="26872"/>
                </a:lnTo>
                <a:lnTo>
                  <a:pt x="16542" y="26800"/>
                </a:lnTo>
                <a:lnTo>
                  <a:pt x="14592" y="13364"/>
                </a:lnTo>
                <a:lnTo>
                  <a:pt x="14592" y="13292"/>
                </a:lnTo>
                <a:lnTo>
                  <a:pt x="10547" y="9319"/>
                </a:lnTo>
                <a:lnTo>
                  <a:pt x="10547" y="9175"/>
                </a:lnTo>
                <a:lnTo>
                  <a:pt x="12425" y="1229"/>
                </a:lnTo>
                <a:lnTo>
                  <a:pt x="12425" y="1157"/>
                </a:lnTo>
                <a:lnTo>
                  <a:pt x="12353" y="1084"/>
                </a:lnTo>
                <a:lnTo>
                  <a:pt x="98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78168" y="1136557"/>
            <a:ext cx="229743" cy="82419"/>
          </a:xfrm>
          <a:custGeom>
            <a:avLst/>
            <a:gdLst/>
            <a:ahLst/>
            <a:cxnLst/>
            <a:rect l="l" t="t" r="r" b="b"/>
            <a:pathLst>
              <a:path w="3830" h="1374" extrusionOk="0">
                <a:moveTo>
                  <a:pt x="3613" y="1"/>
                </a:moveTo>
                <a:lnTo>
                  <a:pt x="1879" y="1157"/>
                </a:lnTo>
                <a:lnTo>
                  <a:pt x="73" y="795"/>
                </a:lnTo>
                <a:lnTo>
                  <a:pt x="1" y="795"/>
                </a:lnTo>
                <a:lnTo>
                  <a:pt x="1" y="868"/>
                </a:lnTo>
                <a:lnTo>
                  <a:pt x="1" y="1012"/>
                </a:lnTo>
                <a:lnTo>
                  <a:pt x="73" y="1012"/>
                </a:lnTo>
                <a:lnTo>
                  <a:pt x="1879" y="1373"/>
                </a:lnTo>
                <a:lnTo>
                  <a:pt x="1951" y="1373"/>
                </a:lnTo>
                <a:lnTo>
                  <a:pt x="3757" y="218"/>
                </a:lnTo>
                <a:lnTo>
                  <a:pt x="3829" y="145"/>
                </a:lnTo>
                <a:lnTo>
                  <a:pt x="3757" y="73"/>
                </a:lnTo>
                <a:lnTo>
                  <a:pt x="3757" y="1"/>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52156" y="1068443"/>
            <a:ext cx="81216" cy="82419"/>
          </a:xfrm>
          <a:custGeom>
            <a:avLst/>
            <a:gdLst/>
            <a:ahLst/>
            <a:cxnLst/>
            <a:rect l="l" t="t" r="r" b="b"/>
            <a:pathLst>
              <a:path w="1735" h="1518" extrusionOk="0">
                <a:moveTo>
                  <a:pt x="434" y="1"/>
                </a:moveTo>
                <a:lnTo>
                  <a:pt x="362" y="73"/>
                </a:lnTo>
                <a:lnTo>
                  <a:pt x="1" y="578"/>
                </a:lnTo>
                <a:lnTo>
                  <a:pt x="145" y="1228"/>
                </a:lnTo>
                <a:lnTo>
                  <a:pt x="217" y="1373"/>
                </a:lnTo>
                <a:lnTo>
                  <a:pt x="434" y="1517"/>
                </a:lnTo>
                <a:lnTo>
                  <a:pt x="1229" y="1517"/>
                </a:lnTo>
                <a:lnTo>
                  <a:pt x="1373" y="1373"/>
                </a:lnTo>
                <a:lnTo>
                  <a:pt x="1734" y="795"/>
                </a:lnTo>
                <a:lnTo>
                  <a:pt x="1445" y="145"/>
                </a:lnTo>
                <a:lnTo>
                  <a:pt x="1301" y="73"/>
                </a:lnTo>
                <a:lnTo>
                  <a:pt x="1229" y="145"/>
                </a:lnTo>
                <a:lnTo>
                  <a:pt x="868" y="578"/>
                </a:lnTo>
                <a:lnTo>
                  <a:pt x="579" y="73"/>
                </a:lnTo>
                <a:lnTo>
                  <a:pt x="434" y="1"/>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465977" y="518140"/>
            <a:ext cx="459365" cy="537286"/>
          </a:xfrm>
          <a:custGeom>
            <a:avLst/>
            <a:gdLst/>
            <a:ahLst/>
            <a:cxnLst/>
            <a:rect l="l" t="t" r="r" b="b"/>
            <a:pathLst>
              <a:path w="7658" h="8957" extrusionOk="0">
                <a:moveTo>
                  <a:pt x="5924" y="0"/>
                </a:moveTo>
                <a:lnTo>
                  <a:pt x="4840" y="72"/>
                </a:lnTo>
                <a:lnTo>
                  <a:pt x="4190" y="144"/>
                </a:lnTo>
                <a:lnTo>
                  <a:pt x="3973" y="144"/>
                </a:lnTo>
                <a:lnTo>
                  <a:pt x="3901" y="217"/>
                </a:lnTo>
                <a:lnTo>
                  <a:pt x="3685" y="2095"/>
                </a:lnTo>
                <a:lnTo>
                  <a:pt x="3685" y="2167"/>
                </a:lnTo>
                <a:lnTo>
                  <a:pt x="3612" y="2167"/>
                </a:lnTo>
                <a:lnTo>
                  <a:pt x="2312" y="2528"/>
                </a:lnTo>
                <a:lnTo>
                  <a:pt x="1590" y="2817"/>
                </a:lnTo>
                <a:lnTo>
                  <a:pt x="1156" y="3034"/>
                </a:lnTo>
                <a:lnTo>
                  <a:pt x="145" y="3973"/>
                </a:lnTo>
                <a:lnTo>
                  <a:pt x="145" y="4045"/>
                </a:lnTo>
                <a:lnTo>
                  <a:pt x="1" y="4767"/>
                </a:lnTo>
                <a:lnTo>
                  <a:pt x="145" y="4984"/>
                </a:lnTo>
                <a:lnTo>
                  <a:pt x="290" y="5418"/>
                </a:lnTo>
                <a:lnTo>
                  <a:pt x="651" y="6068"/>
                </a:lnTo>
                <a:lnTo>
                  <a:pt x="2023" y="6357"/>
                </a:lnTo>
                <a:lnTo>
                  <a:pt x="4262" y="6718"/>
                </a:lnTo>
                <a:lnTo>
                  <a:pt x="4407" y="6646"/>
                </a:lnTo>
                <a:lnTo>
                  <a:pt x="4624" y="6429"/>
                </a:lnTo>
                <a:lnTo>
                  <a:pt x="4840" y="6212"/>
                </a:lnTo>
                <a:lnTo>
                  <a:pt x="4913" y="6212"/>
                </a:lnTo>
                <a:lnTo>
                  <a:pt x="4985" y="6790"/>
                </a:lnTo>
                <a:lnTo>
                  <a:pt x="4985" y="6862"/>
                </a:lnTo>
                <a:lnTo>
                  <a:pt x="5346" y="7512"/>
                </a:lnTo>
                <a:lnTo>
                  <a:pt x="5418" y="7585"/>
                </a:lnTo>
                <a:lnTo>
                  <a:pt x="5563" y="7585"/>
                </a:lnTo>
                <a:lnTo>
                  <a:pt x="6140" y="7151"/>
                </a:lnTo>
                <a:lnTo>
                  <a:pt x="6285" y="7079"/>
                </a:lnTo>
                <a:lnTo>
                  <a:pt x="6357" y="7151"/>
                </a:lnTo>
                <a:lnTo>
                  <a:pt x="6502" y="7512"/>
                </a:lnTo>
                <a:lnTo>
                  <a:pt x="6574" y="7729"/>
                </a:lnTo>
                <a:lnTo>
                  <a:pt x="6574" y="7873"/>
                </a:lnTo>
                <a:lnTo>
                  <a:pt x="6429" y="8090"/>
                </a:lnTo>
                <a:lnTo>
                  <a:pt x="6213" y="8307"/>
                </a:lnTo>
                <a:lnTo>
                  <a:pt x="5779" y="8596"/>
                </a:lnTo>
                <a:lnTo>
                  <a:pt x="5996" y="8957"/>
                </a:lnTo>
                <a:lnTo>
                  <a:pt x="6574" y="8524"/>
                </a:lnTo>
                <a:lnTo>
                  <a:pt x="7080" y="8162"/>
                </a:lnTo>
                <a:lnTo>
                  <a:pt x="7441" y="7657"/>
                </a:lnTo>
                <a:lnTo>
                  <a:pt x="7513" y="7368"/>
                </a:lnTo>
                <a:lnTo>
                  <a:pt x="7585" y="6934"/>
                </a:lnTo>
                <a:lnTo>
                  <a:pt x="7657" y="5923"/>
                </a:lnTo>
                <a:lnTo>
                  <a:pt x="7657" y="4984"/>
                </a:lnTo>
                <a:lnTo>
                  <a:pt x="7585" y="4478"/>
                </a:lnTo>
                <a:lnTo>
                  <a:pt x="7441" y="4262"/>
                </a:lnTo>
                <a:lnTo>
                  <a:pt x="7007" y="3756"/>
                </a:lnTo>
                <a:lnTo>
                  <a:pt x="6285" y="2817"/>
                </a:lnTo>
                <a:lnTo>
                  <a:pt x="6285" y="2745"/>
                </a:lnTo>
                <a:lnTo>
                  <a:pt x="6285" y="2673"/>
                </a:lnTo>
                <a:lnTo>
                  <a:pt x="6863" y="2095"/>
                </a:lnTo>
                <a:lnTo>
                  <a:pt x="7152" y="1734"/>
                </a:lnTo>
                <a:lnTo>
                  <a:pt x="7224" y="1445"/>
                </a:lnTo>
                <a:lnTo>
                  <a:pt x="7152" y="1228"/>
                </a:lnTo>
                <a:lnTo>
                  <a:pt x="7080" y="1084"/>
                </a:lnTo>
                <a:lnTo>
                  <a:pt x="6646" y="578"/>
                </a:lnTo>
                <a:lnTo>
                  <a:pt x="6213" y="217"/>
                </a:lnTo>
                <a:lnTo>
                  <a:pt x="592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70468" y="1104137"/>
            <a:ext cx="637041" cy="3241110"/>
          </a:xfrm>
          <a:custGeom>
            <a:avLst/>
            <a:gdLst/>
            <a:ahLst/>
            <a:cxnLst/>
            <a:rect l="l" t="t" r="r" b="b"/>
            <a:pathLst>
              <a:path w="10620" h="54032" extrusionOk="0">
                <a:moveTo>
                  <a:pt x="9464" y="1"/>
                </a:moveTo>
                <a:lnTo>
                  <a:pt x="8091" y="217"/>
                </a:lnTo>
                <a:lnTo>
                  <a:pt x="7730" y="2529"/>
                </a:lnTo>
                <a:lnTo>
                  <a:pt x="8525" y="3829"/>
                </a:lnTo>
                <a:lnTo>
                  <a:pt x="2096" y="50709"/>
                </a:lnTo>
                <a:lnTo>
                  <a:pt x="1" y="51431"/>
                </a:lnTo>
                <a:lnTo>
                  <a:pt x="73" y="51937"/>
                </a:lnTo>
                <a:lnTo>
                  <a:pt x="1807" y="51431"/>
                </a:lnTo>
                <a:lnTo>
                  <a:pt x="362" y="54031"/>
                </a:lnTo>
                <a:lnTo>
                  <a:pt x="362" y="54031"/>
                </a:lnTo>
                <a:lnTo>
                  <a:pt x="1012" y="53742"/>
                </a:lnTo>
                <a:lnTo>
                  <a:pt x="2674" y="51648"/>
                </a:lnTo>
                <a:lnTo>
                  <a:pt x="4479" y="53381"/>
                </a:lnTo>
                <a:lnTo>
                  <a:pt x="4913" y="53092"/>
                </a:lnTo>
                <a:lnTo>
                  <a:pt x="3035" y="50420"/>
                </a:lnTo>
                <a:lnTo>
                  <a:pt x="8958" y="4335"/>
                </a:lnTo>
                <a:lnTo>
                  <a:pt x="9391" y="3973"/>
                </a:lnTo>
                <a:lnTo>
                  <a:pt x="10475" y="2818"/>
                </a:lnTo>
                <a:lnTo>
                  <a:pt x="10619" y="578"/>
                </a:lnTo>
                <a:lnTo>
                  <a:pt x="946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298660" y="1322871"/>
            <a:ext cx="255716" cy="810337"/>
          </a:xfrm>
          <a:custGeom>
            <a:avLst/>
            <a:gdLst/>
            <a:ahLst/>
            <a:cxnLst/>
            <a:rect l="l" t="t" r="r" b="b"/>
            <a:pathLst>
              <a:path w="4263" h="13509" extrusionOk="0">
                <a:moveTo>
                  <a:pt x="2168" y="0"/>
                </a:moveTo>
                <a:lnTo>
                  <a:pt x="1084" y="2167"/>
                </a:lnTo>
                <a:lnTo>
                  <a:pt x="1229" y="3395"/>
                </a:lnTo>
                <a:lnTo>
                  <a:pt x="1" y="7946"/>
                </a:lnTo>
                <a:lnTo>
                  <a:pt x="651" y="13508"/>
                </a:lnTo>
                <a:lnTo>
                  <a:pt x="1879" y="13508"/>
                </a:lnTo>
                <a:lnTo>
                  <a:pt x="3757" y="12208"/>
                </a:lnTo>
                <a:lnTo>
                  <a:pt x="3034" y="3468"/>
                </a:lnTo>
                <a:lnTo>
                  <a:pt x="4262" y="2167"/>
                </a:lnTo>
                <a:lnTo>
                  <a:pt x="3973" y="1012"/>
                </a:lnTo>
                <a:lnTo>
                  <a:pt x="3757" y="145"/>
                </a:lnTo>
                <a:lnTo>
                  <a:pt x="2168" y="0"/>
                </a:lnTo>
                <a:close/>
              </a:path>
            </a:pathLst>
          </a:custGeom>
          <a:solidFill>
            <a:srgbClr val="77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1163817" y="855420"/>
            <a:ext cx="43369" cy="138685"/>
          </a:xfrm>
          <a:custGeom>
            <a:avLst/>
            <a:gdLst/>
            <a:ahLst/>
            <a:cxnLst/>
            <a:rect l="l" t="t" r="r" b="b"/>
            <a:pathLst>
              <a:path w="723" h="2312" extrusionOk="0">
                <a:moveTo>
                  <a:pt x="73" y="0"/>
                </a:moveTo>
                <a:lnTo>
                  <a:pt x="0" y="73"/>
                </a:lnTo>
                <a:lnTo>
                  <a:pt x="0" y="145"/>
                </a:lnTo>
                <a:lnTo>
                  <a:pt x="506" y="2240"/>
                </a:lnTo>
                <a:lnTo>
                  <a:pt x="506" y="2312"/>
                </a:lnTo>
                <a:lnTo>
                  <a:pt x="651" y="2312"/>
                </a:lnTo>
                <a:lnTo>
                  <a:pt x="723" y="2240"/>
                </a:lnTo>
                <a:lnTo>
                  <a:pt x="723" y="2167"/>
                </a:lnTo>
                <a:lnTo>
                  <a:pt x="217" y="73"/>
                </a:lnTo>
                <a:lnTo>
                  <a:pt x="145" y="0"/>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265981" y="1292638"/>
            <a:ext cx="138685" cy="827673"/>
          </a:xfrm>
          <a:custGeom>
            <a:avLst/>
            <a:gdLst/>
            <a:ahLst/>
            <a:cxnLst/>
            <a:rect l="l" t="t" r="r" b="b"/>
            <a:pathLst>
              <a:path w="2312" h="13798" extrusionOk="0">
                <a:moveTo>
                  <a:pt x="2167" y="1"/>
                </a:moveTo>
                <a:lnTo>
                  <a:pt x="2167" y="73"/>
                </a:lnTo>
                <a:lnTo>
                  <a:pt x="1012" y="2312"/>
                </a:lnTo>
                <a:lnTo>
                  <a:pt x="1012" y="2385"/>
                </a:lnTo>
                <a:lnTo>
                  <a:pt x="1228" y="3540"/>
                </a:lnTo>
                <a:lnTo>
                  <a:pt x="0" y="8091"/>
                </a:lnTo>
                <a:lnTo>
                  <a:pt x="650" y="13725"/>
                </a:lnTo>
                <a:lnTo>
                  <a:pt x="650" y="13797"/>
                </a:lnTo>
                <a:lnTo>
                  <a:pt x="723" y="13797"/>
                </a:lnTo>
                <a:lnTo>
                  <a:pt x="795" y="13725"/>
                </a:lnTo>
                <a:lnTo>
                  <a:pt x="867" y="13653"/>
                </a:lnTo>
                <a:lnTo>
                  <a:pt x="217" y="8091"/>
                </a:lnTo>
                <a:lnTo>
                  <a:pt x="1445" y="3540"/>
                </a:lnTo>
                <a:lnTo>
                  <a:pt x="1228" y="2385"/>
                </a:lnTo>
                <a:lnTo>
                  <a:pt x="2312" y="145"/>
                </a:lnTo>
                <a:lnTo>
                  <a:pt x="2312" y="73"/>
                </a:lnTo>
                <a:lnTo>
                  <a:pt x="2312" y="1"/>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D29250D-9010-4064-B4DC-73B1A514B05D}"/>
              </a:ext>
            </a:extLst>
          </p:cNvPr>
          <p:cNvSpPr txBox="1"/>
          <p:nvPr/>
        </p:nvSpPr>
        <p:spPr>
          <a:xfrm>
            <a:off x="1834613" y="696427"/>
            <a:ext cx="6636077" cy="1323439"/>
          </a:xfrm>
          <a:prstGeom prst="rect">
            <a:avLst/>
          </a:prstGeom>
          <a:noFill/>
        </p:spPr>
        <p:txBody>
          <a:bodyPr wrap="square" rtlCol="0">
            <a:spAutoFit/>
          </a:bodyPr>
          <a:lstStyle/>
          <a:p>
            <a:r>
              <a:rPr lang="en-US" sz="2000" dirty="0">
                <a:latin typeface="FrankRuehl" panose="020E0503060101010101" pitchFamily="34" charset="-79"/>
                <a:cs typeface="FrankRuehl" panose="020E0503060101010101" pitchFamily="34" charset="-79"/>
              </a:rPr>
              <a:t>Kaunas City Symphony Orchestra, together with the Kaunas State Choir, is not only a formative presence on the music scene in the second largest city in Lithuania, but also an active participant in prestigious international projects.  </a:t>
            </a:r>
            <a:endParaRPr lang="lt-LT" sz="2000" dirty="0">
              <a:latin typeface="FrankRuehl" panose="020E0503060101010101" pitchFamily="34" charset="-79"/>
              <a:cs typeface="FrankRuehl" panose="020E0503060101010101" pitchFamily="34" charset="-79"/>
            </a:endParaRPr>
          </a:p>
        </p:txBody>
      </p:sp>
      <p:pic>
        <p:nvPicPr>
          <p:cNvPr id="9218" name="Picture 2" descr="Tris kartus „Grammy“ apdovanojimui nomituotas Kauno simfoninis orkestras  pasitinka 15-ąjį gimtadienį - DELFI Kultūra">
            <a:extLst>
              <a:ext uri="{FF2B5EF4-FFF2-40B4-BE49-F238E27FC236}">
                <a16:creationId xmlns:a16="http://schemas.microsoft.com/office/drawing/2014/main" id="{A35969B7-E555-40BF-9911-073E88D8B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603" y="2057506"/>
            <a:ext cx="7406060" cy="2716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1005" name="Google Shape;1005;p43"/>
          <p:cNvSpPr txBox="1">
            <a:spLocks noGrp="1"/>
          </p:cNvSpPr>
          <p:nvPr>
            <p:ph type="ctrTitle"/>
          </p:nvPr>
        </p:nvSpPr>
        <p:spPr>
          <a:xfrm>
            <a:off x="540805" y="455996"/>
            <a:ext cx="6696300" cy="538500"/>
          </a:xfrm>
          <a:prstGeom prst="rect">
            <a:avLst/>
          </a:prstGeom>
        </p:spPr>
        <p:txBody>
          <a:bodyPr spcFirstLastPara="1" wrap="square" lIns="91425" tIns="91425" rIns="91425" bIns="91425" anchor="ctr" anchorCtr="0">
            <a:noAutofit/>
          </a:bodyPr>
          <a:lstStyle/>
          <a:p>
            <a:pPr lvl="0"/>
            <a:r>
              <a:rPr lang="en-GB" dirty="0"/>
              <a:t>Musical theatre</a:t>
            </a:r>
            <a:endParaRPr dirty="0"/>
          </a:p>
        </p:txBody>
      </p:sp>
      <p:sp>
        <p:nvSpPr>
          <p:cNvPr id="22" name="TextBox 21">
            <a:extLst>
              <a:ext uri="{FF2B5EF4-FFF2-40B4-BE49-F238E27FC236}">
                <a16:creationId xmlns:a16="http://schemas.microsoft.com/office/drawing/2014/main" id="{7B1FDEE6-A7CC-46D1-953B-1E86B371752C}"/>
              </a:ext>
            </a:extLst>
          </p:cNvPr>
          <p:cNvSpPr txBox="1"/>
          <p:nvPr/>
        </p:nvSpPr>
        <p:spPr>
          <a:xfrm>
            <a:off x="285194" y="1044115"/>
            <a:ext cx="3679961" cy="3970318"/>
          </a:xfrm>
          <a:prstGeom prst="rect">
            <a:avLst/>
          </a:prstGeom>
          <a:noFill/>
        </p:spPr>
        <p:txBody>
          <a:bodyPr wrap="square" rtlCol="0">
            <a:spAutoFit/>
          </a:bodyPr>
          <a:lstStyle/>
          <a:p>
            <a:r>
              <a:rPr lang="en-US" sz="1800" dirty="0">
                <a:latin typeface="FrankRuehl" panose="020E0503060101010101" pitchFamily="34" charset="-79"/>
                <a:cs typeface="FrankRuehl" panose="020E0503060101010101" pitchFamily="34" charset="-79"/>
              </a:rPr>
              <a:t>The Lithuanian National Opera and Ballet Theatre, the country’s main stage, began its history in 1920, with the first stage play in Kaunas. After the war, the theatre moved to Vilnius. It has permanent opera and ballet troupes, but also invites independent </a:t>
            </a:r>
            <a:r>
              <a:rPr lang="en-US" sz="1800" dirty="0" err="1">
                <a:latin typeface="FrankRuehl" panose="020E0503060101010101" pitchFamily="34" charset="-79"/>
                <a:cs typeface="FrankRuehl" panose="020E0503060101010101" pitchFamily="34" charset="-79"/>
              </a:rPr>
              <a:t>solists</a:t>
            </a:r>
            <a:r>
              <a:rPr lang="en-US" sz="1800" dirty="0">
                <a:latin typeface="FrankRuehl" panose="020E0503060101010101" pitchFamily="34" charset="-79"/>
                <a:cs typeface="FrankRuehl" panose="020E0503060101010101" pitchFamily="34" charset="-79"/>
              </a:rPr>
              <a:t> and directors. Kaunas State Musical Theatre was known as the State Theatre before the war, and had opera, ballet and drama theatre troupes. Also, several more informal troupes are developing their activities.</a:t>
            </a:r>
            <a:endParaRPr lang="lt-LT" sz="1800" dirty="0">
              <a:latin typeface="FrankRuehl" panose="020E0503060101010101" pitchFamily="34" charset="-79"/>
              <a:cs typeface="FrankRuehl" panose="020E0503060101010101" pitchFamily="34" charset="-79"/>
            </a:endParaRPr>
          </a:p>
        </p:txBody>
      </p:sp>
      <p:pic>
        <p:nvPicPr>
          <p:cNvPr id="11266" name="Picture 2" descr="Kviečiame dalyvauti kasmetinėje OPEROS SOLISTŲ PERKLAUSOJE! | Lietuvos  nacionalinis operos ir baleto teatras">
            <a:extLst>
              <a:ext uri="{FF2B5EF4-FFF2-40B4-BE49-F238E27FC236}">
                <a16:creationId xmlns:a16="http://schemas.microsoft.com/office/drawing/2014/main" id="{B8E57DC3-AF09-4F0F-B178-9CB96D368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778" y="1540491"/>
            <a:ext cx="5099222" cy="3391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6" name="Google Shape;1016;p44"/>
          <p:cNvSpPr/>
          <p:nvPr/>
        </p:nvSpPr>
        <p:spPr>
          <a:xfrm>
            <a:off x="8286665" y="949321"/>
            <a:ext cx="156775" cy="212096"/>
          </a:xfrm>
          <a:custGeom>
            <a:avLst/>
            <a:gdLst/>
            <a:ahLst/>
            <a:cxnLst/>
            <a:rect l="l" t="t" r="r" b="b"/>
            <a:pathLst>
              <a:path w="2457" h="3324" extrusionOk="0">
                <a:moveTo>
                  <a:pt x="1373" y="1"/>
                </a:moveTo>
                <a:lnTo>
                  <a:pt x="1011" y="2023"/>
                </a:lnTo>
                <a:lnTo>
                  <a:pt x="0" y="1734"/>
                </a:lnTo>
                <a:lnTo>
                  <a:pt x="0" y="2601"/>
                </a:lnTo>
                <a:lnTo>
                  <a:pt x="1011" y="2601"/>
                </a:lnTo>
                <a:lnTo>
                  <a:pt x="1589" y="362"/>
                </a:lnTo>
                <a:lnTo>
                  <a:pt x="2167" y="651"/>
                </a:lnTo>
                <a:lnTo>
                  <a:pt x="1950" y="2385"/>
                </a:lnTo>
                <a:lnTo>
                  <a:pt x="1373" y="2601"/>
                </a:lnTo>
                <a:lnTo>
                  <a:pt x="1517" y="3324"/>
                </a:lnTo>
                <a:lnTo>
                  <a:pt x="2167" y="3035"/>
                </a:lnTo>
                <a:lnTo>
                  <a:pt x="2456" y="218"/>
                </a:lnTo>
                <a:lnTo>
                  <a:pt x="1373"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4"/>
          <p:cNvSpPr/>
          <p:nvPr/>
        </p:nvSpPr>
        <p:spPr>
          <a:xfrm>
            <a:off x="8323546" y="479188"/>
            <a:ext cx="156711" cy="212096"/>
          </a:xfrm>
          <a:custGeom>
            <a:avLst/>
            <a:gdLst/>
            <a:ahLst/>
            <a:cxnLst/>
            <a:rect l="l" t="t" r="r" b="b"/>
            <a:pathLst>
              <a:path w="2456" h="3324" extrusionOk="0">
                <a:moveTo>
                  <a:pt x="1084" y="1"/>
                </a:moveTo>
                <a:lnTo>
                  <a:pt x="0" y="218"/>
                </a:lnTo>
                <a:lnTo>
                  <a:pt x="289" y="3035"/>
                </a:lnTo>
                <a:lnTo>
                  <a:pt x="939" y="3324"/>
                </a:lnTo>
                <a:lnTo>
                  <a:pt x="1084" y="2674"/>
                </a:lnTo>
                <a:lnTo>
                  <a:pt x="506" y="2457"/>
                </a:lnTo>
                <a:lnTo>
                  <a:pt x="289" y="723"/>
                </a:lnTo>
                <a:lnTo>
                  <a:pt x="867" y="434"/>
                </a:lnTo>
                <a:lnTo>
                  <a:pt x="1445" y="2674"/>
                </a:lnTo>
                <a:lnTo>
                  <a:pt x="2456" y="2674"/>
                </a:lnTo>
                <a:lnTo>
                  <a:pt x="2456" y="1807"/>
                </a:lnTo>
                <a:lnTo>
                  <a:pt x="1445" y="2096"/>
                </a:lnTo>
                <a:lnTo>
                  <a:pt x="1084"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4"/>
          <p:cNvSpPr/>
          <p:nvPr/>
        </p:nvSpPr>
        <p:spPr>
          <a:xfrm>
            <a:off x="8328140" y="1345693"/>
            <a:ext cx="73825" cy="202908"/>
          </a:xfrm>
          <a:custGeom>
            <a:avLst/>
            <a:gdLst/>
            <a:ahLst/>
            <a:cxnLst/>
            <a:rect l="l" t="t" r="r" b="b"/>
            <a:pathLst>
              <a:path w="1157" h="3180" extrusionOk="0">
                <a:moveTo>
                  <a:pt x="578" y="1"/>
                </a:moveTo>
                <a:lnTo>
                  <a:pt x="289" y="145"/>
                </a:lnTo>
                <a:lnTo>
                  <a:pt x="723" y="1951"/>
                </a:lnTo>
                <a:lnTo>
                  <a:pt x="0" y="2240"/>
                </a:lnTo>
                <a:lnTo>
                  <a:pt x="289" y="3179"/>
                </a:lnTo>
                <a:lnTo>
                  <a:pt x="1156" y="2240"/>
                </a:lnTo>
                <a:lnTo>
                  <a:pt x="578"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4"/>
          <p:cNvSpPr/>
          <p:nvPr/>
        </p:nvSpPr>
        <p:spPr>
          <a:xfrm>
            <a:off x="8005467" y="1271995"/>
            <a:ext cx="161433" cy="124488"/>
          </a:xfrm>
          <a:custGeom>
            <a:avLst/>
            <a:gdLst/>
            <a:ahLst/>
            <a:cxnLst/>
            <a:rect l="l" t="t" r="r" b="b"/>
            <a:pathLst>
              <a:path w="2530" h="1951" extrusionOk="0">
                <a:moveTo>
                  <a:pt x="1" y="0"/>
                </a:moveTo>
                <a:lnTo>
                  <a:pt x="1" y="289"/>
                </a:lnTo>
                <a:lnTo>
                  <a:pt x="1662" y="939"/>
                </a:lnTo>
                <a:lnTo>
                  <a:pt x="1590" y="1662"/>
                </a:lnTo>
                <a:lnTo>
                  <a:pt x="2529" y="1950"/>
                </a:lnTo>
                <a:lnTo>
                  <a:pt x="2168" y="723"/>
                </a:lnTo>
                <a:lnTo>
                  <a:pt x="1" y="0"/>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4"/>
          <p:cNvSpPr/>
          <p:nvPr/>
        </p:nvSpPr>
        <p:spPr>
          <a:xfrm>
            <a:off x="8572394" y="718912"/>
            <a:ext cx="69231" cy="207438"/>
          </a:xfrm>
          <a:custGeom>
            <a:avLst/>
            <a:gdLst/>
            <a:ahLst/>
            <a:cxnLst/>
            <a:rect l="l" t="t" r="r" b="b"/>
            <a:pathLst>
              <a:path w="1085" h="3251" extrusionOk="0">
                <a:moveTo>
                  <a:pt x="217" y="0"/>
                </a:moveTo>
                <a:lnTo>
                  <a:pt x="1" y="217"/>
                </a:lnTo>
                <a:lnTo>
                  <a:pt x="579" y="1950"/>
                </a:lnTo>
                <a:lnTo>
                  <a:pt x="1" y="2312"/>
                </a:lnTo>
                <a:lnTo>
                  <a:pt x="362" y="3251"/>
                </a:lnTo>
                <a:lnTo>
                  <a:pt x="1084" y="2167"/>
                </a:lnTo>
                <a:lnTo>
                  <a:pt x="217" y="0"/>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4"/>
          <p:cNvSpPr/>
          <p:nvPr/>
        </p:nvSpPr>
        <p:spPr>
          <a:xfrm>
            <a:off x="7899483" y="963167"/>
            <a:ext cx="202844" cy="161369"/>
          </a:xfrm>
          <a:custGeom>
            <a:avLst/>
            <a:gdLst/>
            <a:ahLst/>
            <a:cxnLst/>
            <a:rect l="l" t="t" r="r" b="b"/>
            <a:pathLst>
              <a:path w="3179" h="2529" extrusionOk="0">
                <a:moveTo>
                  <a:pt x="1590" y="1"/>
                </a:moveTo>
                <a:lnTo>
                  <a:pt x="1301" y="940"/>
                </a:lnTo>
                <a:lnTo>
                  <a:pt x="940" y="1734"/>
                </a:lnTo>
                <a:lnTo>
                  <a:pt x="289" y="1590"/>
                </a:lnTo>
                <a:lnTo>
                  <a:pt x="1" y="2529"/>
                </a:lnTo>
                <a:lnTo>
                  <a:pt x="1" y="2529"/>
                </a:lnTo>
                <a:lnTo>
                  <a:pt x="1156" y="2240"/>
                </a:lnTo>
                <a:lnTo>
                  <a:pt x="1590" y="1084"/>
                </a:lnTo>
                <a:lnTo>
                  <a:pt x="2601" y="1517"/>
                </a:lnTo>
                <a:lnTo>
                  <a:pt x="2818" y="1228"/>
                </a:lnTo>
                <a:lnTo>
                  <a:pt x="1662" y="867"/>
                </a:lnTo>
                <a:lnTo>
                  <a:pt x="1806" y="217"/>
                </a:lnTo>
                <a:lnTo>
                  <a:pt x="3034" y="434"/>
                </a:lnTo>
                <a:lnTo>
                  <a:pt x="3179"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4"/>
          <p:cNvSpPr/>
          <p:nvPr/>
        </p:nvSpPr>
        <p:spPr>
          <a:xfrm>
            <a:off x="6516779" y="2083180"/>
            <a:ext cx="2627210" cy="2581141"/>
          </a:xfrm>
          <a:custGeom>
            <a:avLst/>
            <a:gdLst/>
            <a:ahLst/>
            <a:cxnLst/>
            <a:rect l="l" t="t" r="r" b="b"/>
            <a:pathLst>
              <a:path w="41174" h="40452" fill="none" extrusionOk="0">
                <a:moveTo>
                  <a:pt x="41174" y="0"/>
                </a:moveTo>
                <a:lnTo>
                  <a:pt x="40812" y="73"/>
                </a:lnTo>
                <a:lnTo>
                  <a:pt x="40812" y="73"/>
                </a:lnTo>
                <a:lnTo>
                  <a:pt x="40740" y="0"/>
                </a:lnTo>
                <a:lnTo>
                  <a:pt x="40740" y="0"/>
                </a:lnTo>
                <a:lnTo>
                  <a:pt x="40668" y="0"/>
                </a:lnTo>
                <a:lnTo>
                  <a:pt x="40668" y="0"/>
                </a:lnTo>
                <a:lnTo>
                  <a:pt x="36984" y="723"/>
                </a:lnTo>
                <a:lnTo>
                  <a:pt x="33661" y="1373"/>
                </a:lnTo>
                <a:lnTo>
                  <a:pt x="33661" y="1373"/>
                </a:lnTo>
                <a:lnTo>
                  <a:pt x="32361" y="1806"/>
                </a:lnTo>
                <a:lnTo>
                  <a:pt x="31711" y="2023"/>
                </a:lnTo>
                <a:lnTo>
                  <a:pt x="31278" y="2312"/>
                </a:lnTo>
                <a:lnTo>
                  <a:pt x="31278" y="2312"/>
                </a:lnTo>
                <a:lnTo>
                  <a:pt x="30194" y="3612"/>
                </a:lnTo>
                <a:lnTo>
                  <a:pt x="28172" y="6212"/>
                </a:lnTo>
                <a:lnTo>
                  <a:pt x="24921" y="10330"/>
                </a:lnTo>
                <a:lnTo>
                  <a:pt x="24921" y="10330"/>
                </a:lnTo>
                <a:lnTo>
                  <a:pt x="24921" y="10330"/>
                </a:lnTo>
                <a:lnTo>
                  <a:pt x="24993" y="10402"/>
                </a:lnTo>
                <a:lnTo>
                  <a:pt x="25571" y="10619"/>
                </a:lnTo>
                <a:lnTo>
                  <a:pt x="25571" y="10619"/>
                </a:lnTo>
                <a:lnTo>
                  <a:pt x="25571" y="10619"/>
                </a:lnTo>
                <a:lnTo>
                  <a:pt x="25571" y="10691"/>
                </a:lnTo>
                <a:lnTo>
                  <a:pt x="25571" y="10691"/>
                </a:lnTo>
                <a:lnTo>
                  <a:pt x="25643" y="10691"/>
                </a:lnTo>
                <a:lnTo>
                  <a:pt x="20009" y="18492"/>
                </a:lnTo>
                <a:lnTo>
                  <a:pt x="20009" y="18492"/>
                </a:lnTo>
                <a:lnTo>
                  <a:pt x="20009" y="18492"/>
                </a:lnTo>
                <a:lnTo>
                  <a:pt x="20081" y="18564"/>
                </a:lnTo>
                <a:lnTo>
                  <a:pt x="20081" y="18564"/>
                </a:lnTo>
                <a:lnTo>
                  <a:pt x="20154" y="18564"/>
                </a:lnTo>
                <a:lnTo>
                  <a:pt x="20659" y="18420"/>
                </a:lnTo>
                <a:lnTo>
                  <a:pt x="20659" y="18420"/>
                </a:lnTo>
                <a:lnTo>
                  <a:pt x="19504" y="19503"/>
                </a:lnTo>
                <a:lnTo>
                  <a:pt x="19504" y="19503"/>
                </a:lnTo>
                <a:lnTo>
                  <a:pt x="19287" y="19720"/>
                </a:lnTo>
                <a:lnTo>
                  <a:pt x="19070" y="20081"/>
                </a:lnTo>
                <a:lnTo>
                  <a:pt x="18709" y="20948"/>
                </a:lnTo>
                <a:lnTo>
                  <a:pt x="12786" y="25571"/>
                </a:lnTo>
                <a:lnTo>
                  <a:pt x="12786" y="25571"/>
                </a:lnTo>
                <a:lnTo>
                  <a:pt x="7513" y="27666"/>
                </a:lnTo>
                <a:lnTo>
                  <a:pt x="7513" y="27666"/>
                </a:lnTo>
                <a:lnTo>
                  <a:pt x="7368" y="27738"/>
                </a:lnTo>
                <a:lnTo>
                  <a:pt x="0" y="38790"/>
                </a:lnTo>
                <a:lnTo>
                  <a:pt x="0" y="38790"/>
                </a:lnTo>
                <a:lnTo>
                  <a:pt x="0" y="38790"/>
                </a:lnTo>
                <a:lnTo>
                  <a:pt x="0" y="38862"/>
                </a:lnTo>
                <a:lnTo>
                  <a:pt x="4623" y="40234"/>
                </a:lnTo>
                <a:lnTo>
                  <a:pt x="4768" y="40234"/>
                </a:lnTo>
                <a:lnTo>
                  <a:pt x="5346" y="40307"/>
                </a:lnTo>
                <a:lnTo>
                  <a:pt x="5418" y="40307"/>
                </a:lnTo>
                <a:lnTo>
                  <a:pt x="10980" y="40451"/>
                </a:lnTo>
                <a:lnTo>
                  <a:pt x="10980" y="40451"/>
                </a:lnTo>
                <a:lnTo>
                  <a:pt x="10980" y="40451"/>
                </a:lnTo>
                <a:lnTo>
                  <a:pt x="10980" y="40451"/>
                </a:lnTo>
                <a:lnTo>
                  <a:pt x="11124" y="40379"/>
                </a:lnTo>
                <a:lnTo>
                  <a:pt x="29255" y="30627"/>
                </a:lnTo>
                <a:lnTo>
                  <a:pt x="29255" y="30627"/>
                </a:lnTo>
                <a:lnTo>
                  <a:pt x="29327" y="30555"/>
                </a:lnTo>
                <a:lnTo>
                  <a:pt x="29327" y="30555"/>
                </a:lnTo>
                <a:lnTo>
                  <a:pt x="30772" y="26582"/>
                </a:lnTo>
                <a:lnTo>
                  <a:pt x="30772" y="26582"/>
                </a:lnTo>
                <a:lnTo>
                  <a:pt x="33661" y="24271"/>
                </a:lnTo>
                <a:lnTo>
                  <a:pt x="33661" y="24271"/>
                </a:lnTo>
                <a:lnTo>
                  <a:pt x="33734" y="24199"/>
                </a:lnTo>
                <a:lnTo>
                  <a:pt x="33734" y="24199"/>
                </a:lnTo>
                <a:lnTo>
                  <a:pt x="36262" y="23187"/>
                </a:lnTo>
                <a:lnTo>
                  <a:pt x="37923" y="22465"/>
                </a:lnTo>
                <a:lnTo>
                  <a:pt x="39151" y="21887"/>
                </a:lnTo>
                <a:lnTo>
                  <a:pt x="39151" y="21887"/>
                </a:lnTo>
                <a:lnTo>
                  <a:pt x="41174" y="20442"/>
                </a:lnTo>
                <a:lnTo>
                  <a:pt x="411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4"/>
          <p:cNvSpPr/>
          <p:nvPr/>
        </p:nvSpPr>
        <p:spPr>
          <a:xfrm>
            <a:off x="7281892" y="1396420"/>
            <a:ext cx="617657" cy="1097042"/>
          </a:xfrm>
          <a:custGeom>
            <a:avLst/>
            <a:gdLst/>
            <a:ahLst/>
            <a:cxnLst/>
            <a:rect l="l" t="t" r="r" b="b"/>
            <a:pathLst>
              <a:path w="9680" h="17193" extrusionOk="0">
                <a:moveTo>
                  <a:pt x="2673" y="0"/>
                </a:moveTo>
                <a:lnTo>
                  <a:pt x="2601" y="73"/>
                </a:lnTo>
                <a:lnTo>
                  <a:pt x="867" y="5924"/>
                </a:lnTo>
                <a:lnTo>
                  <a:pt x="0" y="17048"/>
                </a:lnTo>
                <a:lnTo>
                  <a:pt x="72" y="17192"/>
                </a:lnTo>
                <a:lnTo>
                  <a:pt x="145" y="17192"/>
                </a:lnTo>
                <a:lnTo>
                  <a:pt x="2312" y="16759"/>
                </a:lnTo>
                <a:lnTo>
                  <a:pt x="2384" y="16759"/>
                </a:lnTo>
                <a:lnTo>
                  <a:pt x="2384" y="16686"/>
                </a:lnTo>
                <a:lnTo>
                  <a:pt x="2239" y="7874"/>
                </a:lnTo>
                <a:lnTo>
                  <a:pt x="2312" y="7730"/>
                </a:lnTo>
                <a:lnTo>
                  <a:pt x="2456" y="7730"/>
                </a:lnTo>
                <a:lnTo>
                  <a:pt x="8379" y="10691"/>
                </a:lnTo>
                <a:lnTo>
                  <a:pt x="8452" y="10691"/>
                </a:lnTo>
                <a:lnTo>
                  <a:pt x="8524" y="10619"/>
                </a:lnTo>
                <a:lnTo>
                  <a:pt x="9607" y="9102"/>
                </a:lnTo>
                <a:lnTo>
                  <a:pt x="9680" y="9030"/>
                </a:lnTo>
                <a:lnTo>
                  <a:pt x="9607" y="7079"/>
                </a:lnTo>
                <a:lnTo>
                  <a:pt x="9535" y="7007"/>
                </a:lnTo>
                <a:lnTo>
                  <a:pt x="2817"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4"/>
          <p:cNvSpPr/>
          <p:nvPr/>
        </p:nvSpPr>
        <p:spPr>
          <a:xfrm>
            <a:off x="6443018" y="2889769"/>
            <a:ext cx="977212" cy="1585553"/>
          </a:xfrm>
          <a:custGeom>
            <a:avLst/>
            <a:gdLst/>
            <a:ahLst/>
            <a:cxnLst/>
            <a:rect l="l" t="t" r="r" b="b"/>
            <a:pathLst>
              <a:path w="15315" h="24849" extrusionOk="0">
                <a:moveTo>
                  <a:pt x="6141" y="0"/>
                </a:moveTo>
                <a:lnTo>
                  <a:pt x="1807" y="1228"/>
                </a:lnTo>
                <a:lnTo>
                  <a:pt x="1" y="8957"/>
                </a:lnTo>
                <a:lnTo>
                  <a:pt x="940" y="24632"/>
                </a:lnTo>
                <a:lnTo>
                  <a:pt x="5996" y="24849"/>
                </a:lnTo>
                <a:lnTo>
                  <a:pt x="9536" y="24560"/>
                </a:lnTo>
                <a:lnTo>
                  <a:pt x="14664" y="10763"/>
                </a:lnTo>
                <a:lnTo>
                  <a:pt x="15314" y="2384"/>
                </a:lnTo>
                <a:lnTo>
                  <a:pt x="6141"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4"/>
          <p:cNvSpPr/>
          <p:nvPr/>
        </p:nvSpPr>
        <p:spPr>
          <a:xfrm>
            <a:off x="6622763" y="1138319"/>
            <a:ext cx="502484" cy="1069350"/>
          </a:xfrm>
          <a:custGeom>
            <a:avLst/>
            <a:gdLst/>
            <a:ahLst/>
            <a:cxnLst/>
            <a:rect l="l" t="t" r="r" b="b"/>
            <a:pathLst>
              <a:path w="7875" h="16759" extrusionOk="0">
                <a:moveTo>
                  <a:pt x="2385" y="0"/>
                </a:moveTo>
                <a:lnTo>
                  <a:pt x="1" y="1590"/>
                </a:lnTo>
                <a:lnTo>
                  <a:pt x="2746" y="15892"/>
                </a:lnTo>
                <a:lnTo>
                  <a:pt x="6719" y="16759"/>
                </a:lnTo>
                <a:lnTo>
                  <a:pt x="7874" y="7585"/>
                </a:lnTo>
                <a:lnTo>
                  <a:pt x="6719" y="795"/>
                </a:lnTo>
                <a:lnTo>
                  <a:pt x="5707" y="73"/>
                </a:lnTo>
                <a:lnTo>
                  <a:pt x="2385" y="0"/>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4"/>
          <p:cNvSpPr/>
          <p:nvPr/>
        </p:nvSpPr>
        <p:spPr>
          <a:xfrm>
            <a:off x="6696524" y="824897"/>
            <a:ext cx="368807" cy="331927"/>
          </a:xfrm>
          <a:custGeom>
            <a:avLst/>
            <a:gdLst/>
            <a:ahLst/>
            <a:cxnLst/>
            <a:rect l="l" t="t" r="r" b="b"/>
            <a:pathLst>
              <a:path w="5780" h="5202" extrusionOk="0">
                <a:moveTo>
                  <a:pt x="3251" y="1"/>
                </a:moveTo>
                <a:lnTo>
                  <a:pt x="506" y="217"/>
                </a:lnTo>
                <a:lnTo>
                  <a:pt x="1" y="2168"/>
                </a:lnTo>
                <a:lnTo>
                  <a:pt x="940" y="4335"/>
                </a:lnTo>
                <a:lnTo>
                  <a:pt x="1662" y="5201"/>
                </a:lnTo>
                <a:lnTo>
                  <a:pt x="4840" y="4985"/>
                </a:lnTo>
                <a:lnTo>
                  <a:pt x="5563" y="3395"/>
                </a:lnTo>
                <a:lnTo>
                  <a:pt x="5779" y="1156"/>
                </a:lnTo>
                <a:lnTo>
                  <a:pt x="3251" y="1"/>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4"/>
          <p:cNvSpPr/>
          <p:nvPr/>
        </p:nvSpPr>
        <p:spPr>
          <a:xfrm>
            <a:off x="6655050" y="820302"/>
            <a:ext cx="428723" cy="410282"/>
          </a:xfrm>
          <a:custGeom>
            <a:avLst/>
            <a:gdLst/>
            <a:ahLst/>
            <a:cxnLst/>
            <a:rect l="l" t="t" r="r" b="b"/>
            <a:pathLst>
              <a:path w="6719" h="6430" extrusionOk="0">
                <a:moveTo>
                  <a:pt x="434" y="0"/>
                </a:moveTo>
                <a:lnTo>
                  <a:pt x="217" y="1012"/>
                </a:lnTo>
                <a:lnTo>
                  <a:pt x="73" y="1878"/>
                </a:lnTo>
                <a:lnTo>
                  <a:pt x="0" y="2384"/>
                </a:lnTo>
                <a:lnTo>
                  <a:pt x="145" y="3251"/>
                </a:lnTo>
                <a:lnTo>
                  <a:pt x="289" y="3684"/>
                </a:lnTo>
                <a:lnTo>
                  <a:pt x="362" y="3973"/>
                </a:lnTo>
                <a:lnTo>
                  <a:pt x="1373" y="5201"/>
                </a:lnTo>
                <a:lnTo>
                  <a:pt x="2095" y="6068"/>
                </a:lnTo>
                <a:lnTo>
                  <a:pt x="2384" y="6285"/>
                </a:lnTo>
                <a:lnTo>
                  <a:pt x="2529" y="6429"/>
                </a:lnTo>
                <a:lnTo>
                  <a:pt x="3107" y="6429"/>
                </a:lnTo>
                <a:lnTo>
                  <a:pt x="4118" y="6357"/>
                </a:lnTo>
                <a:lnTo>
                  <a:pt x="5057" y="6212"/>
                </a:lnTo>
                <a:lnTo>
                  <a:pt x="5635" y="6068"/>
                </a:lnTo>
                <a:lnTo>
                  <a:pt x="5851" y="5635"/>
                </a:lnTo>
                <a:lnTo>
                  <a:pt x="6213" y="4840"/>
                </a:lnTo>
                <a:lnTo>
                  <a:pt x="6646" y="3467"/>
                </a:lnTo>
                <a:lnTo>
                  <a:pt x="6718" y="2962"/>
                </a:lnTo>
                <a:lnTo>
                  <a:pt x="6646" y="2095"/>
                </a:lnTo>
                <a:lnTo>
                  <a:pt x="6574" y="1012"/>
                </a:lnTo>
                <a:lnTo>
                  <a:pt x="5924" y="795"/>
                </a:lnTo>
                <a:lnTo>
                  <a:pt x="5851" y="1878"/>
                </a:lnTo>
                <a:lnTo>
                  <a:pt x="5779" y="2673"/>
                </a:lnTo>
                <a:lnTo>
                  <a:pt x="5707" y="3251"/>
                </a:lnTo>
                <a:lnTo>
                  <a:pt x="5490" y="3901"/>
                </a:lnTo>
                <a:lnTo>
                  <a:pt x="5346" y="4190"/>
                </a:lnTo>
                <a:lnTo>
                  <a:pt x="5201" y="4334"/>
                </a:lnTo>
                <a:lnTo>
                  <a:pt x="4768" y="4407"/>
                </a:lnTo>
                <a:lnTo>
                  <a:pt x="3973" y="4551"/>
                </a:lnTo>
                <a:lnTo>
                  <a:pt x="2673" y="4551"/>
                </a:lnTo>
                <a:lnTo>
                  <a:pt x="2529" y="4479"/>
                </a:lnTo>
                <a:lnTo>
                  <a:pt x="2384" y="4262"/>
                </a:lnTo>
                <a:lnTo>
                  <a:pt x="1879" y="3612"/>
                </a:lnTo>
                <a:lnTo>
                  <a:pt x="1445" y="2890"/>
                </a:lnTo>
                <a:lnTo>
                  <a:pt x="1228" y="2384"/>
                </a:lnTo>
                <a:lnTo>
                  <a:pt x="1228" y="1951"/>
                </a:lnTo>
                <a:lnTo>
                  <a:pt x="1301" y="1445"/>
                </a:lnTo>
                <a:lnTo>
                  <a:pt x="1373" y="795"/>
                </a:lnTo>
                <a:lnTo>
                  <a:pt x="1734" y="434"/>
                </a:lnTo>
                <a:lnTo>
                  <a:pt x="43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4"/>
          <p:cNvSpPr/>
          <p:nvPr/>
        </p:nvSpPr>
        <p:spPr>
          <a:xfrm>
            <a:off x="6645798" y="585236"/>
            <a:ext cx="576246" cy="350367"/>
          </a:xfrm>
          <a:custGeom>
            <a:avLst/>
            <a:gdLst/>
            <a:ahLst/>
            <a:cxnLst/>
            <a:rect l="l" t="t" r="r" b="b"/>
            <a:pathLst>
              <a:path w="9031" h="5491" extrusionOk="0">
                <a:moveTo>
                  <a:pt x="3829" y="0"/>
                </a:moveTo>
                <a:lnTo>
                  <a:pt x="3252" y="73"/>
                </a:lnTo>
                <a:lnTo>
                  <a:pt x="2529" y="217"/>
                </a:lnTo>
                <a:lnTo>
                  <a:pt x="1590" y="434"/>
                </a:lnTo>
                <a:lnTo>
                  <a:pt x="796" y="1084"/>
                </a:lnTo>
                <a:lnTo>
                  <a:pt x="290" y="1590"/>
                </a:lnTo>
                <a:lnTo>
                  <a:pt x="73" y="1878"/>
                </a:lnTo>
                <a:lnTo>
                  <a:pt x="1" y="2023"/>
                </a:lnTo>
                <a:lnTo>
                  <a:pt x="1" y="2384"/>
                </a:lnTo>
                <a:lnTo>
                  <a:pt x="1" y="2817"/>
                </a:lnTo>
                <a:lnTo>
                  <a:pt x="73" y="3251"/>
                </a:lnTo>
                <a:lnTo>
                  <a:pt x="218" y="3612"/>
                </a:lnTo>
                <a:lnTo>
                  <a:pt x="579" y="4045"/>
                </a:lnTo>
                <a:lnTo>
                  <a:pt x="723" y="4262"/>
                </a:lnTo>
                <a:lnTo>
                  <a:pt x="2890" y="4551"/>
                </a:lnTo>
                <a:lnTo>
                  <a:pt x="4407" y="4840"/>
                </a:lnTo>
                <a:lnTo>
                  <a:pt x="5346" y="5057"/>
                </a:lnTo>
                <a:lnTo>
                  <a:pt x="6213" y="5346"/>
                </a:lnTo>
                <a:lnTo>
                  <a:pt x="6574" y="5490"/>
                </a:lnTo>
                <a:lnTo>
                  <a:pt x="6863" y="5490"/>
                </a:lnTo>
                <a:lnTo>
                  <a:pt x="7369" y="5201"/>
                </a:lnTo>
                <a:lnTo>
                  <a:pt x="8091" y="4551"/>
                </a:lnTo>
                <a:lnTo>
                  <a:pt x="8741" y="3973"/>
                </a:lnTo>
                <a:lnTo>
                  <a:pt x="8958" y="3684"/>
                </a:lnTo>
                <a:lnTo>
                  <a:pt x="9030" y="3540"/>
                </a:lnTo>
                <a:lnTo>
                  <a:pt x="8958" y="3468"/>
                </a:lnTo>
                <a:lnTo>
                  <a:pt x="8741" y="3395"/>
                </a:lnTo>
                <a:lnTo>
                  <a:pt x="8163" y="3179"/>
                </a:lnTo>
                <a:lnTo>
                  <a:pt x="7658" y="2890"/>
                </a:lnTo>
                <a:lnTo>
                  <a:pt x="7441" y="2817"/>
                </a:lnTo>
                <a:lnTo>
                  <a:pt x="7369" y="2673"/>
                </a:lnTo>
                <a:lnTo>
                  <a:pt x="7297" y="2240"/>
                </a:lnTo>
                <a:lnTo>
                  <a:pt x="7152" y="1734"/>
                </a:lnTo>
                <a:lnTo>
                  <a:pt x="6935" y="1228"/>
                </a:lnTo>
                <a:lnTo>
                  <a:pt x="6863" y="1012"/>
                </a:lnTo>
                <a:lnTo>
                  <a:pt x="6791" y="939"/>
                </a:lnTo>
                <a:lnTo>
                  <a:pt x="5419" y="434"/>
                </a:lnTo>
                <a:lnTo>
                  <a:pt x="4552" y="145"/>
                </a:lnTo>
                <a:lnTo>
                  <a:pt x="3829" y="0"/>
                </a:lnTo>
                <a:close/>
              </a:path>
            </a:pathLst>
          </a:custGeom>
          <a:solidFill>
            <a:srgbClr val="4872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4"/>
          <p:cNvSpPr/>
          <p:nvPr/>
        </p:nvSpPr>
        <p:spPr>
          <a:xfrm>
            <a:off x="6332440" y="1193640"/>
            <a:ext cx="1120013" cy="1599399"/>
          </a:xfrm>
          <a:custGeom>
            <a:avLst/>
            <a:gdLst/>
            <a:ahLst/>
            <a:cxnLst/>
            <a:rect l="l" t="t" r="r" b="b"/>
            <a:pathLst>
              <a:path w="17553" h="25066" extrusionOk="0">
                <a:moveTo>
                  <a:pt x="11341" y="0"/>
                </a:moveTo>
                <a:lnTo>
                  <a:pt x="11269" y="72"/>
                </a:lnTo>
                <a:lnTo>
                  <a:pt x="10113" y="14519"/>
                </a:lnTo>
                <a:lnTo>
                  <a:pt x="10041" y="14591"/>
                </a:lnTo>
                <a:lnTo>
                  <a:pt x="9246" y="14736"/>
                </a:lnTo>
                <a:lnTo>
                  <a:pt x="9174" y="14736"/>
                </a:lnTo>
                <a:lnTo>
                  <a:pt x="9102" y="14664"/>
                </a:lnTo>
                <a:lnTo>
                  <a:pt x="5273" y="289"/>
                </a:lnTo>
                <a:lnTo>
                  <a:pt x="5201" y="217"/>
                </a:lnTo>
                <a:lnTo>
                  <a:pt x="5129" y="217"/>
                </a:lnTo>
                <a:lnTo>
                  <a:pt x="2962" y="1156"/>
                </a:lnTo>
                <a:lnTo>
                  <a:pt x="1806" y="1734"/>
                </a:lnTo>
                <a:lnTo>
                  <a:pt x="1084" y="2095"/>
                </a:lnTo>
                <a:lnTo>
                  <a:pt x="795" y="2312"/>
                </a:lnTo>
                <a:lnTo>
                  <a:pt x="434" y="2673"/>
                </a:lnTo>
                <a:lnTo>
                  <a:pt x="145" y="3034"/>
                </a:lnTo>
                <a:lnTo>
                  <a:pt x="72" y="3178"/>
                </a:lnTo>
                <a:lnTo>
                  <a:pt x="0" y="3395"/>
                </a:lnTo>
                <a:lnTo>
                  <a:pt x="72" y="5129"/>
                </a:lnTo>
                <a:lnTo>
                  <a:pt x="289" y="8596"/>
                </a:lnTo>
                <a:lnTo>
                  <a:pt x="650" y="14086"/>
                </a:lnTo>
                <a:lnTo>
                  <a:pt x="722" y="14158"/>
                </a:lnTo>
                <a:lnTo>
                  <a:pt x="1373" y="14447"/>
                </a:lnTo>
                <a:lnTo>
                  <a:pt x="1445" y="14519"/>
                </a:lnTo>
                <a:lnTo>
                  <a:pt x="2601" y="24921"/>
                </a:lnTo>
                <a:lnTo>
                  <a:pt x="2673" y="25065"/>
                </a:lnTo>
                <a:lnTo>
                  <a:pt x="2745" y="25065"/>
                </a:lnTo>
                <a:lnTo>
                  <a:pt x="14519" y="20515"/>
                </a:lnTo>
                <a:lnTo>
                  <a:pt x="14591" y="20442"/>
                </a:lnTo>
                <a:lnTo>
                  <a:pt x="17553" y="3106"/>
                </a:lnTo>
                <a:lnTo>
                  <a:pt x="17553" y="3034"/>
                </a:lnTo>
                <a:lnTo>
                  <a:pt x="17481" y="3034"/>
                </a:lnTo>
                <a:lnTo>
                  <a:pt x="14230" y="1373"/>
                </a:lnTo>
                <a:lnTo>
                  <a:pt x="14158" y="1228"/>
                </a:lnTo>
                <a:lnTo>
                  <a:pt x="14158" y="1011"/>
                </a:lnTo>
                <a:lnTo>
                  <a:pt x="14158" y="939"/>
                </a:lnTo>
                <a:lnTo>
                  <a:pt x="14086" y="867"/>
                </a:lnTo>
                <a:lnTo>
                  <a:pt x="11413"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4"/>
          <p:cNvSpPr/>
          <p:nvPr/>
        </p:nvSpPr>
        <p:spPr>
          <a:xfrm>
            <a:off x="6502933" y="1271995"/>
            <a:ext cx="258165" cy="636097"/>
          </a:xfrm>
          <a:custGeom>
            <a:avLst/>
            <a:gdLst/>
            <a:ahLst/>
            <a:cxnLst/>
            <a:rect l="l" t="t" r="r" b="b"/>
            <a:pathLst>
              <a:path w="4046" h="9969" extrusionOk="0">
                <a:moveTo>
                  <a:pt x="1012" y="0"/>
                </a:moveTo>
                <a:lnTo>
                  <a:pt x="940" y="72"/>
                </a:lnTo>
                <a:lnTo>
                  <a:pt x="868" y="72"/>
                </a:lnTo>
                <a:lnTo>
                  <a:pt x="1" y="4406"/>
                </a:lnTo>
                <a:lnTo>
                  <a:pt x="1" y="4479"/>
                </a:lnTo>
                <a:lnTo>
                  <a:pt x="73" y="4551"/>
                </a:lnTo>
                <a:lnTo>
                  <a:pt x="2601" y="5851"/>
                </a:lnTo>
                <a:lnTo>
                  <a:pt x="1879" y="6790"/>
                </a:lnTo>
                <a:lnTo>
                  <a:pt x="1879" y="6935"/>
                </a:lnTo>
                <a:lnTo>
                  <a:pt x="3829" y="9968"/>
                </a:lnTo>
                <a:lnTo>
                  <a:pt x="3974" y="9968"/>
                </a:lnTo>
                <a:lnTo>
                  <a:pt x="4046" y="9896"/>
                </a:lnTo>
                <a:lnTo>
                  <a:pt x="3974" y="9824"/>
                </a:lnTo>
                <a:lnTo>
                  <a:pt x="2096" y="6862"/>
                </a:lnTo>
                <a:lnTo>
                  <a:pt x="2818" y="5851"/>
                </a:lnTo>
                <a:lnTo>
                  <a:pt x="2818" y="5779"/>
                </a:lnTo>
                <a:lnTo>
                  <a:pt x="2818" y="5707"/>
                </a:lnTo>
                <a:lnTo>
                  <a:pt x="217" y="4406"/>
                </a:lnTo>
                <a:lnTo>
                  <a:pt x="1084" y="145"/>
                </a:lnTo>
                <a:lnTo>
                  <a:pt x="1084" y="72"/>
                </a:lnTo>
                <a:lnTo>
                  <a:pt x="1012" y="0"/>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4"/>
          <p:cNvSpPr/>
          <p:nvPr/>
        </p:nvSpPr>
        <p:spPr>
          <a:xfrm>
            <a:off x="7051420" y="1299624"/>
            <a:ext cx="212096" cy="732893"/>
          </a:xfrm>
          <a:custGeom>
            <a:avLst/>
            <a:gdLst/>
            <a:ahLst/>
            <a:cxnLst/>
            <a:rect l="l" t="t" r="r" b="b"/>
            <a:pathLst>
              <a:path w="3324" h="11486" extrusionOk="0">
                <a:moveTo>
                  <a:pt x="2673" y="1"/>
                </a:moveTo>
                <a:lnTo>
                  <a:pt x="2673" y="73"/>
                </a:lnTo>
                <a:lnTo>
                  <a:pt x="3107" y="3973"/>
                </a:lnTo>
                <a:lnTo>
                  <a:pt x="506" y="5418"/>
                </a:lnTo>
                <a:lnTo>
                  <a:pt x="434" y="5490"/>
                </a:lnTo>
                <a:lnTo>
                  <a:pt x="434" y="5635"/>
                </a:lnTo>
                <a:lnTo>
                  <a:pt x="1301" y="6285"/>
                </a:lnTo>
                <a:lnTo>
                  <a:pt x="1" y="11341"/>
                </a:lnTo>
                <a:lnTo>
                  <a:pt x="1" y="11414"/>
                </a:lnTo>
                <a:lnTo>
                  <a:pt x="73" y="11486"/>
                </a:lnTo>
                <a:lnTo>
                  <a:pt x="145" y="11414"/>
                </a:lnTo>
                <a:lnTo>
                  <a:pt x="217" y="11341"/>
                </a:lnTo>
                <a:lnTo>
                  <a:pt x="1517" y="6285"/>
                </a:lnTo>
                <a:lnTo>
                  <a:pt x="1517" y="6140"/>
                </a:lnTo>
                <a:lnTo>
                  <a:pt x="723" y="5563"/>
                </a:lnTo>
                <a:lnTo>
                  <a:pt x="3323" y="4118"/>
                </a:lnTo>
                <a:lnTo>
                  <a:pt x="3323" y="4046"/>
                </a:lnTo>
                <a:lnTo>
                  <a:pt x="2890" y="73"/>
                </a:lnTo>
                <a:lnTo>
                  <a:pt x="2818"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4"/>
          <p:cNvSpPr/>
          <p:nvPr/>
        </p:nvSpPr>
        <p:spPr>
          <a:xfrm>
            <a:off x="6272525" y="2115402"/>
            <a:ext cx="1465722" cy="2548918"/>
          </a:xfrm>
          <a:custGeom>
            <a:avLst/>
            <a:gdLst/>
            <a:ahLst/>
            <a:cxnLst/>
            <a:rect l="l" t="t" r="r" b="b"/>
            <a:pathLst>
              <a:path w="22971" h="39947" extrusionOk="0">
                <a:moveTo>
                  <a:pt x="14447" y="1"/>
                </a:moveTo>
                <a:lnTo>
                  <a:pt x="9824" y="2601"/>
                </a:lnTo>
                <a:lnTo>
                  <a:pt x="6790" y="4335"/>
                </a:lnTo>
                <a:lnTo>
                  <a:pt x="5273" y="5202"/>
                </a:lnTo>
                <a:lnTo>
                  <a:pt x="5129" y="5563"/>
                </a:lnTo>
                <a:lnTo>
                  <a:pt x="4984" y="6213"/>
                </a:lnTo>
                <a:lnTo>
                  <a:pt x="4479" y="8308"/>
                </a:lnTo>
                <a:lnTo>
                  <a:pt x="4045" y="10475"/>
                </a:lnTo>
                <a:lnTo>
                  <a:pt x="3901" y="11342"/>
                </a:lnTo>
                <a:lnTo>
                  <a:pt x="3901" y="11847"/>
                </a:lnTo>
                <a:lnTo>
                  <a:pt x="3901" y="12208"/>
                </a:lnTo>
                <a:lnTo>
                  <a:pt x="4045" y="12786"/>
                </a:lnTo>
                <a:lnTo>
                  <a:pt x="4406" y="13942"/>
                </a:lnTo>
                <a:lnTo>
                  <a:pt x="4984" y="15603"/>
                </a:lnTo>
                <a:lnTo>
                  <a:pt x="4984" y="15676"/>
                </a:lnTo>
                <a:lnTo>
                  <a:pt x="4262" y="18709"/>
                </a:lnTo>
                <a:lnTo>
                  <a:pt x="4262" y="18782"/>
                </a:lnTo>
                <a:lnTo>
                  <a:pt x="72" y="22899"/>
                </a:lnTo>
                <a:lnTo>
                  <a:pt x="0" y="22971"/>
                </a:lnTo>
                <a:lnTo>
                  <a:pt x="2312" y="37707"/>
                </a:lnTo>
                <a:lnTo>
                  <a:pt x="2384" y="37779"/>
                </a:lnTo>
                <a:lnTo>
                  <a:pt x="8235" y="39657"/>
                </a:lnTo>
                <a:lnTo>
                  <a:pt x="8451" y="39729"/>
                </a:lnTo>
                <a:lnTo>
                  <a:pt x="9102" y="39802"/>
                </a:lnTo>
                <a:lnTo>
                  <a:pt x="14808" y="39946"/>
                </a:lnTo>
                <a:lnTo>
                  <a:pt x="14952" y="39874"/>
                </a:lnTo>
                <a:lnTo>
                  <a:pt x="22031" y="26727"/>
                </a:lnTo>
                <a:lnTo>
                  <a:pt x="22031" y="26655"/>
                </a:lnTo>
                <a:lnTo>
                  <a:pt x="19431" y="21310"/>
                </a:lnTo>
                <a:lnTo>
                  <a:pt x="19720" y="18204"/>
                </a:lnTo>
                <a:lnTo>
                  <a:pt x="19720" y="18132"/>
                </a:lnTo>
                <a:lnTo>
                  <a:pt x="20876" y="16759"/>
                </a:lnTo>
                <a:lnTo>
                  <a:pt x="21598" y="15748"/>
                </a:lnTo>
                <a:lnTo>
                  <a:pt x="21887" y="15315"/>
                </a:lnTo>
                <a:lnTo>
                  <a:pt x="22031" y="14953"/>
                </a:lnTo>
                <a:lnTo>
                  <a:pt x="22176" y="14448"/>
                </a:lnTo>
                <a:lnTo>
                  <a:pt x="22320" y="13581"/>
                </a:lnTo>
                <a:lnTo>
                  <a:pt x="22681" y="11414"/>
                </a:lnTo>
                <a:lnTo>
                  <a:pt x="22898" y="9319"/>
                </a:lnTo>
                <a:lnTo>
                  <a:pt x="22970" y="8597"/>
                </a:lnTo>
                <a:lnTo>
                  <a:pt x="22898" y="8236"/>
                </a:lnTo>
                <a:lnTo>
                  <a:pt x="21815" y="6863"/>
                </a:lnTo>
                <a:lnTo>
                  <a:pt x="19503" y="4263"/>
                </a:lnTo>
                <a:lnTo>
                  <a:pt x="16036" y="290"/>
                </a:lnTo>
                <a:lnTo>
                  <a:pt x="15964" y="218"/>
                </a:lnTo>
                <a:lnTo>
                  <a:pt x="15314" y="1"/>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4"/>
          <p:cNvSpPr/>
          <p:nvPr/>
        </p:nvSpPr>
        <p:spPr>
          <a:xfrm>
            <a:off x="6811760" y="1221268"/>
            <a:ext cx="677572" cy="2972919"/>
          </a:xfrm>
          <a:custGeom>
            <a:avLst/>
            <a:gdLst/>
            <a:ahLst/>
            <a:cxnLst/>
            <a:rect l="l" t="t" r="r" b="b"/>
            <a:pathLst>
              <a:path w="10619" h="46592" extrusionOk="0">
                <a:moveTo>
                  <a:pt x="8957" y="1"/>
                </a:moveTo>
                <a:lnTo>
                  <a:pt x="0" y="46230"/>
                </a:lnTo>
                <a:lnTo>
                  <a:pt x="1878" y="46591"/>
                </a:lnTo>
                <a:lnTo>
                  <a:pt x="10619" y="362"/>
                </a:lnTo>
                <a:lnTo>
                  <a:pt x="895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4"/>
          <p:cNvSpPr/>
          <p:nvPr/>
        </p:nvSpPr>
        <p:spPr>
          <a:xfrm>
            <a:off x="7337213" y="815708"/>
            <a:ext cx="248913" cy="442505"/>
          </a:xfrm>
          <a:custGeom>
            <a:avLst/>
            <a:gdLst/>
            <a:ahLst/>
            <a:cxnLst/>
            <a:rect l="l" t="t" r="r" b="b"/>
            <a:pathLst>
              <a:path w="3901" h="6935" extrusionOk="0">
                <a:moveTo>
                  <a:pt x="2023" y="0"/>
                </a:moveTo>
                <a:lnTo>
                  <a:pt x="1950" y="72"/>
                </a:lnTo>
                <a:lnTo>
                  <a:pt x="1806" y="2023"/>
                </a:lnTo>
                <a:lnTo>
                  <a:pt x="1806" y="2095"/>
                </a:lnTo>
                <a:lnTo>
                  <a:pt x="0" y="6284"/>
                </a:lnTo>
                <a:lnTo>
                  <a:pt x="0" y="6357"/>
                </a:lnTo>
                <a:lnTo>
                  <a:pt x="145" y="6429"/>
                </a:lnTo>
                <a:lnTo>
                  <a:pt x="3034" y="6934"/>
                </a:lnTo>
                <a:lnTo>
                  <a:pt x="3106" y="6934"/>
                </a:lnTo>
                <a:lnTo>
                  <a:pt x="3178" y="6862"/>
                </a:lnTo>
                <a:lnTo>
                  <a:pt x="3106" y="2312"/>
                </a:lnTo>
                <a:lnTo>
                  <a:pt x="3106" y="2239"/>
                </a:lnTo>
                <a:lnTo>
                  <a:pt x="3901" y="361"/>
                </a:lnTo>
                <a:lnTo>
                  <a:pt x="3828" y="289"/>
                </a:lnTo>
                <a:lnTo>
                  <a:pt x="3756" y="217"/>
                </a:lnTo>
                <a:lnTo>
                  <a:pt x="2095" y="0"/>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4"/>
          <p:cNvSpPr/>
          <p:nvPr/>
        </p:nvSpPr>
        <p:spPr>
          <a:xfrm>
            <a:off x="6655050" y="3848413"/>
            <a:ext cx="530113" cy="225942"/>
          </a:xfrm>
          <a:custGeom>
            <a:avLst/>
            <a:gdLst/>
            <a:ahLst/>
            <a:cxnLst/>
            <a:rect l="l" t="t" r="r" b="b"/>
            <a:pathLst>
              <a:path w="8308" h="3541" extrusionOk="0">
                <a:moveTo>
                  <a:pt x="578" y="1"/>
                </a:moveTo>
                <a:lnTo>
                  <a:pt x="0" y="434"/>
                </a:lnTo>
                <a:lnTo>
                  <a:pt x="578" y="1951"/>
                </a:lnTo>
                <a:lnTo>
                  <a:pt x="7152" y="3540"/>
                </a:lnTo>
                <a:lnTo>
                  <a:pt x="8307" y="2746"/>
                </a:lnTo>
                <a:lnTo>
                  <a:pt x="7874" y="2023"/>
                </a:lnTo>
                <a:lnTo>
                  <a:pt x="6935" y="2746"/>
                </a:lnTo>
                <a:lnTo>
                  <a:pt x="1084" y="1373"/>
                </a:lnTo>
                <a:lnTo>
                  <a:pt x="578"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4"/>
          <p:cNvSpPr/>
          <p:nvPr/>
        </p:nvSpPr>
        <p:spPr>
          <a:xfrm>
            <a:off x="7231165" y="1608452"/>
            <a:ext cx="235131" cy="248913"/>
          </a:xfrm>
          <a:custGeom>
            <a:avLst/>
            <a:gdLst/>
            <a:ahLst/>
            <a:cxnLst/>
            <a:rect l="l" t="t" r="r" b="b"/>
            <a:pathLst>
              <a:path w="3685" h="3901" extrusionOk="0">
                <a:moveTo>
                  <a:pt x="1012" y="0"/>
                </a:moveTo>
                <a:lnTo>
                  <a:pt x="217" y="506"/>
                </a:lnTo>
                <a:lnTo>
                  <a:pt x="217" y="578"/>
                </a:lnTo>
                <a:lnTo>
                  <a:pt x="1" y="1734"/>
                </a:lnTo>
                <a:lnTo>
                  <a:pt x="1" y="1806"/>
                </a:lnTo>
                <a:lnTo>
                  <a:pt x="1084" y="2817"/>
                </a:lnTo>
                <a:lnTo>
                  <a:pt x="2818" y="3901"/>
                </a:lnTo>
                <a:lnTo>
                  <a:pt x="2962" y="3901"/>
                </a:lnTo>
                <a:lnTo>
                  <a:pt x="3685" y="2312"/>
                </a:lnTo>
                <a:lnTo>
                  <a:pt x="3685" y="2239"/>
                </a:lnTo>
                <a:lnTo>
                  <a:pt x="2962" y="1084"/>
                </a:lnTo>
                <a:lnTo>
                  <a:pt x="1084" y="0"/>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4"/>
          <p:cNvSpPr/>
          <p:nvPr/>
        </p:nvSpPr>
        <p:spPr>
          <a:xfrm>
            <a:off x="7281892" y="1078404"/>
            <a:ext cx="55385" cy="59979"/>
          </a:xfrm>
          <a:custGeom>
            <a:avLst/>
            <a:gdLst/>
            <a:ahLst/>
            <a:cxnLst/>
            <a:rect l="l" t="t" r="r" b="b"/>
            <a:pathLst>
              <a:path w="868" h="940" extrusionOk="0">
                <a:moveTo>
                  <a:pt x="217" y="0"/>
                </a:moveTo>
                <a:lnTo>
                  <a:pt x="0" y="867"/>
                </a:lnTo>
                <a:lnTo>
                  <a:pt x="506" y="939"/>
                </a:lnTo>
                <a:lnTo>
                  <a:pt x="867" y="73"/>
                </a:lnTo>
                <a:lnTo>
                  <a:pt x="217"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4"/>
          <p:cNvSpPr/>
          <p:nvPr/>
        </p:nvSpPr>
        <p:spPr>
          <a:xfrm>
            <a:off x="7332555" y="940133"/>
            <a:ext cx="55385" cy="78419"/>
          </a:xfrm>
          <a:custGeom>
            <a:avLst/>
            <a:gdLst/>
            <a:ahLst/>
            <a:cxnLst/>
            <a:rect l="l" t="t" r="r" b="b"/>
            <a:pathLst>
              <a:path w="868" h="1229" extrusionOk="0">
                <a:moveTo>
                  <a:pt x="362" y="0"/>
                </a:moveTo>
                <a:lnTo>
                  <a:pt x="1" y="1084"/>
                </a:lnTo>
                <a:lnTo>
                  <a:pt x="434" y="1228"/>
                </a:lnTo>
                <a:lnTo>
                  <a:pt x="868" y="506"/>
                </a:lnTo>
                <a:lnTo>
                  <a:pt x="362"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4"/>
          <p:cNvSpPr/>
          <p:nvPr/>
        </p:nvSpPr>
        <p:spPr>
          <a:xfrm>
            <a:off x="7576873" y="1110690"/>
            <a:ext cx="46133" cy="64573"/>
          </a:xfrm>
          <a:custGeom>
            <a:avLst/>
            <a:gdLst/>
            <a:ahLst/>
            <a:cxnLst/>
            <a:rect l="l" t="t" r="r" b="b"/>
            <a:pathLst>
              <a:path w="723" h="1012" extrusionOk="0">
                <a:moveTo>
                  <a:pt x="0" y="0"/>
                </a:moveTo>
                <a:lnTo>
                  <a:pt x="0" y="1011"/>
                </a:lnTo>
                <a:lnTo>
                  <a:pt x="650" y="1011"/>
                </a:lnTo>
                <a:lnTo>
                  <a:pt x="72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4"/>
          <p:cNvSpPr/>
          <p:nvPr/>
        </p:nvSpPr>
        <p:spPr>
          <a:xfrm>
            <a:off x="7323367" y="1106032"/>
            <a:ext cx="110642" cy="50791"/>
          </a:xfrm>
          <a:custGeom>
            <a:avLst/>
            <a:gdLst/>
            <a:ahLst/>
            <a:cxnLst/>
            <a:rect l="l" t="t" r="r" b="b"/>
            <a:pathLst>
              <a:path w="1734" h="796" extrusionOk="0">
                <a:moveTo>
                  <a:pt x="0" y="1"/>
                </a:moveTo>
                <a:lnTo>
                  <a:pt x="0" y="73"/>
                </a:lnTo>
                <a:lnTo>
                  <a:pt x="0" y="145"/>
                </a:lnTo>
                <a:lnTo>
                  <a:pt x="1589" y="795"/>
                </a:lnTo>
                <a:lnTo>
                  <a:pt x="1734" y="723"/>
                </a:lnTo>
                <a:lnTo>
                  <a:pt x="1734" y="651"/>
                </a:lnTo>
                <a:lnTo>
                  <a:pt x="1662" y="579"/>
                </a:lnTo>
                <a:lnTo>
                  <a:pt x="145"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4"/>
          <p:cNvSpPr/>
          <p:nvPr/>
        </p:nvSpPr>
        <p:spPr>
          <a:xfrm>
            <a:off x="7364842" y="990796"/>
            <a:ext cx="92266" cy="64637"/>
          </a:xfrm>
          <a:custGeom>
            <a:avLst/>
            <a:gdLst/>
            <a:ahLst/>
            <a:cxnLst/>
            <a:rect l="l" t="t" r="r" b="b"/>
            <a:pathLst>
              <a:path w="1446" h="1013" extrusionOk="0">
                <a:moveTo>
                  <a:pt x="73" y="1"/>
                </a:moveTo>
                <a:lnTo>
                  <a:pt x="73" y="73"/>
                </a:lnTo>
                <a:lnTo>
                  <a:pt x="0" y="145"/>
                </a:lnTo>
                <a:lnTo>
                  <a:pt x="73" y="218"/>
                </a:lnTo>
                <a:lnTo>
                  <a:pt x="1301" y="940"/>
                </a:lnTo>
                <a:lnTo>
                  <a:pt x="1301" y="1012"/>
                </a:lnTo>
                <a:lnTo>
                  <a:pt x="1445" y="940"/>
                </a:lnTo>
                <a:lnTo>
                  <a:pt x="1445" y="868"/>
                </a:lnTo>
                <a:lnTo>
                  <a:pt x="1373" y="795"/>
                </a:lnTo>
                <a:lnTo>
                  <a:pt x="217" y="73"/>
                </a:lnTo>
                <a:lnTo>
                  <a:pt x="7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4"/>
          <p:cNvSpPr/>
          <p:nvPr/>
        </p:nvSpPr>
        <p:spPr>
          <a:xfrm>
            <a:off x="7480078" y="1138319"/>
            <a:ext cx="101454" cy="27692"/>
          </a:xfrm>
          <a:custGeom>
            <a:avLst/>
            <a:gdLst/>
            <a:ahLst/>
            <a:cxnLst/>
            <a:rect l="l" t="t" r="r" b="b"/>
            <a:pathLst>
              <a:path w="1590" h="434" extrusionOk="0">
                <a:moveTo>
                  <a:pt x="1517" y="0"/>
                </a:moveTo>
                <a:lnTo>
                  <a:pt x="73" y="217"/>
                </a:lnTo>
                <a:lnTo>
                  <a:pt x="0" y="289"/>
                </a:lnTo>
                <a:lnTo>
                  <a:pt x="0" y="362"/>
                </a:lnTo>
                <a:lnTo>
                  <a:pt x="73" y="434"/>
                </a:lnTo>
                <a:lnTo>
                  <a:pt x="145" y="434"/>
                </a:lnTo>
                <a:lnTo>
                  <a:pt x="1517" y="217"/>
                </a:lnTo>
                <a:lnTo>
                  <a:pt x="1589" y="145"/>
                </a:lnTo>
                <a:lnTo>
                  <a:pt x="1589" y="73"/>
                </a:lnTo>
                <a:lnTo>
                  <a:pt x="1589"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4"/>
          <p:cNvSpPr/>
          <p:nvPr/>
        </p:nvSpPr>
        <p:spPr>
          <a:xfrm>
            <a:off x="7493860" y="1023083"/>
            <a:ext cx="96860" cy="41539"/>
          </a:xfrm>
          <a:custGeom>
            <a:avLst/>
            <a:gdLst/>
            <a:ahLst/>
            <a:cxnLst/>
            <a:rect l="l" t="t" r="r" b="b"/>
            <a:pathLst>
              <a:path w="1518" h="651" extrusionOk="0">
                <a:moveTo>
                  <a:pt x="1373" y="1"/>
                </a:moveTo>
                <a:lnTo>
                  <a:pt x="73" y="434"/>
                </a:lnTo>
                <a:lnTo>
                  <a:pt x="1" y="506"/>
                </a:lnTo>
                <a:lnTo>
                  <a:pt x="1" y="578"/>
                </a:lnTo>
                <a:lnTo>
                  <a:pt x="145" y="651"/>
                </a:lnTo>
                <a:lnTo>
                  <a:pt x="1446" y="217"/>
                </a:lnTo>
                <a:lnTo>
                  <a:pt x="1518" y="145"/>
                </a:lnTo>
                <a:lnTo>
                  <a:pt x="1518" y="73"/>
                </a:lnTo>
                <a:lnTo>
                  <a:pt x="144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4"/>
          <p:cNvSpPr/>
          <p:nvPr/>
        </p:nvSpPr>
        <p:spPr>
          <a:xfrm>
            <a:off x="7576873" y="990796"/>
            <a:ext cx="50727" cy="69231"/>
          </a:xfrm>
          <a:custGeom>
            <a:avLst/>
            <a:gdLst/>
            <a:ahLst/>
            <a:cxnLst/>
            <a:rect l="l" t="t" r="r" b="b"/>
            <a:pathLst>
              <a:path w="795" h="1085" extrusionOk="0">
                <a:moveTo>
                  <a:pt x="217" y="1"/>
                </a:moveTo>
                <a:lnTo>
                  <a:pt x="0" y="1012"/>
                </a:lnTo>
                <a:lnTo>
                  <a:pt x="650" y="1084"/>
                </a:lnTo>
                <a:lnTo>
                  <a:pt x="795" y="218"/>
                </a:lnTo>
                <a:lnTo>
                  <a:pt x="21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4"/>
          <p:cNvSpPr/>
          <p:nvPr/>
        </p:nvSpPr>
        <p:spPr>
          <a:xfrm>
            <a:off x="7134370" y="2097026"/>
            <a:ext cx="248977" cy="212032"/>
          </a:xfrm>
          <a:custGeom>
            <a:avLst/>
            <a:gdLst/>
            <a:ahLst/>
            <a:cxnLst/>
            <a:rect l="l" t="t" r="r" b="b"/>
            <a:pathLst>
              <a:path w="3902" h="3323" extrusionOk="0">
                <a:moveTo>
                  <a:pt x="217" y="0"/>
                </a:moveTo>
                <a:lnTo>
                  <a:pt x="217" y="72"/>
                </a:lnTo>
                <a:lnTo>
                  <a:pt x="1" y="1661"/>
                </a:lnTo>
                <a:lnTo>
                  <a:pt x="1" y="2528"/>
                </a:lnTo>
                <a:lnTo>
                  <a:pt x="73" y="2600"/>
                </a:lnTo>
                <a:lnTo>
                  <a:pt x="2312" y="3323"/>
                </a:lnTo>
                <a:lnTo>
                  <a:pt x="3468" y="3106"/>
                </a:lnTo>
                <a:lnTo>
                  <a:pt x="3540" y="3034"/>
                </a:lnTo>
                <a:lnTo>
                  <a:pt x="3901" y="2023"/>
                </a:lnTo>
                <a:lnTo>
                  <a:pt x="3901" y="1878"/>
                </a:lnTo>
                <a:lnTo>
                  <a:pt x="2168" y="867"/>
                </a:lnTo>
                <a:lnTo>
                  <a:pt x="2096" y="795"/>
                </a:lnTo>
                <a:lnTo>
                  <a:pt x="2168" y="722"/>
                </a:lnTo>
                <a:lnTo>
                  <a:pt x="2890" y="722"/>
                </a:lnTo>
                <a:lnTo>
                  <a:pt x="2962" y="650"/>
                </a:lnTo>
                <a:lnTo>
                  <a:pt x="2962" y="578"/>
                </a:lnTo>
                <a:lnTo>
                  <a:pt x="2962" y="144"/>
                </a:lnTo>
                <a:lnTo>
                  <a:pt x="2818" y="72"/>
                </a:lnTo>
                <a:lnTo>
                  <a:pt x="290" y="0"/>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4"/>
          <p:cNvSpPr/>
          <p:nvPr/>
        </p:nvSpPr>
        <p:spPr>
          <a:xfrm>
            <a:off x="7102147" y="2064739"/>
            <a:ext cx="101454" cy="207438"/>
          </a:xfrm>
          <a:custGeom>
            <a:avLst/>
            <a:gdLst/>
            <a:ahLst/>
            <a:cxnLst/>
            <a:rect l="l" t="t" r="r" b="b"/>
            <a:pathLst>
              <a:path w="1590" h="3251" extrusionOk="0">
                <a:moveTo>
                  <a:pt x="0" y="0"/>
                </a:moveTo>
                <a:lnTo>
                  <a:pt x="72" y="3034"/>
                </a:lnTo>
                <a:lnTo>
                  <a:pt x="1084" y="3251"/>
                </a:lnTo>
                <a:lnTo>
                  <a:pt x="1589" y="506"/>
                </a:lnTo>
                <a:lnTo>
                  <a:pt x="0" y="0"/>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p:nvPr/>
        </p:nvSpPr>
        <p:spPr>
          <a:xfrm>
            <a:off x="7383282" y="1714436"/>
            <a:ext cx="96860" cy="147587"/>
          </a:xfrm>
          <a:custGeom>
            <a:avLst/>
            <a:gdLst/>
            <a:ahLst/>
            <a:cxnLst/>
            <a:rect l="l" t="t" r="r" b="b"/>
            <a:pathLst>
              <a:path w="1518" h="2313" extrusionOk="0">
                <a:moveTo>
                  <a:pt x="867" y="1"/>
                </a:moveTo>
                <a:lnTo>
                  <a:pt x="0" y="1951"/>
                </a:lnTo>
                <a:lnTo>
                  <a:pt x="506" y="2312"/>
                </a:lnTo>
                <a:lnTo>
                  <a:pt x="1517" y="362"/>
                </a:lnTo>
                <a:lnTo>
                  <a:pt x="867" y="1"/>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4"/>
          <p:cNvSpPr/>
          <p:nvPr/>
        </p:nvSpPr>
        <p:spPr>
          <a:xfrm>
            <a:off x="7410910" y="1695996"/>
            <a:ext cx="267417" cy="193656"/>
          </a:xfrm>
          <a:custGeom>
            <a:avLst/>
            <a:gdLst/>
            <a:ahLst/>
            <a:cxnLst/>
            <a:rect l="l" t="t" r="r" b="b"/>
            <a:pathLst>
              <a:path w="4191" h="3035" extrusionOk="0">
                <a:moveTo>
                  <a:pt x="1157" y="1"/>
                </a:moveTo>
                <a:lnTo>
                  <a:pt x="1084" y="73"/>
                </a:lnTo>
                <a:lnTo>
                  <a:pt x="795" y="867"/>
                </a:lnTo>
                <a:lnTo>
                  <a:pt x="1" y="2529"/>
                </a:lnTo>
                <a:lnTo>
                  <a:pt x="1" y="2601"/>
                </a:lnTo>
                <a:lnTo>
                  <a:pt x="1" y="2962"/>
                </a:lnTo>
                <a:lnTo>
                  <a:pt x="1" y="3035"/>
                </a:lnTo>
                <a:lnTo>
                  <a:pt x="145" y="3035"/>
                </a:lnTo>
                <a:lnTo>
                  <a:pt x="217" y="2962"/>
                </a:lnTo>
                <a:lnTo>
                  <a:pt x="217" y="2601"/>
                </a:lnTo>
                <a:lnTo>
                  <a:pt x="940" y="940"/>
                </a:lnTo>
                <a:lnTo>
                  <a:pt x="1301" y="290"/>
                </a:lnTo>
                <a:lnTo>
                  <a:pt x="4118" y="795"/>
                </a:lnTo>
                <a:lnTo>
                  <a:pt x="4190" y="795"/>
                </a:lnTo>
                <a:lnTo>
                  <a:pt x="4190" y="723"/>
                </a:lnTo>
                <a:lnTo>
                  <a:pt x="4190" y="651"/>
                </a:lnTo>
                <a:lnTo>
                  <a:pt x="4118" y="579"/>
                </a:lnTo>
                <a:lnTo>
                  <a:pt x="1229"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4"/>
          <p:cNvSpPr/>
          <p:nvPr/>
        </p:nvSpPr>
        <p:spPr>
          <a:xfrm>
            <a:off x="6424578" y="1811232"/>
            <a:ext cx="682230" cy="465603"/>
          </a:xfrm>
          <a:custGeom>
            <a:avLst/>
            <a:gdLst/>
            <a:ahLst/>
            <a:cxnLst/>
            <a:rect l="l" t="t" r="r" b="b"/>
            <a:pathLst>
              <a:path w="10692" h="7297" extrusionOk="0">
                <a:moveTo>
                  <a:pt x="1951" y="1"/>
                </a:moveTo>
                <a:lnTo>
                  <a:pt x="1" y="4768"/>
                </a:lnTo>
                <a:lnTo>
                  <a:pt x="3974" y="5707"/>
                </a:lnTo>
                <a:lnTo>
                  <a:pt x="8452" y="6790"/>
                </a:lnTo>
                <a:lnTo>
                  <a:pt x="10691" y="7296"/>
                </a:lnTo>
                <a:lnTo>
                  <a:pt x="10691" y="7296"/>
                </a:lnTo>
                <a:lnTo>
                  <a:pt x="10619" y="3973"/>
                </a:lnTo>
                <a:lnTo>
                  <a:pt x="8813" y="3179"/>
                </a:lnTo>
                <a:lnTo>
                  <a:pt x="6935" y="2312"/>
                </a:lnTo>
                <a:lnTo>
                  <a:pt x="3685" y="795"/>
                </a:lnTo>
                <a:lnTo>
                  <a:pt x="1951" y="1"/>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4"/>
          <p:cNvSpPr/>
          <p:nvPr/>
        </p:nvSpPr>
        <p:spPr>
          <a:xfrm>
            <a:off x="6544408" y="1806638"/>
            <a:ext cx="331927" cy="156775"/>
          </a:xfrm>
          <a:custGeom>
            <a:avLst/>
            <a:gdLst/>
            <a:ahLst/>
            <a:cxnLst/>
            <a:rect l="l" t="t" r="r" b="b"/>
            <a:pathLst>
              <a:path w="5202" h="2457" extrusionOk="0">
                <a:moveTo>
                  <a:pt x="1" y="0"/>
                </a:moveTo>
                <a:lnTo>
                  <a:pt x="1" y="145"/>
                </a:lnTo>
                <a:lnTo>
                  <a:pt x="5057" y="2456"/>
                </a:lnTo>
                <a:lnTo>
                  <a:pt x="5202" y="2384"/>
                </a:lnTo>
                <a:lnTo>
                  <a:pt x="5202" y="2312"/>
                </a:lnTo>
                <a:lnTo>
                  <a:pt x="5129" y="2312"/>
                </a:lnTo>
                <a:lnTo>
                  <a:pt x="145" y="0"/>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4"/>
          <p:cNvSpPr/>
          <p:nvPr/>
        </p:nvSpPr>
        <p:spPr>
          <a:xfrm>
            <a:off x="6415389" y="2110808"/>
            <a:ext cx="553147" cy="142929"/>
          </a:xfrm>
          <a:custGeom>
            <a:avLst/>
            <a:gdLst/>
            <a:ahLst/>
            <a:cxnLst/>
            <a:rect l="l" t="t" r="r" b="b"/>
            <a:pathLst>
              <a:path w="8669" h="2240" extrusionOk="0">
                <a:moveTo>
                  <a:pt x="73" y="1"/>
                </a:moveTo>
                <a:lnTo>
                  <a:pt x="0" y="73"/>
                </a:lnTo>
                <a:lnTo>
                  <a:pt x="73" y="145"/>
                </a:lnTo>
                <a:lnTo>
                  <a:pt x="73" y="217"/>
                </a:lnTo>
                <a:lnTo>
                  <a:pt x="8524" y="2168"/>
                </a:lnTo>
                <a:lnTo>
                  <a:pt x="8596" y="2240"/>
                </a:lnTo>
                <a:lnTo>
                  <a:pt x="8668" y="2168"/>
                </a:lnTo>
                <a:lnTo>
                  <a:pt x="8668" y="2095"/>
                </a:lnTo>
                <a:lnTo>
                  <a:pt x="8668" y="2023"/>
                </a:lnTo>
                <a:lnTo>
                  <a:pt x="8596" y="2023"/>
                </a:lnTo>
                <a:lnTo>
                  <a:pt x="145"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6552553B-6647-450A-9399-655CE9B1C26D}"/>
              </a:ext>
            </a:extLst>
          </p:cNvPr>
          <p:cNvSpPr txBox="1"/>
          <p:nvPr/>
        </p:nvSpPr>
        <p:spPr>
          <a:xfrm>
            <a:off x="440675" y="1271995"/>
            <a:ext cx="5375630" cy="3323987"/>
          </a:xfrm>
          <a:prstGeom prst="rect">
            <a:avLst/>
          </a:prstGeom>
          <a:noFill/>
        </p:spPr>
        <p:txBody>
          <a:bodyPr wrap="square" rtlCol="0">
            <a:spAutoFit/>
          </a:bodyPr>
          <a:lstStyle/>
          <a:p>
            <a:pPr fontAlgn="base"/>
            <a:r>
              <a:rPr lang="en-US" dirty="0">
                <a:latin typeface="FrankRuehl" panose="020E0503060101010101" pitchFamily="34" charset="-79"/>
                <a:cs typeface="FrankRuehl" panose="020E0503060101010101" pitchFamily="34" charset="-79"/>
              </a:rPr>
              <a:t>Lithuania was part of swinging Europe during its earlier period of independence from 1918 to 1940, and nearly every town had its own jazz band. After the war, when it became dangerous even to use the word jazz, bands vanished from Soviet-occupied Lithuania.  </a:t>
            </a:r>
          </a:p>
          <a:p>
            <a:pPr fontAlgn="base"/>
            <a:r>
              <a:rPr lang="en-US" dirty="0">
                <a:latin typeface="FrankRuehl" panose="020E0503060101010101" pitchFamily="34" charset="-79"/>
                <a:cs typeface="FrankRuehl" panose="020E0503060101010101" pitchFamily="34" charset="-79"/>
              </a:rPr>
              <a:t> </a:t>
            </a:r>
          </a:p>
          <a:p>
            <a:pPr fontAlgn="base"/>
            <a:r>
              <a:rPr lang="en-US" dirty="0">
                <a:latin typeface="FrankRuehl" panose="020E0503060101010101" pitchFamily="34" charset="-79"/>
                <a:cs typeface="FrankRuehl" panose="020E0503060101010101" pitchFamily="34" charset="-79"/>
              </a:rPr>
              <a:t>The </a:t>
            </a:r>
            <a:r>
              <a:rPr lang="en-US" dirty="0" err="1">
                <a:latin typeface="FrankRuehl" panose="020E0503060101010101" pitchFamily="34" charset="-79"/>
                <a:cs typeface="FrankRuehl" panose="020E0503060101010101" pitchFamily="34" charset="-79"/>
              </a:rPr>
              <a:t>Ganelin</a:t>
            </a:r>
            <a:r>
              <a:rPr lang="en-US" dirty="0">
                <a:latin typeface="FrankRuehl" panose="020E0503060101010101" pitchFamily="34" charset="-79"/>
                <a:cs typeface="FrankRuehl" panose="020E0503060101010101" pitchFamily="34" charset="-79"/>
              </a:rPr>
              <a:t> Jazz Trio (or GTC Jazz Trio) was formed in 1971, and achieved European fame. The group was the driving force behind the evolution of jazz in Lithuania, and laid the foundations for what was later to be known as the Vilnius school of jazz. In 2017, 30 years after they stopped performing, the group won the country’s top award, the National Prize for Culture and Arts, for forming the Vilnius school of jazz.</a:t>
            </a:r>
          </a:p>
          <a:p>
            <a:pPr fontAlgn="base"/>
            <a:endParaRPr lang="en-US" dirty="0">
              <a:latin typeface="FrankRuehl" panose="020E0503060101010101" pitchFamily="34" charset="-79"/>
              <a:cs typeface="FrankRuehl" panose="020E0503060101010101" pitchFamily="34" charset="-79"/>
            </a:endParaRPr>
          </a:p>
          <a:p>
            <a:pPr fontAlgn="base"/>
            <a:r>
              <a:rPr lang="en-US" dirty="0">
                <a:latin typeface="FrankRuehl" panose="020E0503060101010101" pitchFamily="34" charset="-79"/>
                <a:cs typeface="FrankRuehl" panose="020E0503060101010101" pitchFamily="34" charset="-79"/>
                <a:hlinkClick r:id="rId3"/>
              </a:rPr>
              <a:t>https://www.youtube.com/watch?v=v1gh3MTSExA</a:t>
            </a:r>
            <a:endParaRPr lang="en-US" dirty="0">
              <a:latin typeface="FrankRuehl" panose="020E0503060101010101" pitchFamily="34" charset="-79"/>
              <a:cs typeface="FrankRuehl" panose="020E0503060101010101" pitchFamily="34" charset="-79"/>
            </a:endParaRPr>
          </a:p>
          <a:p>
            <a:pPr fontAlgn="base"/>
            <a:endParaRPr lang="en-US" dirty="0">
              <a:latin typeface="FrankRuehl" panose="020E0503060101010101" pitchFamily="34" charset="-79"/>
              <a:cs typeface="FrankRuehl" panose="020E0503060101010101" pitchFamily="34" charset="-79"/>
            </a:endParaRPr>
          </a:p>
          <a:p>
            <a:endParaRPr lang="lt-LT" dirty="0"/>
          </a:p>
        </p:txBody>
      </p:sp>
      <p:sp>
        <p:nvSpPr>
          <p:cNvPr id="49" name="Google Shape;817;p40">
            <a:extLst>
              <a:ext uri="{FF2B5EF4-FFF2-40B4-BE49-F238E27FC236}">
                <a16:creationId xmlns:a16="http://schemas.microsoft.com/office/drawing/2014/main" id="{2CC0BDC7-88BA-4652-ADEE-27EB90FF9AEF}"/>
              </a:ext>
            </a:extLst>
          </p:cNvPr>
          <p:cNvSpPr txBox="1">
            <a:spLocks noGrp="1"/>
          </p:cNvSpPr>
          <p:nvPr>
            <p:ph type="ctrTitle"/>
          </p:nvPr>
        </p:nvSpPr>
        <p:spPr>
          <a:xfrm>
            <a:off x="166196" y="498460"/>
            <a:ext cx="6332176" cy="538500"/>
          </a:xfrm>
          <a:prstGeom prst="rect">
            <a:avLst/>
          </a:prstGeom>
        </p:spPr>
        <p:txBody>
          <a:bodyPr spcFirstLastPara="1" wrap="square" lIns="91425" tIns="91425" rIns="91425" bIns="91425" anchor="ctr" anchorCtr="0">
            <a:noAutofit/>
          </a:bodyPr>
          <a:lstStyle/>
          <a:p>
            <a:pPr lvl="0"/>
            <a:r>
              <a:rPr lang="lt-LT" sz="3600" dirty="0"/>
              <a:t>Jazz: the music of free spirits</a:t>
            </a:r>
            <a:r>
              <a:rPr lang="en-US" sz="3600" dirty="0"/>
              <a:t> </a:t>
            </a:r>
            <a:endParaRPr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2" name="Google Shape;1392;p56"/>
          <p:cNvSpPr/>
          <p:nvPr/>
        </p:nvSpPr>
        <p:spPr>
          <a:xfrm>
            <a:off x="4465825" y="3013325"/>
            <a:ext cx="44475" cy="42975"/>
          </a:xfrm>
          <a:custGeom>
            <a:avLst/>
            <a:gdLst/>
            <a:ahLst/>
            <a:cxnLst/>
            <a:rect l="l" t="t" r="r" b="b"/>
            <a:pathLst>
              <a:path w="1779" h="1719" extrusionOk="0">
                <a:moveTo>
                  <a:pt x="949" y="0"/>
                </a:moveTo>
                <a:lnTo>
                  <a:pt x="593" y="59"/>
                </a:lnTo>
                <a:lnTo>
                  <a:pt x="297" y="237"/>
                </a:lnTo>
                <a:lnTo>
                  <a:pt x="119" y="533"/>
                </a:lnTo>
                <a:lnTo>
                  <a:pt x="0" y="830"/>
                </a:lnTo>
                <a:lnTo>
                  <a:pt x="60" y="1185"/>
                </a:lnTo>
                <a:lnTo>
                  <a:pt x="238" y="1482"/>
                </a:lnTo>
                <a:lnTo>
                  <a:pt x="534" y="1660"/>
                </a:lnTo>
                <a:lnTo>
                  <a:pt x="830" y="1719"/>
                </a:lnTo>
                <a:lnTo>
                  <a:pt x="1186" y="1660"/>
                </a:lnTo>
                <a:lnTo>
                  <a:pt x="1482" y="1482"/>
                </a:lnTo>
                <a:lnTo>
                  <a:pt x="1660" y="1245"/>
                </a:lnTo>
                <a:lnTo>
                  <a:pt x="1779" y="889"/>
                </a:lnTo>
                <a:lnTo>
                  <a:pt x="1719" y="593"/>
                </a:lnTo>
                <a:lnTo>
                  <a:pt x="1542" y="296"/>
                </a:lnTo>
                <a:lnTo>
                  <a:pt x="1245" y="119"/>
                </a:lnTo>
                <a:lnTo>
                  <a:pt x="949" y="0"/>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6"/>
          <p:cNvSpPr/>
          <p:nvPr/>
        </p:nvSpPr>
        <p:spPr>
          <a:xfrm>
            <a:off x="4437675" y="3085925"/>
            <a:ext cx="69675" cy="29650"/>
          </a:xfrm>
          <a:custGeom>
            <a:avLst/>
            <a:gdLst/>
            <a:ahLst/>
            <a:cxnLst/>
            <a:rect l="l" t="t" r="r" b="b"/>
            <a:pathLst>
              <a:path w="2787" h="1186" extrusionOk="0">
                <a:moveTo>
                  <a:pt x="237" y="0"/>
                </a:moveTo>
                <a:lnTo>
                  <a:pt x="119" y="60"/>
                </a:lnTo>
                <a:lnTo>
                  <a:pt x="0" y="178"/>
                </a:lnTo>
                <a:lnTo>
                  <a:pt x="0" y="356"/>
                </a:lnTo>
                <a:lnTo>
                  <a:pt x="0" y="474"/>
                </a:lnTo>
                <a:lnTo>
                  <a:pt x="119" y="593"/>
                </a:lnTo>
                <a:lnTo>
                  <a:pt x="2549" y="1186"/>
                </a:lnTo>
                <a:lnTo>
                  <a:pt x="2668" y="1126"/>
                </a:lnTo>
                <a:lnTo>
                  <a:pt x="2786" y="1008"/>
                </a:lnTo>
                <a:lnTo>
                  <a:pt x="2786" y="830"/>
                </a:lnTo>
                <a:lnTo>
                  <a:pt x="2786" y="712"/>
                </a:lnTo>
                <a:lnTo>
                  <a:pt x="2668" y="593"/>
                </a:lnTo>
                <a:lnTo>
                  <a:pt x="237" y="0"/>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6"/>
          <p:cNvSpPr/>
          <p:nvPr/>
        </p:nvSpPr>
        <p:spPr>
          <a:xfrm>
            <a:off x="4491025" y="3087400"/>
            <a:ext cx="42975" cy="44475"/>
          </a:xfrm>
          <a:custGeom>
            <a:avLst/>
            <a:gdLst/>
            <a:ahLst/>
            <a:cxnLst/>
            <a:rect l="l" t="t" r="r" b="b"/>
            <a:pathLst>
              <a:path w="1719" h="1779" extrusionOk="0">
                <a:moveTo>
                  <a:pt x="889" y="1"/>
                </a:moveTo>
                <a:lnTo>
                  <a:pt x="534" y="60"/>
                </a:lnTo>
                <a:lnTo>
                  <a:pt x="296" y="238"/>
                </a:lnTo>
                <a:lnTo>
                  <a:pt x="59" y="534"/>
                </a:lnTo>
                <a:lnTo>
                  <a:pt x="0" y="830"/>
                </a:lnTo>
                <a:lnTo>
                  <a:pt x="59" y="1186"/>
                </a:lnTo>
                <a:lnTo>
                  <a:pt x="237" y="1482"/>
                </a:lnTo>
                <a:lnTo>
                  <a:pt x="474" y="1660"/>
                </a:lnTo>
                <a:lnTo>
                  <a:pt x="830" y="1779"/>
                </a:lnTo>
                <a:lnTo>
                  <a:pt x="1186" y="1719"/>
                </a:lnTo>
                <a:lnTo>
                  <a:pt x="1423" y="1542"/>
                </a:lnTo>
                <a:lnTo>
                  <a:pt x="1660" y="1245"/>
                </a:lnTo>
                <a:lnTo>
                  <a:pt x="1719" y="890"/>
                </a:lnTo>
                <a:lnTo>
                  <a:pt x="1660" y="593"/>
                </a:lnTo>
                <a:lnTo>
                  <a:pt x="1482" y="297"/>
                </a:lnTo>
                <a:lnTo>
                  <a:pt x="1245" y="119"/>
                </a:lnTo>
                <a:lnTo>
                  <a:pt x="889" y="1"/>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56"/>
          <p:cNvGrpSpPr/>
          <p:nvPr/>
        </p:nvGrpSpPr>
        <p:grpSpPr>
          <a:xfrm>
            <a:off x="2160125" y="2401350"/>
            <a:ext cx="2805075" cy="1991550"/>
            <a:chOff x="1715600" y="2361325"/>
            <a:chExt cx="2805075" cy="1991550"/>
          </a:xfrm>
        </p:grpSpPr>
        <p:sp>
          <p:nvSpPr>
            <p:cNvPr id="1396" name="Google Shape;1396;p56"/>
            <p:cNvSpPr/>
            <p:nvPr/>
          </p:nvSpPr>
          <p:spPr>
            <a:xfrm>
              <a:off x="1715600" y="2819200"/>
              <a:ext cx="801675" cy="1527750"/>
            </a:xfrm>
            <a:custGeom>
              <a:avLst/>
              <a:gdLst/>
              <a:ahLst/>
              <a:cxnLst/>
              <a:rect l="l" t="t" r="r" b="b"/>
              <a:pathLst>
                <a:path w="32067" h="61110" extrusionOk="0">
                  <a:moveTo>
                    <a:pt x="10433" y="0"/>
                  </a:moveTo>
                  <a:lnTo>
                    <a:pt x="9188" y="712"/>
                  </a:lnTo>
                  <a:lnTo>
                    <a:pt x="8240" y="1364"/>
                  </a:lnTo>
                  <a:lnTo>
                    <a:pt x="7528" y="1838"/>
                  </a:lnTo>
                  <a:lnTo>
                    <a:pt x="5572" y="3083"/>
                  </a:lnTo>
                  <a:lnTo>
                    <a:pt x="3853" y="4209"/>
                  </a:lnTo>
                  <a:lnTo>
                    <a:pt x="4268" y="4505"/>
                  </a:lnTo>
                  <a:lnTo>
                    <a:pt x="4683" y="4920"/>
                  </a:lnTo>
                  <a:lnTo>
                    <a:pt x="5276" y="5513"/>
                  </a:lnTo>
                  <a:lnTo>
                    <a:pt x="5809" y="6165"/>
                  </a:lnTo>
                  <a:lnTo>
                    <a:pt x="6343" y="6994"/>
                  </a:lnTo>
                  <a:lnTo>
                    <a:pt x="6580" y="7469"/>
                  </a:lnTo>
                  <a:lnTo>
                    <a:pt x="6817" y="7943"/>
                  </a:lnTo>
                  <a:lnTo>
                    <a:pt x="6995" y="8417"/>
                  </a:lnTo>
                  <a:lnTo>
                    <a:pt x="7113" y="8950"/>
                  </a:lnTo>
                  <a:lnTo>
                    <a:pt x="7113" y="8950"/>
                  </a:lnTo>
                  <a:lnTo>
                    <a:pt x="6817" y="8417"/>
                  </a:lnTo>
                  <a:lnTo>
                    <a:pt x="5987" y="7172"/>
                  </a:lnTo>
                  <a:lnTo>
                    <a:pt x="5454" y="6461"/>
                  </a:lnTo>
                  <a:lnTo>
                    <a:pt x="4920" y="5809"/>
                  </a:lnTo>
                  <a:lnTo>
                    <a:pt x="4328" y="5335"/>
                  </a:lnTo>
                  <a:lnTo>
                    <a:pt x="4031" y="5157"/>
                  </a:lnTo>
                  <a:lnTo>
                    <a:pt x="3735" y="5038"/>
                  </a:lnTo>
                  <a:lnTo>
                    <a:pt x="3735" y="5038"/>
                  </a:lnTo>
                  <a:lnTo>
                    <a:pt x="4505" y="10788"/>
                  </a:lnTo>
                  <a:lnTo>
                    <a:pt x="5039" y="14878"/>
                  </a:lnTo>
                  <a:lnTo>
                    <a:pt x="5395" y="17189"/>
                  </a:lnTo>
                  <a:lnTo>
                    <a:pt x="5513" y="17486"/>
                  </a:lnTo>
                  <a:lnTo>
                    <a:pt x="5632" y="17782"/>
                  </a:lnTo>
                  <a:lnTo>
                    <a:pt x="5869" y="18019"/>
                  </a:lnTo>
                  <a:lnTo>
                    <a:pt x="6106" y="18197"/>
                  </a:lnTo>
                  <a:lnTo>
                    <a:pt x="6461" y="18434"/>
                  </a:lnTo>
                  <a:lnTo>
                    <a:pt x="6639" y="18552"/>
                  </a:lnTo>
                  <a:lnTo>
                    <a:pt x="3439" y="28273"/>
                  </a:lnTo>
                  <a:lnTo>
                    <a:pt x="4802" y="28273"/>
                  </a:lnTo>
                  <a:lnTo>
                    <a:pt x="5809" y="39298"/>
                  </a:lnTo>
                  <a:lnTo>
                    <a:pt x="6580" y="47299"/>
                  </a:lnTo>
                  <a:lnTo>
                    <a:pt x="6936" y="51626"/>
                  </a:lnTo>
                  <a:lnTo>
                    <a:pt x="6936" y="52752"/>
                  </a:lnTo>
                  <a:lnTo>
                    <a:pt x="6936" y="53582"/>
                  </a:lnTo>
                  <a:lnTo>
                    <a:pt x="6817" y="53997"/>
                  </a:lnTo>
                  <a:lnTo>
                    <a:pt x="6699" y="54353"/>
                  </a:lnTo>
                  <a:lnTo>
                    <a:pt x="6580" y="54708"/>
                  </a:lnTo>
                  <a:lnTo>
                    <a:pt x="6343" y="55123"/>
                  </a:lnTo>
                  <a:lnTo>
                    <a:pt x="6165" y="55479"/>
                  </a:lnTo>
                  <a:lnTo>
                    <a:pt x="6047" y="55834"/>
                  </a:lnTo>
                  <a:lnTo>
                    <a:pt x="5987" y="56190"/>
                  </a:lnTo>
                  <a:lnTo>
                    <a:pt x="5987" y="56486"/>
                  </a:lnTo>
                  <a:lnTo>
                    <a:pt x="6047" y="56724"/>
                  </a:lnTo>
                  <a:lnTo>
                    <a:pt x="6165" y="56961"/>
                  </a:lnTo>
                  <a:lnTo>
                    <a:pt x="6284" y="57138"/>
                  </a:lnTo>
                  <a:lnTo>
                    <a:pt x="6402" y="57257"/>
                  </a:lnTo>
                  <a:lnTo>
                    <a:pt x="6639" y="57553"/>
                  </a:lnTo>
                  <a:lnTo>
                    <a:pt x="6699" y="57672"/>
                  </a:lnTo>
                  <a:lnTo>
                    <a:pt x="6758" y="57850"/>
                  </a:lnTo>
                  <a:lnTo>
                    <a:pt x="6699" y="58087"/>
                  </a:lnTo>
                  <a:lnTo>
                    <a:pt x="6580" y="58265"/>
                  </a:lnTo>
                  <a:lnTo>
                    <a:pt x="6343" y="58442"/>
                  </a:lnTo>
                  <a:lnTo>
                    <a:pt x="5987" y="58620"/>
                  </a:lnTo>
                  <a:lnTo>
                    <a:pt x="1" y="61110"/>
                  </a:lnTo>
                  <a:lnTo>
                    <a:pt x="10018" y="61110"/>
                  </a:lnTo>
                  <a:lnTo>
                    <a:pt x="10788" y="59628"/>
                  </a:lnTo>
                  <a:lnTo>
                    <a:pt x="10788" y="61110"/>
                  </a:lnTo>
                  <a:lnTo>
                    <a:pt x="12448" y="61110"/>
                  </a:lnTo>
                  <a:lnTo>
                    <a:pt x="12448" y="59035"/>
                  </a:lnTo>
                  <a:lnTo>
                    <a:pt x="12448" y="58739"/>
                  </a:lnTo>
                  <a:lnTo>
                    <a:pt x="12507" y="58442"/>
                  </a:lnTo>
                  <a:lnTo>
                    <a:pt x="12744" y="57850"/>
                  </a:lnTo>
                  <a:lnTo>
                    <a:pt x="12804" y="57494"/>
                  </a:lnTo>
                  <a:lnTo>
                    <a:pt x="12863" y="57138"/>
                  </a:lnTo>
                  <a:lnTo>
                    <a:pt x="12922" y="56724"/>
                  </a:lnTo>
                  <a:lnTo>
                    <a:pt x="12863" y="56309"/>
                  </a:lnTo>
                  <a:lnTo>
                    <a:pt x="12626" y="55479"/>
                  </a:lnTo>
                  <a:lnTo>
                    <a:pt x="12329" y="54649"/>
                  </a:lnTo>
                  <a:lnTo>
                    <a:pt x="12211" y="54116"/>
                  </a:lnTo>
                  <a:lnTo>
                    <a:pt x="12092" y="53523"/>
                  </a:lnTo>
                  <a:lnTo>
                    <a:pt x="12033" y="52752"/>
                  </a:lnTo>
                  <a:lnTo>
                    <a:pt x="12033" y="51863"/>
                  </a:lnTo>
                  <a:lnTo>
                    <a:pt x="11974" y="49611"/>
                  </a:lnTo>
                  <a:lnTo>
                    <a:pt x="11855" y="46884"/>
                  </a:lnTo>
                  <a:lnTo>
                    <a:pt x="11855" y="45403"/>
                  </a:lnTo>
                  <a:lnTo>
                    <a:pt x="11855" y="43921"/>
                  </a:lnTo>
                  <a:lnTo>
                    <a:pt x="11914" y="42439"/>
                  </a:lnTo>
                  <a:lnTo>
                    <a:pt x="12033" y="41016"/>
                  </a:lnTo>
                  <a:lnTo>
                    <a:pt x="12152" y="39416"/>
                  </a:lnTo>
                  <a:lnTo>
                    <a:pt x="12270" y="37697"/>
                  </a:lnTo>
                  <a:lnTo>
                    <a:pt x="12507" y="33963"/>
                  </a:lnTo>
                  <a:lnTo>
                    <a:pt x="12626" y="32185"/>
                  </a:lnTo>
                  <a:lnTo>
                    <a:pt x="12804" y="30703"/>
                  </a:lnTo>
                  <a:lnTo>
                    <a:pt x="12981" y="29518"/>
                  </a:lnTo>
                  <a:lnTo>
                    <a:pt x="13100" y="29044"/>
                  </a:lnTo>
                  <a:lnTo>
                    <a:pt x="13278" y="28747"/>
                  </a:lnTo>
                  <a:lnTo>
                    <a:pt x="14641" y="33193"/>
                  </a:lnTo>
                  <a:lnTo>
                    <a:pt x="15945" y="37519"/>
                  </a:lnTo>
                  <a:lnTo>
                    <a:pt x="16656" y="39950"/>
                  </a:lnTo>
                  <a:lnTo>
                    <a:pt x="17249" y="42320"/>
                  </a:lnTo>
                  <a:lnTo>
                    <a:pt x="18316" y="46469"/>
                  </a:lnTo>
                  <a:lnTo>
                    <a:pt x="18731" y="48129"/>
                  </a:lnTo>
                  <a:lnTo>
                    <a:pt x="19027" y="49552"/>
                  </a:lnTo>
                  <a:lnTo>
                    <a:pt x="19205" y="50856"/>
                  </a:lnTo>
                  <a:lnTo>
                    <a:pt x="19323" y="51922"/>
                  </a:lnTo>
                  <a:lnTo>
                    <a:pt x="19323" y="52871"/>
                  </a:lnTo>
                  <a:lnTo>
                    <a:pt x="19205" y="53641"/>
                  </a:lnTo>
                  <a:lnTo>
                    <a:pt x="19027" y="54412"/>
                  </a:lnTo>
                  <a:lnTo>
                    <a:pt x="18790" y="55005"/>
                  </a:lnTo>
                  <a:lnTo>
                    <a:pt x="18434" y="56131"/>
                  </a:lnTo>
                  <a:lnTo>
                    <a:pt x="18375" y="56546"/>
                  </a:lnTo>
                  <a:lnTo>
                    <a:pt x="18316" y="57020"/>
                  </a:lnTo>
                  <a:lnTo>
                    <a:pt x="18434" y="57375"/>
                  </a:lnTo>
                  <a:lnTo>
                    <a:pt x="18612" y="57790"/>
                  </a:lnTo>
                  <a:lnTo>
                    <a:pt x="19027" y="58502"/>
                  </a:lnTo>
                  <a:lnTo>
                    <a:pt x="19264" y="59035"/>
                  </a:lnTo>
                  <a:lnTo>
                    <a:pt x="19501" y="59509"/>
                  </a:lnTo>
                  <a:lnTo>
                    <a:pt x="19501" y="61110"/>
                  </a:lnTo>
                  <a:lnTo>
                    <a:pt x="20983" y="61110"/>
                  </a:lnTo>
                  <a:lnTo>
                    <a:pt x="20983" y="59628"/>
                  </a:lnTo>
                  <a:lnTo>
                    <a:pt x="21754" y="61110"/>
                  </a:lnTo>
                  <a:lnTo>
                    <a:pt x="32067" y="61110"/>
                  </a:lnTo>
                  <a:lnTo>
                    <a:pt x="28688" y="59509"/>
                  </a:lnTo>
                  <a:lnTo>
                    <a:pt x="26199" y="58265"/>
                  </a:lnTo>
                  <a:lnTo>
                    <a:pt x="25310" y="57790"/>
                  </a:lnTo>
                  <a:lnTo>
                    <a:pt x="24895" y="57494"/>
                  </a:lnTo>
                  <a:lnTo>
                    <a:pt x="24717" y="57316"/>
                  </a:lnTo>
                  <a:lnTo>
                    <a:pt x="24658" y="57138"/>
                  </a:lnTo>
                  <a:lnTo>
                    <a:pt x="24658" y="57020"/>
                  </a:lnTo>
                  <a:lnTo>
                    <a:pt x="24776" y="56842"/>
                  </a:lnTo>
                  <a:lnTo>
                    <a:pt x="25014" y="56546"/>
                  </a:lnTo>
                  <a:lnTo>
                    <a:pt x="25428" y="56072"/>
                  </a:lnTo>
                  <a:lnTo>
                    <a:pt x="25547" y="55775"/>
                  </a:lnTo>
                  <a:lnTo>
                    <a:pt x="25606" y="55538"/>
                  </a:lnTo>
                  <a:lnTo>
                    <a:pt x="25547" y="55242"/>
                  </a:lnTo>
                  <a:lnTo>
                    <a:pt x="25488" y="54945"/>
                  </a:lnTo>
                  <a:lnTo>
                    <a:pt x="25191" y="54234"/>
                  </a:lnTo>
                  <a:lnTo>
                    <a:pt x="25073" y="53760"/>
                  </a:lnTo>
                  <a:lnTo>
                    <a:pt x="25014" y="53167"/>
                  </a:lnTo>
                  <a:lnTo>
                    <a:pt x="24539" y="46588"/>
                  </a:lnTo>
                  <a:lnTo>
                    <a:pt x="23769" y="33430"/>
                  </a:lnTo>
                  <a:lnTo>
                    <a:pt x="23058" y="19797"/>
                  </a:lnTo>
                  <a:lnTo>
                    <a:pt x="22820" y="14641"/>
                  </a:lnTo>
                  <a:lnTo>
                    <a:pt x="22761" y="12862"/>
                  </a:lnTo>
                  <a:lnTo>
                    <a:pt x="22761" y="11736"/>
                  </a:lnTo>
                  <a:lnTo>
                    <a:pt x="22761" y="10906"/>
                  </a:lnTo>
                  <a:lnTo>
                    <a:pt x="22761" y="10017"/>
                  </a:lnTo>
                  <a:lnTo>
                    <a:pt x="22583" y="8239"/>
                  </a:lnTo>
                  <a:lnTo>
                    <a:pt x="22346" y="6520"/>
                  </a:lnTo>
                  <a:lnTo>
                    <a:pt x="21991" y="4861"/>
                  </a:lnTo>
                  <a:lnTo>
                    <a:pt x="21694" y="3379"/>
                  </a:lnTo>
                  <a:lnTo>
                    <a:pt x="21457" y="2253"/>
                  </a:lnTo>
                  <a:lnTo>
                    <a:pt x="21161" y="1186"/>
                  </a:lnTo>
                  <a:lnTo>
                    <a:pt x="17842" y="0"/>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6"/>
            <p:cNvSpPr/>
            <p:nvPr/>
          </p:nvSpPr>
          <p:spPr>
            <a:xfrm>
              <a:off x="2026775" y="2836975"/>
              <a:ext cx="189700" cy="411975"/>
            </a:xfrm>
            <a:custGeom>
              <a:avLst/>
              <a:gdLst/>
              <a:ahLst/>
              <a:cxnLst/>
              <a:rect l="l" t="t" r="r" b="b"/>
              <a:pathLst>
                <a:path w="7588" h="16479" extrusionOk="0">
                  <a:moveTo>
                    <a:pt x="5869" y="1"/>
                  </a:moveTo>
                  <a:lnTo>
                    <a:pt x="1720" y="1127"/>
                  </a:lnTo>
                  <a:lnTo>
                    <a:pt x="1" y="4327"/>
                  </a:lnTo>
                  <a:lnTo>
                    <a:pt x="4031" y="14878"/>
                  </a:lnTo>
                  <a:lnTo>
                    <a:pt x="4683" y="16478"/>
                  </a:lnTo>
                  <a:lnTo>
                    <a:pt x="6699" y="16300"/>
                  </a:lnTo>
                  <a:lnTo>
                    <a:pt x="7173" y="13040"/>
                  </a:lnTo>
                  <a:lnTo>
                    <a:pt x="7469" y="10432"/>
                  </a:lnTo>
                  <a:lnTo>
                    <a:pt x="7588" y="9306"/>
                  </a:lnTo>
                  <a:lnTo>
                    <a:pt x="7588" y="8477"/>
                  </a:lnTo>
                  <a:lnTo>
                    <a:pt x="7469" y="7647"/>
                  </a:lnTo>
                  <a:lnTo>
                    <a:pt x="7232" y="6461"/>
                  </a:lnTo>
                  <a:lnTo>
                    <a:pt x="6699" y="3616"/>
                  </a:lnTo>
                  <a:lnTo>
                    <a:pt x="5869" y="1"/>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6"/>
            <p:cNvSpPr/>
            <p:nvPr/>
          </p:nvSpPr>
          <p:spPr>
            <a:xfrm>
              <a:off x="2060875" y="2865125"/>
              <a:ext cx="142275" cy="401600"/>
            </a:xfrm>
            <a:custGeom>
              <a:avLst/>
              <a:gdLst/>
              <a:ahLst/>
              <a:cxnLst/>
              <a:rect l="l" t="t" r="r" b="b"/>
              <a:pathLst>
                <a:path w="5691" h="16064" extrusionOk="0">
                  <a:moveTo>
                    <a:pt x="356" y="1"/>
                  </a:moveTo>
                  <a:lnTo>
                    <a:pt x="0" y="653"/>
                  </a:lnTo>
                  <a:lnTo>
                    <a:pt x="1600" y="2135"/>
                  </a:lnTo>
                  <a:lnTo>
                    <a:pt x="3023" y="8299"/>
                  </a:lnTo>
                  <a:lnTo>
                    <a:pt x="2667" y="13752"/>
                  </a:lnTo>
                  <a:lnTo>
                    <a:pt x="3319" y="15352"/>
                  </a:lnTo>
                  <a:lnTo>
                    <a:pt x="3379" y="15589"/>
                  </a:lnTo>
                  <a:lnTo>
                    <a:pt x="4979" y="16063"/>
                  </a:lnTo>
                  <a:lnTo>
                    <a:pt x="5335" y="15174"/>
                  </a:lnTo>
                  <a:lnTo>
                    <a:pt x="5690" y="12863"/>
                  </a:lnTo>
                  <a:lnTo>
                    <a:pt x="5453" y="10729"/>
                  </a:lnTo>
                  <a:lnTo>
                    <a:pt x="5275" y="9129"/>
                  </a:lnTo>
                  <a:lnTo>
                    <a:pt x="5098" y="8003"/>
                  </a:lnTo>
                  <a:lnTo>
                    <a:pt x="4920" y="7469"/>
                  </a:lnTo>
                  <a:lnTo>
                    <a:pt x="4623" y="6639"/>
                  </a:lnTo>
                  <a:lnTo>
                    <a:pt x="3734" y="4624"/>
                  </a:lnTo>
                  <a:lnTo>
                    <a:pt x="2549" y="1957"/>
                  </a:lnTo>
                  <a:lnTo>
                    <a:pt x="2786" y="238"/>
                  </a:lnTo>
                  <a:lnTo>
                    <a:pt x="356" y="1"/>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6"/>
            <p:cNvSpPr/>
            <p:nvPr/>
          </p:nvSpPr>
          <p:spPr>
            <a:xfrm>
              <a:off x="1976400" y="2773250"/>
              <a:ext cx="93375" cy="171925"/>
            </a:xfrm>
            <a:custGeom>
              <a:avLst/>
              <a:gdLst/>
              <a:ahLst/>
              <a:cxnLst/>
              <a:rect l="l" t="t" r="r" b="b"/>
              <a:pathLst>
                <a:path w="3735" h="6877" extrusionOk="0">
                  <a:moveTo>
                    <a:pt x="1186" y="1"/>
                  </a:moveTo>
                  <a:lnTo>
                    <a:pt x="1" y="1838"/>
                  </a:lnTo>
                  <a:lnTo>
                    <a:pt x="2016" y="6876"/>
                  </a:lnTo>
                  <a:lnTo>
                    <a:pt x="3735" y="3676"/>
                  </a:lnTo>
                  <a:lnTo>
                    <a:pt x="1186" y="1"/>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6"/>
            <p:cNvSpPr/>
            <p:nvPr/>
          </p:nvSpPr>
          <p:spPr>
            <a:xfrm>
              <a:off x="1834150" y="3133350"/>
              <a:ext cx="305275" cy="234125"/>
            </a:xfrm>
            <a:custGeom>
              <a:avLst/>
              <a:gdLst/>
              <a:ahLst/>
              <a:cxnLst/>
              <a:rect l="l" t="t" r="r" b="b"/>
              <a:pathLst>
                <a:path w="12211" h="9365" extrusionOk="0">
                  <a:moveTo>
                    <a:pt x="1" y="0"/>
                  </a:moveTo>
                  <a:lnTo>
                    <a:pt x="653" y="4623"/>
                  </a:lnTo>
                  <a:lnTo>
                    <a:pt x="771" y="4920"/>
                  </a:lnTo>
                  <a:lnTo>
                    <a:pt x="890" y="5216"/>
                  </a:lnTo>
                  <a:lnTo>
                    <a:pt x="1127" y="5453"/>
                  </a:lnTo>
                  <a:lnTo>
                    <a:pt x="1364" y="5631"/>
                  </a:lnTo>
                  <a:lnTo>
                    <a:pt x="1719" y="5868"/>
                  </a:lnTo>
                  <a:lnTo>
                    <a:pt x="1897" y="5986"/>
                  </a:lnTo>
                  <a:lnTo>
                    <a:pt x="3142" y="6461"/>
                  </a:lnTo>
                  <a:lnTo>
                    <a:pt x="4683" y="6994"/>
                  </a:lnTo>
                  <a:lnTo>
                    <a:pt x="8062" y="8120"/>
                  </a:lnTo>
                  <a:lnTo>
                    <a:pt x="10966" y="9009"/>
                  </a:lnTo>
                  <a:lnTo>
                    <a:pt x="12211" y="9365"/>
                  </a:lnTo>
                  <a:lnTo>
                    <a:pt x="8239" y="7765"/>
                  </a:lnTo>
                  <a:lnTo>
                    <a:pt x="5157" y="6461"/>
                  </a:lnTo>
                  <a:lnTo>
                    <a:pt x="3912" y="5927"/>
                  </a:lnTo>
                  <a:lnTo>
                    <a:pt x="3023" y="5453"/>
                  </a:lnTo>
                  <a:lnTo>
                    <a:pt x="2431" y="5097"/>
                  </a:lnTo>
                  <a:lnTo>
                    <a:pt x="1897" y="4742"/>
                  </a:lnTo>
                  <a:lnTo>
                    <a:pt x="1482" y="4268"/>
                  </a:lnTo>
                  <a:lnTo>
                    <a:pt x="1067" y="3734"/>
                  </a:lnTo>
                  <a:lnTo>
                    <a:pt x="712" y="3082"/>
                  </a:lnTo>
                  <a:lnTo>
                    <a:pt x="415" y="2252"/>
                  </a:lnTo>
                  <a:lnTo>
                    <a:pt x="178" y="1245"/>
                  </a:lnTo>
                  <a:lnTo>
                    <a:pt x="1"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6"/>
            <p:cNvSpPr/>
            <p:nvPr/>
          </p:nvSpPr>
          <p:spPr>
            <a:xfrm>
              <a:off x="2111250" y="3192600"/>
              <a:ext cx="693500" cy="1003200"/>
            </a:xfrm>
            <a:custGeom>
              <a:avLst/>
              <a:gdLst/>
              <a:ahLst/>
              <a:cxnLst/>
              <a:rect l="l" t="t" r="r" b="b"/>
              <a:pathLst>
                <a:path w="27740" h="40128" extrusionOk="0">
                  <a:moveTo>
                    <a:pt x="9780" y="1"/>
                  </a:moveTo>
                  <a:lnTo>
                    <a:pt x="6994" y="653"/>
                  </a:lnTo>
                  <a:lnTo>
                    <a:pt x="7113" y="1779"/>
                  </a:lnTo>
                  <a:lnTo>
                    <a:pt x="7172" y="2846"/>
                  </a:lnTo>
                  <a:lnTo>
                    <a:pt x="7113" y="3913"/>
                  </a:lnTo>
                  <a:lnTo>
                    <a:pt x="6935" y="4920"/>
                  </a:lnTo>
                  <a:lnTo>
                    <a:pt x="6639" y="5869"/>
                  </a:lnTo>
                  <a:lnTo>
                    <a:pt x="6461" y="6284"/>
                  </a:lnTo>
                  <a:lnTo>
                    <a:pt x="6283" y="6699"/>
                  </a:lnTo>
                  <a:lnTo>
                    <a:pt x="6046" y="7054"/>
                  </a:lnTo>
                  <a:lnTo>
                    <a:pt x="5750" y="7410"/>
                  </a:lnTo>
                  <a:lnTo>
                    <a:pt x="5513" y="7706"/>
                  </a:lnTo>
                  <a:lnTo>
                    <a:pt x="5157" y="7943"/>
                  </a:lnTo>
                  <a:lnTo>
                    <a:pt x="4387" y="8595"/>
                  </a:lnTo>
                  <a:lnTo>
                    <a:pt x="3557" y="9425"/>
                  </a:lnTo>
                  <a:lnTo>
                    <a:pt x="2727" y="10314"/>
                  </a:lnTo>
                  <a:lnTo>
                    <a:pt x="1897" y="11263"/>
                  </a:lnTo>
                  <a:lnTo>
                    <a:pt x="534" y="12804"/>
                  </a:lnTo>
                  <a:lnTo>
                    <a:pt x="0" y="13456"/>
                  </a:lnTo>
                  <a:lnTo>
                    <a:pt x="949" y="17664"/>
                  </a:lnTo>
                  <a:lnTo>
                    <a:pt x="1127" y="17605"/>
                  </a:lnTo>
                  <a:lnTo>
                    <a:pt x="1660" y="17427"/>
                  </a:lnTo>
                  <a:lnTo>
                    <a:pt x="2371" y="17249"/>
                  </a:lnTo>
                  <a:lnTo>
                    <a:pt x="2786" y="17249"/>
                  </a:lnTo>
                  <a:lnTo>
                    <a:pt x="3260" y="17190"/>
                  </a:lnTo>
                  <a:lnTo>
                    <a:pt x="3675" y="17249"/>
                  </a:lnTo>
                  <a:lnTo>
                    <a:pt x="4149" y="17308"/>
                  </a:lnTo>
                  <a:lnTo>
                    <a:pt x="4564" y="17486"/>
                  </a:lnTo>
                  <a:lnTo>
                    <a:pt x="5038" y="17723"/>
                  </a:lnTo>
                  <a:lnTo>
                    <a:pt x="5394" y="18079"/>
                  </a:lnTo>
                  <a:lnTo>
                    <a:pt x="5750" y="18553"/>
                  </a:lnTo>
                  <a:lnTo>
                    <a:pt x="6046" y="19086"/>
                  </a:lnTo>
                  <a:lnTo>
                    <a:pt x="6224" y="19798"/>
                  </a:lnTo>
                  <a:lnTo>
                    <a:pt x="6402" y="20450"/>
                  </a:lnTo>
                  <a:lnTo>
                    <a:pt x="6461" y="21102"/>
                  </a:lnTo>
                  <a:lnTo>
                    <a:pt x="6402" y="21694"/>
                  </a:lnTo>
                  <a:lnTo>
                    <a:pt x="6342" y="22287"/>
                  </a:lnTo>
                  <a:lnTo>
                    <a:pt x="6224" y="22821"/>
                  </a:lnTo>
                  <a:lnTo>
                    <a:pt x="6046" y="23354"/>
                  </a:lnTo>
                  <a:lnTo>
                    <a:pt x="5809" y="23887"/>
                  </a:lnTo>
                  <a:lnTo>
                    <a:pt x="5513" y="24362"/>
                  </a:lnTo>
                  <a:lnTo>
                    <a:pt x="5098" y="24836"/>
                  </a:lnTo>
                  <a:lnTo>
                    <a:pt x="4683" y="25310"/>
                  </a:lnTo>
                  <a:lnTo>
                    <a:pt x="4209" y="25725"/>
                  </a:lnTo>
                  <a:lnTo>
                    <a:pt x="3675" y="26080"/>
                  </a:lnTo>
                  <a:lnTo>
                    <a:pt x="3083" y="26436"/>
                  </a:lnTo>
                  <a:lnTo>
                    <a:pt x="2431" y="26732"/>
                  </a:lnTo>
                  <a:lnTo>
                    <a:pt x="1719" y="27029"/>
                  </a:lnTo>
                  <a:lnTo>
                    <a:pt x="949" y="27325"/>
                  </a:lnTo>
                  <a:lnTo>
                    <a:pt x="1008" y="27977"/>
                  </a:lnTo>
                  <a:lnTo>
                    <a:pt x="1067" y="28748"/>
                  </a:lnTo>
                  <a:lnTo>
                    <a:pt x="1245" y="29696"/>
                  </a:lnTo>
                  <a:lnTo>
                    <a:pt x="1482" y="30881"/>
                  </a:lnTo>
                  <a:lnTo>
                    <a:pt x="1897" y="32126"/>
                  </a:lnTo>
                  <a:lnTo>
                    <a:pt x="2371" y="33430"/>
                  </a:lnTo>
                  <a:lnTo>
                    <a:pt x="2727" y="34082"/>
                  </a:lnTo>
                  <a:lnTo>
                    <a:pt x="3083" y="34734"/>
                  </a:lnTo>
                  <a:lnTo>
                    <a:pt x="3497" y="35386"/>
                  </a:lnTo>
                  <a:lnTo>
                    <a:pt x="3912" y="36038"/>
                  </a:lnTo>
                  <a:lnTo>
                    <a:pt x="4446" y="36631"/>
                  </a:lnTo>
                  <a:lnTo>
                    <a:pt x="4979" y="37224"/>
                  </a:lnTo>
                  <a:lnTo>
                    <a:pt x="5631" y="37816"/>
                  </a:lnTo>
                  <a:lnTo>
                    <a:pt x="6283" y="38290"/>
                  </a:lnTo>
                  <a:lnTo>
                    <a:pt x="7054" y="38765"/>
                  </a:lnTo>
                  <a:lnTo>
                    <a:pt x="7884" y="39180"/>
                  </a:lnTo>
                  <a:lnTo>
                    <a:pt x="8713" y="39476"/>
                  </a:lnTo>
                  <a:lnTo>
                    <a:pt x="9662" y="39772"/>
                  </a:lnTo>
                  <a:lnTo>
                    <a:pt x="10729" y="39950"/>
                  </a:lnTo>
                  <a:lnTo>
                    <a:pt x="11795" y="40069"/>
                  </a:lnTo>
                  <a:lnTo>
                    <a:pt x="12981" y="40128"/>
                  </a:lnTo>
                  <a:lnTo>
                    <a:pt x="14226" y="40069"/>
                  </a:lnTo>
                  <a:lnTo>
                    <a:pt x="15589" y="39891"/>
                  </a:lnTo>
                  <a:lnTo>
                    <a:pt x="17011" y="39594"/>
                  </a:lnTo>
                  <a:lnTo>
                    <a:pt x="18434" y="39239"/>
                  </a:lnTo>
                  <a:lnTo>
                    <a:pt x="19738" y="38824"/>
                  </a:lnTo>
                  <a:lnTo>
                    <a:pt x="20923" y="38350"/>
                  </a:lnTo>
                  <a:lnTo>
                    <a:pt x="21931" y="37876"/>
                  </a:lnTo>
                  <a:lnTo>
                    <a:pt x="22879" y="37283"/>
                  </a:lnTo>
                  <a:lnTo>
                    <a:pt x="23768" y="36690"/>
                  </a:lnTo>
                  <a:lnTo>
                    <a:pt x="24480" y="36038"/>
                  </a:lnTo>
                  <a:lnTo>
                    <a:pt x="25132" y="35386"/>
                  </a:lnTo>
                  <a:lnTo>
                    <a:pt x="25724" y="34675"/>
                  </a:lnTo>
                  <a:lnTo>
                    <a:pt x="26199" y="33904"/>
                  </a:lnTo>
                  <a:lnTo>
                    <a:pt x="26613" y="33193"/>
                  </a:lnTo>
                  <a:lnTo>
                    <a:pt x="26969" y="32423"/>
                  </a:lnTo>
                  <a:lnTo>
                    <a:pt x="27206" y="31652"/>
                  </a:lnTo>
                  <a:lnTo>
                    <a:pt x="27443" y="30881"/>
                  </a:lnTo>
                  <a:lnTo>
                    <a:pt x="27562" y="30111"/>
                  </a:lnTo>
                  <a:lnTo>
                    <a:pt x="27680" y="29340"/>
                  </a:lnTo>
                  <a:lnTo>
                    <a:pt x="27740" y="28629"/>
                  </a:lnTo>
                  <a:lnTo>
                    <a:pt x="27740" y="27859"/>
                  </a:lnTo>
                  <a:lnTo>
                    <a:pt x="27621" y="26436"/>
                  </a:lnTo>
                  <a:lnTo>
                    <a:pt x="27443" y="25191"/>
                  </a:lnTo>
                  <a:lnTo>
                    <a:pt x="27206" y="24006"/>
                  </a:lnTo>
                  <a:lnTo>
                    <a:pt x="26969" y="23058"/>
                  </a:lnTo>
                  <a:lnTo>
                    <a:pt x="26732" y="22346"/>
                  </a:lnTo>
                  <a:lnTo>
                    <a:pt x="26495" y="21694"/>
                  </a:lnTo>
                  <a:lnTo>
                    <a:pt x="25665" y="21813"/>
                  </a:lnTo>
                  <a:lnTo>
                    <a:pt x="24183" y="21813"/>
                  </a:lnTo>
                  <a:lnTo>
                    <a:pt x="23472" y="21754"/>
                  </a:lnTo>
                  <a:lnTo>
                    <a:pt x="22820" y="21635"/>
                  </a:lnTo>
                  <a:lnTo>
                    <a:pt x="22227" y="21457"/>
                  </a:lnTo>
                  <a:lnTo>
                    <a:pt x="21635" y="21220"/>
                  </a:lnTo>
                  <a:lnTo>
                    <a:pt x="21101" y="20983"/>
                  </a:lnTo>
                  <a:lnTo>
                    <a:pt x="20627" y="20627"/>
                  </a:lnTo>
                  <a:lnTo>
                    <a:pt x="20212" y="20272"/>
                  </a:lnTo>
                  <a:lnTo>
                    <a:pt x="19797" y="19857"/>
                  </a:lnTo>
                  <a:lnTo>
                    <a:pt x="19442" y="19383"/>
                  </a:lnTo>
                  <a:lnTo>
                    <a:pt x="19145" y="18909"/>
                  </a:lnTo>
                  <a:lnTo>
                    <a:pt x="18908" y="18316"/>
                  </a:lnTo>
                  <a:lnTo>
                    <a:pt x="18671" y="17723"/>
                  </a:lnTo>
                  <a:lnTo>
                    <a:pt x="18493" y="17130"/>
                  </a:lnTo>
                  <a:lnTo>
                    <a:pt x="18434" y="16360"/>
                  </a:lnTo>
                  <a:lnTo>
                    <a:pt x="18434" y="15767"/>
                  </a:lnTo>
                  <a:lnTo>
                    <a:pt x="18552" y="15174"/>
                  </a:lnTo>
                  <a:lnTo>
                    <a:pt x="18790" y="14700"/>
                  </a:lnTo>
                  <a:lnTo>
                    <a:pt x="19086" y="14345"/>
                  </a:lnTo>
                  <a:lnTo>
                    <a:pt x="19382" y="13989"/>
                  </a:lnTo>
                  <a:lnTo>
                    <a:pt x="19797" y="13693"/>
                  </a:lnTo>
                  <a:lnTo>
                    <a:pt x="20153" y="13515"/>
                  </a:lnTo>
                  <a:lnTo>
                    <a:pt x="20568" y="13337"/>
                  </a:lnTo>
                  <a:lnTo>
                    <a:pt x="20983" y="13218"/>
                  </a:lnTo>
                  <a:lnTo>
                    <a:pt x="21694" y="13041"/>
                  </a:lnTo>
                  <a:lnTo>
                    <a:pt x="22227" y="12981"/>
                  </a:lnTo>
                  <a:lnTo>
                    <a:pt x="22464" y="12981"/>
                  </a:lnTo>
                  <a:lnTo>
                    <a:pt x="21872" y="10551"/>
                  </a:lnTo>
                  <a:lnTo>
                    <a:pt x="21516" y="8773"/>
                  </a:lnTo>
                  <a:lnTo>
                    <a:pt x="20746" y="8358"/>
                  </a:lnTo>
                  <a:lnTo>
                    <a:pt x="18849" y="7528"/>
                  </a:lnTo>
                  <a:lnTo>
                    <a:pt x="17723" y="6995"/>
                  </a:lnTo>
                  <a:lnTo>
                    <a:pt x="16597" y="6521"/>
                  </a:lnTo>
                  <a:lnTo>
                    <a:pt x="15470" y="6165"/>
                  </a:lnTo>
                  <a:lnTo>
                    <a:pt x="14522" y="5928"/>
                  </a:lnTo>
                  <a:lnTo>
                    <a:pt x="14107" y="5810"/>
                  </a:lnTo>
                  <a:lnTo>
                    <a:pt x="13751" y="5632"/>
                  </a:lnTo>
                  <a:lnTo>
                    <a:pt x="13396" y="5454"/>
                  </a:lnTo>
                  <a:lnTo>
                    <a:pt x="13040" y="5217"/>
                  </a:lnTo>
                  <a:lnTo>
                    <a:pt x="12685" y="4920"/>
                  </a:lnTo>
                  <a:lnTo>
                    <a:pt x="12329" y="4624"/>
                  </a:lnTo>
                  <a:lnTo>
                    <a:pt x="11677" y="3913"/>
                  </a:lnTo>
                  <a:lnTo>
                    <a:pt x="11084" y="3024"/>
                  </a:lnTo>
                  <a:lnTo>
                    <a:pt x="10610" y="2135"/>
                  </a:lnTo>
                  <a:lnTo>
                    <a:pt x="10136" y="1127"/>
                  </a:lnTo>
                  <a:lnTo>
                    <a:pt x="9780" y="1"/>
                  </a:lnTo>
                  <a:close/>
                </a:path>
              </a:pathLst>
            </a:custGeom>
            <a:solidFill>
              <a:srgbClr val="F2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6"/>
            <p:cNvSpPr/>
            <p:nvPr/>
          </p:nvSpPr>
          <p:spPr>
            <a:xfrm>
              <a:off x="2111250" y="3192600"/>
              <a:ext cx="693500" cy="1003200"/>
            </a:xfrm>
            <a:custGeom>
              <a:avLst/>
              <a:gdLst/>
              <a:ahLst/>
              <a:cxnLst/>
              <a:rect l="l" t="t" r="r" b="b"/>
              <a:pathLst>
                <a:path w="27740" h="40128" fill="none" extrusionOk="0">
                  <a:moveTo>
                    <a:pt x="6994" y="653"/>
                  </a:moveTo>
                  <a:lnTo>
                    <a:pt x="6994" y="653"/>
                  </a:lnTo>
                  <a:lnTo>
                    <a:pt x="7113" y="1779"/>
                  </a:lnTo>
                  <a:lnTo>
                    <a:pt x="7172" y="2846"/>
                  </a:lnTo>
                  <a:lnTo>
                    <a:pt x="7113" y="3913"/>
                  </a:lnTo>
                  <a:lnTo>
                    <a:pt x="6935" y="4920"/>
                  </a:lnTo>
                  <a:lnTo>
                    <a:pt x="6639" y="5869"/>
                  </a:lnTo>
                  <a:lnTo>
                    <a:pt x="6461" y="6284"/>
                  </a:lnTo>
                  <a:lnTo>
                    <a:pt x="6283" y="6699"/>
                  </a:lnTo>
                  <a:lnTo>
                    <a:pt x="6046" y="7054"/>
                  </a:lnTo>
                  <a:lnTo>
                    <a:pt x="5750" y="7410"/>
                  </a:lnTo>
                  <a:lnTo>
                    <a:pt x="5513" y="7706"/>
                  </a:lnTo>
                  <a:lnTo>
                    <a:pt x="5157" y="7943"/>
                  </a:lnTo>
                  <a:lnTo>
                    <a:pt x="5157" y="7943"/>
                  </a:lnTo>
                  <a:lnTo>
                    <a:pt x="4387" y="8595"/>
                  </a:lnTo>
                  <a:lnTo>
                    <a:pt x="3557" y="9425"/>
                  </a:lnTo>
                  <a:lnTo>
                    <a:pt x="2727" y="10314"/>
                  </a:lnTo>
                  <a:lnTo>
                    <a:pt x="1897" y="11263"/>
                  </a:lnTo>
                  <a:lnTo>
                    <a:pt x="534" y="12804"/>
                  </a:lnTo>
                  <a:lnTo>
                    <a:pt x="0" y="13456"/>
                  </a:lnTo>
                  <a:lnTo>
                    <a:pt x="949" y="17664"/>
                  </a:lnTo>
                  <a:lnTo>
                    <a:pt x="949" y="17664"/>
                  </a:lnTo>
                  <a:lnTo>
                    <a:pt x="1127" y="17605"/>
                  </a:lnTo>
                  <a:lnTo>
                    <a:pt x="1660" y="17427"/>
                  </a:lnTo>
                  <a:lnTo>
                    <a:pt x="2371" y="17249"/>
                  </a:lnTo>
                  <a:lnTo>
                    <a:pt x="2786" y="17249"/>
                  </a:lnTo>
                  <a:lnTo>
                    <a:pt x="3260" y="17190"/>
                  </a:lnTo>
                  <a:lnTo>
                    <a:pt x="3675" y="17249"/>
                  </a:lnTo>
                  <a:lnTo>
                    <a:pt x="4149" y="17308"/>
                  </a:lnTo>
                  <a:lnTo>
                    <a:pt x="4564" y="17486"/>
                  </a:lnTo>
                  <a:lnTo>
                    <a:pt x="5038" y="17723"/>
                  </a:lnTo>
                  <a:lnTo>
                    <a:pt x="5394" y="18079"/>
                  </a:lnTo>
                  <a:lnTo>
                    <a:pt x="5750" y="18553"/>
                  </a:lnTo>
                  <a:lnTo>
                    <a:pt x="6046" y="19086"/>
                  </a:lnTo>
                  <a:lnTo>
                    <a:pt x="6224" y="19798"/>
                  </a:lnTo>
                  <a:lnTo>
                    <a:pt x="6224" y="19798"/>
                  </a:lnTo>
                  <a:lnTo>
                    <a:pt x="6402" y="20450"/>
                  </a:lnTo>
                  <a:lnTo>
                    <a:pt x="6461" y="21102"/>
                  </a:lnTo>
                  <a:lnTo>
                    <a:pt x="6402" y="21694"/>
                  </a:lnTo>
                  <a:lnTo>
                    <a:pt x="6342" y="22287"/>
                  </a:lnTo>
                  <a:lnTo>
                    <a:pt x="6224" y="22821"/>
                  </a:lnTo>
                  <a:lnTo>
                    <a:pt x="6046" y="23354"/>
                  </a:lnTo>
                  <a:lnTo>
                    <a:pt x="5809" y="23887"/>
                  </a:lnTo>
                  <a:lnTo>
                    <a:pt x="5513" y="24362"/>
                  </a:lnTo>
                  <a:lnTo>
                    <a:pt x="5098" y="24836"/>
                  </a:lnTo>
                  <a:lnTo>
                    <a:pt x="4683" y="25310"/>
                  </a:lnTo>
                  <a:lnTo>
                    <a:pt x="4209" y="25725"/>
                  </a:lnTo>
                  <a:lnTo>
                    <a:pt x="3675" y="26080"/>
                  </a:lnTo>
                  <a:lnTo>
                    <a:pt x="3083" y="26436"/>
                  </a:lnTo>
                  <a:lnTo>
                    <a:pt x="2431" y="26732"/>
                  </a:lnTo>
                  <a:lnTo>
                    <a:pt x="1719" y="27029"/>
                  </a:lnTo>
                  <a:lnTo>
                    <a:pt x="949" y="27325"/>
                  </a:lnTo>
                  <a:lnTo>
                    <a:pt x="949" y="27325"/>
                  </a:lnTo>
                  <a:lnTo>
                    <a:pt x="1008" y="27977"/>
                  </a:lnTo>
                  <a:lnTo>
                    <a:pt x="1067" y="28748"/>
                  </a:lnTo>
                  <a:lnTo>
                    <a:pt x="1245" y="29696"/>
                  </a:lnTo>
                  <a:lnTo>
                    <a:pt x="1482" y="30881"/>
                  </a:lnTo>
                  <a:lnTo>
                    <a:pt x="1897" y="32126"/>
                  </a:lnTo>
                  <a:lnTo>
                    <a:pt x="2371" y="33430"/>
                  </a:lnTo>
                  <a:lnTo>
                    <a:pt x="2727" y="34082"/>
                  </a:lnTo>
                  <a:lnTo>
                    <a:pt x="3083" y="34734"/>
                  </a:lnTo>
                  <a:lnTo>
                    <a:pt x="3497" y="35386"/>
                  </a:lnTo>
                  <a:lnTo>
                    <a:pt x="3912" y="36038"/>
                  </a:lnTo>
                  <a:lnTo>
                    <a:pt x="4446" y="36631"/>
                  </a:lnTo>
                  <a:lnTo>
                    <a:pt x="4979" y="37224"/>
                  </a:lnTo>
                  <a:lnTo>
                    <a:pt x="5631" y="37816"/>
                  </a:lnTo>
                  <a:lnTo>
                    <a:pt x="6283" y="38290"/>
                  </a:lnTo>
                  <a:lnTo>
                    <a:pt x="7054" y="38765"/>
                  </a:lnTo>
                  <a:lnTo>
                    <a:pt x="7884" y="39180"/>
                  </a:lnTo>
                  <a:lnTo>
                    <a:pt x="8713" y="39476"/>
                  </a:lnTo>
                  <a:lnTo>
                    <a:pt x="9662" y="39772"/>
                  </a:lnTo>
                  <a:lnTo>
                    <a:pt x="10729" y="39950"/>
                  </a:lnTo>
                  <a:lnTo>
                    <a:pt x="11795" y="40069"/>
                  </a:lnTo>
                  <a:lnTo>
                    <a:pt x="12981" y="40128"/>
                  </a:lnTo>
                  <a:lnTo>
                    <a:pt x="14226" y="40069"/>
                  </a:lnTo>
                  <a:lnTo>
                    <a:pt x="15589" y="39891"/>
                  </a:lnTo>
                  <a:lnTo>
                    <a:pt x="17011" y="39594"/>
                  </a:lnTo>
                  <a:lnTo>
                    <a:pt x="17011" y="39594"/>
                  </a:lnTo>
                  <a:lnTo>
                    <a:pt x="18434" y="39239"/>
                  </a:lnTo>
                  <a:lnTo>
                    <a:pt x="19738" y="38824"/>
                  </a:lnTo>
                  <a:lnTo>
                    <a:pt x="20923" y="38350"/>
                  </a:lnTo>
                  <a:lnTo>
                    <a:pt x="21931" y="37876"/>
                  </a:lnTo>
                  <a:lnTo>
                    <a:pt x="22879" y="37283"/>
                  </a:lnTo>
                  <a:lnTo>
                    <a:pt x="23768" y="36690"/>
                  </a:lnTo>
                  <a:lnTo>
                    <a:pt x="24480" y="36038"/>
                  </a:lnTo>
                  <a:lnTo>
                    <a:pt x="25132" y="35386"/>
                  </a:lnTo>
                  <a:lnTo>
                    <a:pt x="25724" y="34675"/>
                  </a:lnTo>
                  <a:lnTo>
                    <a:pt x="26199" y="33904"/>
                  </a:lnTo>
                  <a:lnTo>
                    <a:pt x="26613" y="33193"/>
                  </a:lnTo>
                  <a:lnTo>
                    <a:pt x="26969" y="32423"/>
                  </a:lnTo>
                  <a:lnTo>
                    <a:pt x="27206" y="31652"/>
                  </a:lnTo>
                  <a:lnTo>
                    <a:pt x="27443" y="30881"/>
                  </a:lnTo>
                  <a:lnTo>
                    <a:pt x="27562" y="30111"/>
                  </a:lnTo>
                  <a:lnTo>
                    <a:pt x="27680" y="29340"/>
                  </a:lnTo>
                  <a:lnTo>
                    <a:pt x="27740" y="28629"/>
                  </a:lnTo>
                  <a:lnTo>
                    <a:pt x="27740" y="27859"/>
                  </a:lnTo>
                  <a:lnTo>
                    <a:pt x="27621" y="26436"/>
                  </a:lnTo>
                  <a:lnTo>
                    <a:pt x="27443" y="25191"/>
                  </a:lnTo>
                  <a:lnTo>
                    <a:pt x="27206" y="24006"/>
                  </a:lnTo>
                  <a:lnTo>
                    <a:pt x="26969" y="23058"/>
                  </a:lnTo>
                  <a:lnTo>
                    <a:pt x="26732" y="22346"/>
                  </a:lnTo>
                  <a:lnTo>
                    <a:pt x="26495" y="21694"/>
                  </a:lnTo>
                  <a:lnTo>
                    <a:pt x="26495" y="21694"/>
                  </a:lnTo>
                  <a:lnTo>
                    <a:pt x="25665" y="21813"/>
                  </a:lnTo>
                  <a:lnTo>
                    <a:pt x="24895" y="21813"/>
                  </a:lnTo>
                  <a:lnTo>
                    <a:pt x="24183" y="21813"/>
                  </a:lnTo>
                  <a:lnTo>
                    <a:pt x="23472" y="21754"/>
                  </a:lnTo>
                  <a:lnTo>
                    <a:pt x="22820" y="21635"/>
                  </a:lnTo>
                  <a:lnTo>
                    <a:pt x="22227" y="21457"/>
                  </a:lnTo>
                  <a:lnTo>
                    <a:pt x="21635" y="21220"/>
                  </a:lnTo>
                  <a:lnTo>
                    <a:pt x="21101" y="20983"/>
                  </a:lnTo>
                  <a:lnTo>
                    <a:pt x="20627" y="20627"/>
                  </a:lnTo>
                  <a:lnTo>
                    <a:pt x="20212" y="20272"/>
                  </a:lnTo>
                  <a:lnTo>
                    <a:pt x="19797" y="19857"/>
                  </a:lnTo>
                  <a:lnTo>
                    <a:pt x="19442" y="19383"/>
                  </a:lnTo>
                  <a:lnTo>
                    <a:pt x="19145" y="18909"/>
                  </a:lnTo>
                  <a:lnTo>
                    <a:pt x="18908" y="18316"/>
                  </a:lnTo>
                  <a:lnTo>
                    <a:pt x="18671" y="17723"/>
                  </a:lnTo>
                  <a:lnTo>
                    <a:pt x="18493" y="17130"/>
                  </a:lnTo>
                  <a:lnTo>
                    <a:pt x="18493" y="17130"/>
                  </a:lnTo>
                  <a:lnTo>
                    <a:pt x="18434" y="16360"/>
                  </a:lnTo>
                  <a:lnTo>
                    <a:pt x="18434" y="15767"/>
                  </a:lnTo>
                  <a:lnTo>
                    <a:pt x="18552" y="15174"/>
                  </a:lnTo>
                  <a:lnTo>
                    <a:pt x="18790" y="14700"/>
                  </a:lnTo>
                  <a:lnTo>
                    <a:pt x="19086" y="14345"/>
                  </a:lnTo>
                  <a:lnTo>
                    <a:pt x="19382" y="13989"/>
                  </a:lnTo>
                  <a:lnTo>
                    <a:pt x="19797" y="13693"/>
                  </a:lnTo>
                  <a:lnTo>
                    <a:pt x="20153" y="13515"/>
                  </a:lnTo>
                  <a:lnTo>
                    <a:pt x="20568" y="13337"/>
                  </a:lnTo>
                  <a:lnTo>
                    <a:pt x="20983" y="13218"/>
                  </a:lnTo>
                  <a:lnTo>
                    <a:pt x="21694" y="13041"/>
                  </a:lnTo>
                  <a:lnTo>
                    <a:pt x="22227" y="12981"/>
                  </a:lnTo>
                  <a:lnTo>
                    <a:pt x="22464" y="12981"/>
                  </a:lnTo>
                  <a:lnTo>
                    <a:pt x="22464" y="12981"/>
                  </a:lnTo>
                  <a:lnTo>
                    <a:pt x="21872" y="10551"/>
                  </a:lnTo>
                  <a:lnTo>
                    <a:pt x="21516" y="8773"/>
                  </a:lnTo>
                  <a:lnTo>
                    <a:pt x="21516" y="8773"/>
                  </a:lnTo>
                  <a:lnTo>
                    <a:pt x="20746" y="8358"/>
                  </a:lnTo>
                  <a:lnTo>
                    <a:pt x="18849" y="7528"/>
                  </a:lnTo>
                  <a:lnTo>
                    <a:pt x="17723" y="6995"/>
                  </a:lnTo>
                  <a:lnTo>
                    <a:pt x="16597" y="6521"/>
                  </a:lnTo>
                  <a:lnTo>
                    <a:pt x="15470" y="6165"/>
                  </a:lnTo>
                  <a:lnTo>
                    <a:pt x="14522" y="5928"/>
                  </a:lnTo>
                  <a:lnTo>
                    <a:pt x="14522" y="5928"/>
                  </a:lnTo>
                  <a:lnTo>
                    <a:pt x="14107" y="5810"/>
                  </a:lnTo>
                  <a:lnTo>
                    <a:pt x="13751" y="5632"/>
                  </a:lnTo>
                  <a:lnTo>
                    <a:pt x="13396" y="5454"/>
                  </a:lnTo>
                  <a:lnTo>
                    <a:pt x="13040" y="5217"/>
                  </a:lnTo>
                  <a:lnTo>
                    <a:pt x="12685" y="4920"/>
                  </a:lnTo>
                  <a:lnTo>
                    <a:pt x="12329" y="4624"/>
                  </a:lnTo>
                  <a:lnTo>
                    <a:pt x="11677" y="3913"/>
                  </a:lnTo>
                  <a:lnTo>
                    <a:pt x="11084" y="3024"/>
                  </a:lnTo>
                  <a:lnTo>
                    <a:pt x="10610" y="2135"/>
                  </a:lnTo>
                  <a:lnTo>
                    <a:pt x="10136" y="1127"/>
                  </a:lnTo>
                  <a:lnTo>
                    <a:pt x="97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6"/>
            <p:cNvSpPr/>
            <p:nvPr/>
          </p:nvSpPr>
          <p:spPr>
            <a:xfrm>
              <a:off x="2091975" y="2361325"/>
              <a:ext cx="689075" cy="1729275"/>
            </a:xfrm>
            <a:custGeom>
              <a:avLst/>
              <a:gdLst/>
              <a:ahLst/>
              <a:cxnLst/>
              <a:rect l="l" t="t" r="r" b="b"/>
              <a:pathLst>
                <a:path w="27563" h="69171" extrusionOk="0">
                  <a:moveTo>
                    <a:pt x="2727" y="0"/>
                  </a:moveTo>
                  <a:lnTo>
                    <a:pt x="2312" y="60"/>
                  </a:lnTo>
                  <a:lnTo>
                    <a:pt x="1957" y="119"/>
                  </a:lnTo>
                  <a:lnTo>
                    <a:pt x="1838" y="119"/>
                  </a:lnTo>
                  <a:lnTo>
                    <a:pt x="1779" y="178"/>
                  </a:lnTo>
                  <a:lnTo>
                    <a:pt x="1364" y="237"/>
                  </a:lnTo>
                  <a:lnTo>
                    <a:pt x="1008" y="415"/>
                  </a:lnTo>
                  <a:lnTo>
                    <a:pt x="653" y="534"/>
                  </a:lnTo>
                  <a:lnTo>
                    <a:pt x="416" y="712"/>
                  </a:lnTo>
                  <a:lnTo>
                    <a:pt x="179" y="889"/>
                  </a:lnTo>
                  <a:lnTo>
                    <a:pt x="60" y="1127"/>
                  </a:lnTo>
                  <a:lnTo>
                    <a:pt x="1" y="1304"/>
                  </a:lnTo>
                  <a:lnTo>
                    <a:pt x="60" y="1541"/>
                  </a:lnTo>
                  <a:lnTo>
                    <a:pt x="119" y="1779"/>
                  </a:lnTo>
                  <a:lnTo>
                    <a:pt x="238" y="1897"/>
                  </a:lnTo>
                  <a:lnTo>
                    <a:pt x="475" y="2134"/>
                  </a:lnTo>
                  <a:lnTo>
                    <a:pt x="771" y="2312"/>
                  </a:lnTo>
                  <a:lnTo>
                    <a:pt x="831" y="2431"/>
                  </a:lnTo>
                  <a:lnTo>
                    <a:pt x="949" y="2549"/>
                  </a:lnTo>
                  <a:lnTo>
                    <a:pt x="1008" y="2727"/>
                  </a:lnTo>
                  <a:lnTo>
                    <a:pt x="949" y="2905"/>
                  </a:lnTo>
                  <a:lnTo>
                    <a:pt x="653" y="3142"/>
                  </a:lnTo>
                  <a:lnTo>
                    <a:pt x="534" y="3320"/>
                  </a:lnTo>
                  <a:lnTo>
                    <a:pt x="416" y="3438"/>
                  </a:lnTo>
                  <a:lnTo>
                    <a:pt x="356" y="3616"/>
                  </a:lnTo>
                  <a:lnTo>
                    <a:pt x="416" y="3794"/>
                  </a:lnTo>
                  <a:lnTo>
                    <a:pt x="594" y="4090"/>
                  </a:lnTo>
                  <a:lnTo>
                    <a:pt x="712" y="4268"/>
                  </a:lnTo>
                  <a:lnTo>
                    <a:pt x="831" y="4387"/>
                  </a:lnTo>
                  <a:lnTo>
                    <a:pt x="890" y="4624"/>
                  </a:lnTo>
                  <a:lnTo>
                    <a:pt x="890" y="4801"/>
                  </a:lnTo>
                  <a:lnTo>
                    <a:pt x="831" y="4979"/>
                  </a:lnTo>
                  <a:lnTo>
                    <a:pt x="653" y="5276"/>
                  </a:lnTo>
                  <a:lnTo>
                    <a:pt x="653" y="5394"/>
                  </a:lnTo>
                  <a:lnTo>
                    <a:pt x="653" y="5513"/>
                  </a:lnTo>
                  <a:lnTo>
                    <a:pt x="712" y="5691"/>
                  </a:lnTo>
                  <a:lnTo>
                    <a:pt x="890" y="5809"/>
                  </a:lnTo>
                  <a:lnTo>
                    <a:pt x="1127" y="5928"/>
                  </a:lnTo>
                  <a:lnTo>
                    <a:pt x="1720" y="5928"/>
                  </a:lnTo>
                  <a:lnTo>
                    <a:pt x="2016" y="5809"/>
                  </a:lnTo>
                  <a:lnTo>
                    <a:pt x="2075" y="5809"/>
                  </a:lnTo>
                  <a:lnTo>
                    <a:pt x="2668" y="7884"/>
                  </a:lnTo>
                  <a:lnTo>
                    <a:pt x="3320" y="10847"/>
                  </a:lnTo>
                  <a:lnTo>
                    <a:pt x="4031" y="14403"/>
                  </a:lnTo>
                  <a:lnTo>
                    <a:pt x="4802" y="18197"/>
                  </a:lnTo>
                  <a:lnTo>
                    <a:pt x="6106" y="25309"/>
                  </a:lnTo>
                  <a:lnTo>
                    <a:pt x="6876" y="29696"/>
                  </a:lnTo>
                  <a:lnTo>
                    <a:pt x="6995" y="30822"/>
                  </a:lnTo>
                  <a:lnTo>
                    <a:pt x="6995" y="31889"/>
                  </a:lnTo>
                  <a:lnTo>
                    <a:pt x="6936" y="33015"/>
                  </a:lnTo>
                  <a:lnTo>
                    <a:pt x="6758" y="34022"/>
                  </a:lnTo>
                  <a:lnTo>
                    <a:pt x="6521" y="34911"/>
                  </a:lnTo>
                  <a:lnTo>
                    <a:pt x="6343" y="35326"/>
                  </a:lnTo>
                  <a:lnTo>
                    <a:pt x="6106" y="35741"/>
                  </a:lnTo>
                  <a:lnTo>
                    <a:pt x="5869" y="36097"/>
                  </a:lnTo>
                  <a:lnTo>
                    <a:pt x="5632" y="36453"/>
                  </a:lnTo>
                  <a:lnTo>
                    <a:pt x="5335" y="36749"/>
                  </a:lnTo>
                  <a:lnTo>
                    <a:pt x="5039" y="36986"/>
                  </a:lnTo>
                  <a:lnTo>
                    <a:pt x="4150" y="37697"/>
                  </a:lnTo>
                  <a:lnTo>
                    <a:pt x="3320" y="38468"/>
                  </a:lnTo>
                  <a:lnTo>
                    <a:pt x="2905" y="38883"/>
                  </a:lnTo>
                  <a:lnTo>
                    <a:pt x="2490" y="39357"/>
                  </a:lnTo>
                  <a:lnTo>
                    <a:pt x="2075" y="39890"/>
                  </a:lnTo>
                  <a:lnTo>
                    <a:pt x="1779" y="40483"/>
                  </a:lnTo>
                  <a:lnTo>
                    <a:pt x="1423" y="41076"/>
                  </a:lnTo>
                  <a:lnTo>
                    <a:pt x="1186" y="41728"/>
                  </a:lnTo>
                  <a:lnTo>
                    <a:pt x="949" y="42439"/>
                  </a:lnTo>
                  <a:lnTo>
                    <a:pt x="771" y="43150"/>
                  </a:lnTo>
                  <a:lnTo>
                    <a:pt x="653" y="43980"/>
                  </a:lnTo>
                  <a:lnTo>
                    <a:pt x="653" y="44810"/>
                  </a:lnTo>
                  <a:lnTo>
                    <a:pt x="653" y="45758"/>
                  </a:lnTo>
                  <a:lnTo>
                    <a:pt x="771" y="46707"/>
                  </a:lnTo>
                  <a:lnTo>
                    <a:pt x="1008" y="46647"/>
                  </a:lnTo>
                  <a:lnTo>
                    <a:pt x="1483" y="46469"/>
                  </a:lnTo>
                  <a:lnTo>
                    <a:pt x="2194" y="46351"/>
                  </a:lnTo>
                  <a:lnTo>
                    <a:pt x="2668" y="46292"/>
                  </a:lnTo>
                  <a:lnTo>
                    <a:pt x="3557" y="46292"/>
                  </a:lnTo>
                  <a:lnTo>
                    <a:pt x="3972" y="46410"/>
                  </a:lnTo>
                  <a:lnTo>
                    <a:pt x="4446" y="46529"/>
                  </a:lnTo>
                  <a:lnTo>
                    <a:pt x="4861" y="46825"/>
                  </a:lnTo>
                  <a:lnTo>
                    <a:pt x="5276" y="47121"/>
                  </a:lnTo>
                  <a:lnTo>
                    <a:pt x="5572" y="47596"/>
                  </a:lnTo>
                  <a:lnTo>
                    <a:pt x="5869" y="48129"/>
                  </a:lnTo>
                  <a:lnTo>
                    <a:pt x="6106" y="48840"/>
                  </a:lnTo>
                  <a:lnTo>
                    <a:pt x="6224" y="49492"/>
                  </a:lnTo>
                  <a:lnTo>
                    <a:pt x="6284" y="50144"/>
                  </a:lnTo>
                  <a:lnTo>
                    <a:pt x="6284" y="50737"/>
                  </a:lnTo>
                  <a:lnTo>
                    <a:pt x="6224" y="51330"/>
                  </a:lnTo>
                  <a:lnTo>
                    <a:pt x="6106" y="51863"/>
                  </a:lnTo>
                  <a:lnTo>
                    <a:pt x="5869" y="52456"/>
                  </a:lnTo>
                  <a:lnTo>
                    <a:pt x="5632" y="52930"/>
                  </a:lnTo>
                  <a:lnTo>
                    <a:pt x="5335" y="53464"/>
                  </a:lnTo>
                  <a:lnTo>
                    <a:pt x="4980" y="53938"/>
                  </a:lnTo>
                  <a:lnTo>
                    <a:pt x="4565" y="54353"/>
                  </a:lnTo>
                  <a:lnTo>
                    <a:pt x="4031" y="54768"/>
                  </a:lnTo>
                  <a:lnTo>
                    <a:pt x="3498" y="55123"/>
                  </a:lnTo>
                  <a:lnTo>
                    <a:pt x="2905" y="55479"/>
                  </a:lnTo>
                  <a:lnTo>
                    <a:pt x="2253" y="55834"/>
                  </a:lnTo>
                  <a:lnTo>
                    <a:pt x="1542" y="56131"/>
                  </a:lnTo>
                  <a:lnTo>
                    <a:pt x="771" y="56368"/>
                  </a:lnTo>
                  <a:lnTo>
                    <a:pt x="831" y="57020"/>
                  </a:lnTo>
                  <a:lnTo>
                    <a:pt x="949" y="57790"/>
                  </a:lnTo>
                  <a:lnTo>
                    <a:pt x="1068" y="58798"/>
                  </a:lnTo>
                  <a:lnTo>
                    <a:pt x="1364" y="59924"/>
                  </a:lnTo>
                  <a:lnTo>
                    <a:pt x="1720" y="61169"/>
                  </a:lnTo>
                  <a:lnTo>
                    <a:pt x="2253" y="62473"/>
                  </a:lnTo>
                  <a:lnTo>
                    <a:pt x="2550" y="63125"/>
                  </a:lnTo>
                  <a:lnTo>
                    <a:pt x="2905" y="63836"/>
                  </a:lnTo>
                  <a:lnTo>
                    <a:pt x="3320" y="64488"/>
                  </a:lnTo>
                  <a:lnTo>
                    <a:pt x="3794" y="65081"/>
                  </a:lnTo>
                  <a:lnTo>
                    <a:pt x="4268" y="65733"/>
                  </a:lnTo>
                  <a:lnTo>
                    <a:pt x="4861" y="66326"/>
                  </a:lnTo>
                  <a:lnTo>
                    <a:pt x="5454" y="66859"/>
                  </a:lnTo>
                  <a:lnTo>
                    <a:pt x="6165" y="67333"/>
                  </a:lnTo>
                  <a:lnTo>
                    <a:pt x="6876" y="67807"/>
                  </a:lnTo>
                  <a:lnTo>
                    <a:pt x="7706" y="68222"/>
                  </a:lnTo>
                  <a:lnTo>
                    <a:pt x="8595" y="68519"/>
                  </a:lnTo>
                  <a:lnTo>
                    <a:pt x="9544" y="68815"/>
                  </a:lnTo>
                  <a:lnTo>
                    <a:pt x="10551" y="68993"/>
                  </a:lnTo>
                  <a:lnTo>
                    <a:pt x="11677" y="69111"/>
                  </a:lnTo>
                  <a:lnTo>
                    <a:pt x="12804" y="69171"/>
                  </a:lnTo>
                  <a:lnTo>
                    <a:pt x="14108" y="69111"/>
                  </a:lnTo>
                  <a:lnTo>
                    <a:pt x="15412" y="68934"/>
                  </a:lnTo>
                  <a:lnTo>
                    <a:pt x="16893" y="68696"/>
                  </a:lnTo>
                  <a:lnTo>
                    <a:pt x="18316" y="68341"/>
                  </a:lnTo>
                  <a:lnTo>
                    <a:pt x="19561" y="67926"/>
                  </a:lnTo>
                  <a:lnTo>
                    <a:pt x="20746" y="67452"/>
                  </a:lnTo>
                  <a:lnTo>
                    <a:pt x="21813" y="66918"/>
                  </a:lnTo>
                  <a:lnTo>
                    <a:pt x="22761" y="66326"/>
                  </a:lnTo>
                  <a:lnTo>
                    <a:pt x="23591" y="65733"/>
                  </a:lnTo>
                  <a:lnTo>
                    <a:pt x="24362" y="65081"/>
                  </a:lnTo>
                  <a:lnTo>
                    <a:pt x="25014" y="64429"/>
                  </a:lnTo>
                  <a:lnTo>
                    <a:pt x="25547" y="63718"/>
                  </a:lnTo>
                  <a:lnTo>
                    <a:pt x="26080" y="63006"/>
                  </a:lnTo>
                  <a:lnTo>
                    <a:pt x="26436" y="62236"/>
                  </a:lnTo>
                  <a:lnTo>
                    <a:pt x="26792" y="61465"/>
                  </a:lnTo>
                  <a:lnTo>
                    <a:pt x="27088" y="60695"/>
                  </a:lnTo>
                  <a:lnTo>
                    <a:pt x="27266" y="59924"/>
                  </a:lnTo>
                  <a:lnTo>
                    <a:pt x="27384" y="59213"/>
                  </a:lnTo>
                  <a:lnTo>
                    <a:pt x="27503" y="58442"/>
                  </a:lnTo>
                  <a:lnTo>
                    <a:pt x="27562" y="57672"/>
                  </a:lnTo>
                  <a:lnTo>
                    <a:pt x="27562" y="56961"/>
                  </a:lnTo>
                  <a:lnTo>
                    <a:pt x="27503" y="55538"/>
                  </a:lnTo>
                  <a:lnTo>
                    <a:pt x="27325" y="54234"/>
                  </a:lnTo>
                  <a:lnTo>
                    <a:pt x="27088" y="53049"/>
                  </a:lnTo>
                  <a:lnTo>
                    <a:pt x="26792" y="52100"/>
                  </a:lnTo>
                  <a:lnTo>
                    <a:pt x="26555" y="51389"/>
                  </a:lnTo>
                  <a:lnTo>
                    <a:pt x="26318" y="50737"/>
                  </a:lnTo>
                  <a:lnTo>
                    <a:pt x="25547" y="50856"/>
                  </a:lnTo>
                  <a:lnTo>
                    <a:pt x="24006" y="50856"/>
                  </a:lnTo>
                  <a:lnTo>
                    <a:pt x="23354" y="50796"/>
                  </a:lnTo>
                  <a:lnTo>
                    <a:pt x="22702" y="50678"/>
                  </a:lnTo>
                  <a:lnTo>
                    <a:pt x="22050" y="50500"/>
                  </a:lnTo>
                  <a:lnTo>
                    <a:pt x="21517" y="50263"/>
                  </a:lnTo>
                  <a:lnTo>
                    <a:pt x="20983" y="50026"/>
                  </a:lnTo>
                  <a:lnTo>
                    <a:pt x="20509" y="49670"/>
                  </a:lnTo>
                  <a:lnTo>
                    <a:pt x="20035" y="49315"/>
                  </a:lnTo>
                  <a:lnTo>
                    <a:pt x="19620" y="48900"/>
                  </a:lnTo>
                  <a:lnTo>
                    <a:pt x="19323" y="48485"/>
                  </a:lnTo>
                  <a:lnTo>
                    <a:pt x="18968" y="47951"/>
                  </a:lnTo>
                  <a:lnTo>
                    <a:pt x="18731" y="47418"/>
                  </a:lnTo>
                  <a:lnTo>
                    <a:pt x="18494" y="46825"/>
                  </a:lnTo>
                  <a:lnTo>
                    <a:pt x="18375" y="46173"/>
                  </a:lnTo>
                  <a:lnTo>
                    <a:pt x="18257" y="45462"/>
                  </a:lnTo>
                  <a:lnTo>
                    <a:pt x="18316" y="44810"/>
                  </a:lnTo>
                  <a:lnTo>
                    <a:pt x="18434" y="44276"/>
                  </a:lnTo>
                  <a:lnTo>
                    <a:pt x="18612" y="43802"/>
                  </a:lnTo>
                  <a:lnTo>
                    <a:pt x="18909" y="43387"/>
                  </a:lnTo>
                  <a:lnTo>
                    <a:pt x="19264" y="43032"/>
                  </a:lnTo>
                  <a:lnTo>
                    <a:pt x="19620" y="42795"/>
                  </a:lnTo>
                  <a:lnTo>
                    <a:pt x="20035" y="42558"/>
                  </a:lnTo>
                  <a:lnTo>
                    <a:pt x="20450" y="42380"/>
                  </a:lnTo>
                  <a:lnTo>
                    <a:pt x="20805" y="42261"/>
                  </a:lnTo>
                  <a:lnTo>
                    <a:pt x="21576" y="42083"/>
                  </a:lnTo>
                  <a:lnTo>
                    <a:pt x="22109" y="42024"/>
                  </a:lnTo>
                  <a:lnTo>
                    <a:pt x="22287" y="42024"/>
                  </a:lnTo>
                  <a:lnTo>
                    <a:pt x="21991" y="41076"/>
                  </a:lnTo>
                  <a:lnTo>
                    <a:pt x="21635" y="40246"/>
                  </a:lnTo>
                  <a:lnTo>
                    <a:pt x="21279" y="39475"/>
                  </a:lnTo>
                  <a:lnTo>
                    <a:pt x="20805" y="38764"/>
                  </a:lnTo>
                  <a:lnTo>
                    <a:pt x="20331" y="38171"/>
                  </a:lnTo>
                  <a:lnTo>
                    <a:pt x="19857" y="37638"/>
                  </a:lnTo>
                  <a:lnTo>
                    <a:pt x="19323" y="37164"/>
                  </a:lnTo>
                  <a:lnTo>
                    <a:pt x="18790" y="36690"/>
                  </a:lnTo>
                  <a:lnTo>
                    <a:pt x="18257" y="36334"/>
                  </a:lnTo>
                  <a:lnTo>
                    <a:pt x="17664" y="36038"/>
                  </a:lnTo>
                  <a:lnTo>
                    <a:pt x="17130" y="35801"/>
                  </a:lnTo>
                  <a:lnTo>
                    <a:pt x="16538" y="35563"/>
                  </a:lnTo>
                  <a:lnTo>
                    <a:pt x="15412" y="35208"/>
                  </a:lnTo>
                  <a:lnTo>
                    <a:pt x="14404" y="34971"/>
                  </a:lnTo>
                  <a:lnTo>
                    <a:pt x="13989" y="34852"/>
                  </a:lnTo>
                  <a:lnTo>
                    <a:pt x="13574" y="34734"/>
                  </a:lnTo>
                  <a:lnTo>
                    <a:pt x="13218" y="34497"/>
                  </a:lnTo>
                  <a:lnTo>
                    <a:pt x="12863" y="34260"/>
                  </a:lnTo>
                  <a:lnTo>
                    <a:pt x="12507" y="34022"/>
                  </a:lnTo>
                  <a:lnTo>
                    <a:pt x="12152" y="33667"/>
                  </a:lnTo>
                  <a:lnTo>
                    <a:pt x="11559" y="32956"/>
                  </a:lnTo>
                  <a:lnTo>
                    <a:pt x="10966" y="32126"/>
                  </a:lnTo>
                  <a:lnTo>
                    <a:pt x="10433" y="31177"/>
                  </a:lnTo>
                  <a:lnTo>
                    <a:pt x="10018" y="30170"/>
                  </a:lnTo>
                  <a:lnTo>
                    <a:pt x="9662" y="29103"/>
                  </a:lnTo>
                  <a:lnTo>
                    <a:pt x="8477" y="24776"/>
                  </a:lnTo>
                  <a:lnTo>
                    <a:pt x="6699" y="17723"/>
                  </a:lnTo>
                  <a:lnTo>
                    <a:pt x="5809" y="13989"/>
                  </a:lnTo>
                  <a:lnTo>
                    <a:pt x="4980" y="10492"/>
                  </a:lnTo>
                  <a:lnTo>
                    <a:pt x="4387" y="7528"/>
                  </a:lnTo>
                  <a:lnTo>
                    <a:pt x="3972" y="5394"/>
                  </a:lnTo>
                  <a:lnTo>
                    <a:pt x="4091" y="5394"/>
                  </a:lnTo>
                  <a:lnTo>
                    <a:pt x="4387" y="5335"/>
                  </a:lnTo>
                  <a:lnTo>
                    <a:pt x="4743" y="5216"/>
                  </a:lnTo>
                  <a:lnTo>
                    <a:pt x="4920" y="5098"/>
                  </a:lnTo>
                  <a:lnTo>
                    <a:pt x="5098" y="4861"/>
                  </a:lnTo>
                  <a:lnTo>
                    <a:pt x="5158" y="4683"/>
                  </a:lnTo>
                  <a:lnTo>
                    <a:pt x="5217" y="4505"/>
                  </a:lnTo>
                  <a:lnTo>
                    <a:pt x="5158" y="4387"/>
                  </a:lnTo>
                  <a:lnTo>
                    <a:pt x="5039" y="4327"/>
                  </a:lnTo>
                  <a:lnTo>
                    <a:pt x="4802" y="4090"/>
                  </a:lnTo>
                  <a:lnTo>
                    <a:pt x="4683" y="3972"/>
                  </a:lnTo>
                  <a:lnTo>
                    <a:pt x="4565" y="3794"/>
                  </a:lnTo>
                  <a:lnTo>
                    <a:pt x="4565" y="3557"/>
                  </a:lnTo>
                  <a:lnTo>
                    <a:pt x="4565" y="3379"/>
                  </a:lnTo>
                  <a:lnTo>
                    <a:pt x="4624" y="3201"/>
                  </a:lnTo>
                  <a:lnTo>
                    <a:pt x="4683" y="2905"/>
                  </a:lnTo>
                  <a:lnTo>
                    <a:pt x="4624" y="2668"/>
                  </a:lnTo>
                  <a:lnTo>
                    <a:pt x="4506" y="2549"/>
                  </a:lnTo>
                  <a:lnTo>
                    <a:pt x="4387" y="2490"/>
                  </a:lnTo>
                  <a:lnTo>
                    <a:pt x="4150" y="2371"/>
                  </a:lnTo>
                  <a:lnTo>
                    <a:pt x="3854" y="2253"/>
                  </a:lnTo>
                  <a:lnTo>
                    <a:pt x="3735" y="2134"/>
                  </a:lnTo>
                  <a:lnTo>
                    <a:pt x="3676" y="1956"/>
                  </a:lnTo>
                  <a:lnTo>
                    <a:pt x="3676" y="1779"/>
                  </a:lnTo>
                  <a:lnTo>
                    <a:pt x="3735" y="1660"/>
                  </a:lnTo>
                  <a:lnTo>
                    <a:pt x="3913" y="1364"/>
                  </a:lnTo>
                  <a:lnTo>
                    <a:pt x="4031" y="1067"/>
                  </a:lnTo>
                  <a:lnTo>
                    <a:pt x="4091" y="889"/>
                  </a:lnTo>
                  <a:lnTo>
                    <a:pt x="4091" y="652"/>
                  </a:lnTo>
                  <a:lnTo>
                    <a:pt x="3972" y="475"/>
                  </a:lnTo>
                  <a:lnTo>
                    <a:pt x="3854" y="297"/>
                  </a:lnTo>
                  <a:lnTo>
                    <a:pt x="3676" y="119"/>
                  </a:lnTo>
                  <a:lnTo>
                    <a:pt x="3379" y="60"/>
                  </a:lnTo>
                  <a:lnTo>
                    <a:pt x="30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6"/>
            <p:cNvSpPr/>
            <p:nvPr/>
          </p:nvSpPr>
          <p:spPr>
            <a:xfrm>
              <a:off x="2091975" y="2361325"/>
              <a:ext cx="309725" cy="1061000"/>
            </a:xfrm>
            <a:custGeom>
              <a:avLst/>
              <a:gdLst/>
              <a:ahLst/>
              <a:cxnLst/>
              <a:rect l="l" t="t" r="r" b="b"/>
              <a:pathLst>
                <a:path w="12389" h="42440" extrusionOk="0">
                  <a:moveTo>
                    <a:pt x="2727" y="0"/>
                  </a:moveTo>
                  <a:lnTo>
                    <a:pt x="2312" y="60"/>
                  </a:lnTo>
                  <a:lnTo>
                    <a:pt x="1957" y="119"/>
                  </a:lnTo>
                  <a:lnTo>
                    <a:pt x="1838" y="119"/>
                  </a:lnTo>
                  <a:lnTo>
                    <a:pt x="1779" y="178"/>
                  </a:lnTo>
                  <a:lnTo>
                    <a:pt x="1364" y="237"/>
                  </a:lnTo>
                  <a:lnTo>
                    <a:pt x="1008" y="415"/>
                  </a:lnTo>
                  <a:lnTo>
                    <a:pt x="653" y="534"/>
                  </a:lnTo>
                  <a:lnTo>
                    <a:pt x="416" y="712"/>
                  </a:lnTo>
                  <a:lnTo>
                    <a:pt x="179" y="889"/>
                  </a:lnTo>
                  <a:lnTo>
                    <a:pt x="60" y="1127"/>
                  </a:lnTo>
                  <a:lnTo>
                    <a:pt x="1" y="1304"/>
                  </a:lnTo>
                  <a:lnTo>
                    <a:pt x="60" y="1541"/>
                  </a:lnTo>
                  <a:lnTo>
                    <a:pt x="119" y="1779"/>
                  </a:lnTo>
                  <a:lnTo>
                    <a:pt x="238" y="1897"/>
                  </a:lnTo>
                  <a:lnTo>
                    <a:pt x="475" y="2134"/>
                  </a:lnTo>
                  <a:lnTo>
                    <a:pt x="771" y="2312"/>
                  </a:lnTo>
                  <a:lnTo>
                    <a:pt x="831" y="2431"/>
                  </a:lnTo>
                  <a:lnTo>
                    <a:pt x="949" y="2549"/>
                  </a:lnTo>
                  <a:lnTo>
                    <a:pt x="1008" y="2727"/>
                  </a:lnTo>
                  <a:lnTo>
                    <a:pt x="949" y="2905"/>
                  </a:lnTo>
                  <a:lnTo>
                    <a:pt x="653" y="3142"/>
                  </a:lnTo>
                  <a:lnTo>
                    <a:pt x="534" y="3320"/>
                  </a:lnTo>
                  <a:lnTo>
                    <a:pt x="416" y="3438"/>
                  </a:lnTo>
                  <a:lnTo>
                    <a:pt x="356" y="3616"/>
                  </a:lnTo>
                  <a:lnTo>
                    <a:pt x="416" y="3794"/>
                  </a:lnTo>
                  <a:lnTo>
                    <a:pt x="594" y="4090"/>
                  </a:lnTo>
                  <a:lnTo>
                    <a:pt x="712" y="4268"/>
                  </a:lnTo>
                  <a:lnTo>
                    <a:pt x="831" y="4387"/>
                  </a:lnTo>
                  <a:lnTo>
                    <a:pt x="890" y="4624"/>
                  </a:lnTo>
                  <a:lnTo>
                    <a:pt x="890" y="4801"/>
                  </a:lnTo>
                  <a:lnTo>
                    <a:pt x="831" y="4979"/>
                  </a:lnTo>
                  <a:lnTo>
                    <a:pt x="653" y="5276"/>
                  </a:lnTo>
                  <a:lnTo>
                    <a:pt x="653" y="5394"/>
                  </a:lnTo>
                  <a:lnTo>
                    <a:pt x="653" y="5513"/>
                  </a:lnTo>
                  <a:lnTo>
                    <a:pt x="712" y="5691"/>
                  </a:lnTo>
                  <a:lnTo>
                    <a:pt x="890" y="5809"/>
                  </a:lnTo>
                  <a:lnTo>
                    <a:pt x="1127" y="5928"/>
                  </a:lnTo>
                  <a:lnTo>
                    <a:pt x="1720" y="5928"/>
                  </a:lnTo>
                  <a:lnTo>
                    <a:pt x="2016" y="5809"/>
                  </a:lnTo>
                  <a:lnTo>
                    <a:pt x="2075" y="5809"/>
                  </a:lnTo>
                  <a:lnTo>
                    <a:pt x="3083" y="10432"/>
                  </a:lnTo>
                  <a:lnTo>
                    <a:pt x="4446" y="17071"/>
                  </a:lnTo>
                  <a:lnTo>
                    <a:pt x="5809" y="23768"/>
                  </a:lnTo>
                  <a:lnTo>
                    <a:pt x="6699" y="28629"/>
                  </a:lnTo>
                  <a:lnTo>
                    <a:pt x="9603" y="41965"/>
                  </a:lnTo>
                  <a:lnTo>
                    <a:pt x="9721" y="42202"/>
                  </a:lnTo>
                  <a:lnTo>
                    <a:pt x="9899" y="42320"/>
                  </a:lnTo>
                  <a:lnTo>
                    <a:pt x="10077" y="42439"/>
                  </a:lnTo>
                  <a:lnTo>
                    <a:pt x="10314" y="42439"/>
                  </a:lnTo>
                  <a:lnTo>
                    <a:pt x="11085" y="42261"/>
                  </a:lnTo>
                  <a:lnTo>
                    <a:pt x="11915" y="42083"/>
                  </a:lnTo>
                  <a:lnTo>
                    <a:pt x="12152" y="41965"/>
                  </a:lnTo>
                  <a:lnTo>
                    <a:pt x="12329" y="41787"/>
                  </a:lnTo>
                  <a:lnTo>
                    <a:pt x="12389" y="41609"/>
                  </a:lnTo>
                  <a:lnTo>
                    <a:pt x="12389" y="41372"/>
                  </a:lnTo>
                  <a:lnTo>
                    <a:pt x="9366" y="28036"/>
                  </a:lnTo>
                  <a:lnTo>
                    <a:pt x="8121" y="23235"/>
                  </a:lnTo>
                  <a:lnTo>
                    <a:pt x="6580" y="16656"/>
                  </a:lnTo>
                  <a:lnTo>
                    <a:pt x="5039" y="10077"/>
                  </a:lnTo>
                  <a:lnTo>
                    <a:pt x="3972" y="5394"/>
                  </a:lnTo>
                  <a:lnTo>
                    <a:pt x="4091" y="5394"/>
                  </a:lnTo>
                  <a:lnTo>
                    <a:pt x="4387" y="5335"/>
                  </a:lnTo>
                  <a:lnTo>
                    <a:pt x="4743" y="5216"/>
                  </a:lnTo>
                  <a:lnTo>
                    <a:pt x="4920" y="5098"/>
                  </a:lnTo>
                  <a:lnTo>
                    <a:pt x="5098" y="4861"/>
                  </a:lnTo>
                  <a:lnTo>
                    <a:pt x="5158" y="4683"/>
                  </a:lnTo>
                  <a:lnTo>
                    <a:pt x="5217" y="4505"/>
                  </a:lnTo>
                  <a:lnTo>
                    <a:pt x="5158" y="4387"/>
                  </a:lnTo>
                  <a:lnTo>
                    <a:pt x="5039" y="4327"/>
                  </a:lnTo>
                  <a:lnTo>
                    <a:pt x="4802" y="4090"/>
                  </a:lnTo>
                  <a:lnTo>
                    <a:pt x="4683" y="3972"/>
                  </a:lnTo>
                  <a:lnTo>
                    <a:pt x="4565" y="3794"/>
                  </a:lnTo>
                  <a:lnTo>
                    <a:pt x="4565" y="3557"/>
                  </a:lnTo>
                  <a:lnTo>
                    <a:pt x="4565" y="3379"/>
                  </a:lnTo>
                  <a:lnTo>
                    <a:pt x="4624" y="3201"/>
                  </a:lnTo>
                  <a:lnTo>
                    <a:pt x="4683" y="2905"/>
                  </a:lnTo>
                  <a:lnTo>
                    <a:pt x="4624" y="2668"/>
                  </a:lnTo>
                  <a:lnTo>
                    <a:pt x="4506" y="2549"/>
                  </a:lnTo>
                  <a:lnTo>
                    <a:pt x="4387" y="2490"/>
                  </a:lnTo>
                  <a:lnTo>
                    <a:pt x="4150" y="2371"/>
                  </a:lnTo>
                  <a:lnTo>
                    <a:pt x="3854" y="2253"/>
                  </a:lnTo>
                  <a:lnTo>
                    <a:pt x="3735" y="2134"/>
                  </a:lnTo>
                  <a:lnTo>
                    <a:pt x="3676" y="1956"/>
                  </a:lnTo>
                  <a:lnTo>
                    <a:pt x="3676" y="1779"/>
                  </a:lnTo>
                  <a:lnTo>
                    <a:pt x="3735" y="1660"/>
                  </a:lnTo>
                  <a:lnTo>
                    <a:pt x="3913" y="1364"/>
                  </a:lnTo>
                  <a:lnTo>
                    <a:pt x="4031" y="1067"/>
                  </a:lnTo>
                  <a:lnTo>
                    <a:pt x="4091" y="889"/>
                  </a:lnTo>
                  <a:lnTo>
                    <a:pt x="4091" y="652"/>
                  </a:lnTo>
                  <a:lnTo>
                    <a:pt x="3972" y="475"/>
                  </a:lnTo>
                  <a:lnTo>
                    <a:pt x="3854" y="297"/>
                  </a:lnTo>
                  <a:lnTo>
                    <a:pt x="3676" y="119"/>
                  </a:lnTo>
                  <a:lnTo>
                    <a:pt x="3379" y="60"/>
                  </a:lnTo>
                  <a:lnTo>
                    <a:pt x="3083"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6"/>
            <p:cNvSpPr/>
            <p:nvPr/>
          </p:nvSpPr>
          <p:spPr>
            <a:xfrm>
              <a:off x="2223875" y="3580850"/>
              <a:ext cx="109675" cy="228200"/>
            </a:xfrm>
            <a:custGeom>
              <a:avLst/>
              <a:gdLst/>
              <a:ahLst/>
              <a:cxnLst/>
              <a:rect l="l" t="t" r="r" b="b"/>
              <a:pathLst>
                <a:path w="4387" h="9128" extrusionOk="0">
                  <a:moveTo>
                    <a:pt x="3497" y="0"/>
                  </a:moveTo>
                  <a:lnTo>
                    <a:pt x="3141" y="59"/>
                  </a:lnTo>
                  <a:lnTo>
                    <a:pt x="2845" y="119"/>
                  </a:lnTo>
                  <a:lnTo>
                    <a:pt x="2608" y="296"/>
                  </a:lnTo>
                  <a:lnTo>
                    <a:pt x="2371" y="593"/>
                  </a:lnTo>
                  <a:lnTo>
                    <a:pt x="2193" y="948"/>
                  </a:lnTo>
                  <a:lnTo>
                    <a:pt x="2134" y="1245"/>
                  </a:lnTo>
                  <a:lnTo>
                    <a:pt x="2075" y="1541"/>
                  </a:lnTo>
                  <a:lnTo>
                    <a:pt x="2075" y="1897"/>
                  </a:lnTo>
                  <a:lnTo>
                    <a:pt x="2193" y="2312"/>
                  </a:lnTo>
                  <a:lnTo>
                    <a:pt x="2312" y="2786"/>
                  </a:lnTo>
                  <a:lnTo>
                    <a:pt x="2549" y="3379"/>
                  </a:lnTo>
                  <a:lnTo>
                    <a:pt x="2904" y="4090"/>
                  </a:lnTo>
                  <a:lnTo>
                    <a:pt x="3201" y="4801"/>
                  </a:lnTo>
                  <a:lnTo>
                    <a:pt x="3438" y="5512"/>
                  </a:lnTo>
                  <a:lnTo>
                    <a:pt x="3556" y="6164"/>
                  </a:lnTo>
                  <a:lnTo>
                    <a:pt x="3616" y="6816"/>
                  </a:lnTo>
                  <a:lnTo>
                    <a:pt x="3556" y="7113"/>
                  </a:lnTo>
                  <a:lnTo>
                    <a:pt x="3497" y="7409"/>
                  </a:lnTo>
                  <a:lnTo>
                    <a:pt x="3379" y="7646"/>
                  </a:lnTo>
                  <a:lnTo>
                    <a:pt x="3201" y="7883"/>
                  </a:lnTo>
                  <a:lnTo>
                    <a:pt x="3023" y="8120"/>
                  </a:lnTo>
                  <a:lnTo>
                    <a:pt x="2727" y="8357"/>
                  </a:lnTo>
                  <a:lnTo>
                    <a:pt x="2430" y="8535"/>
                  </a:lnTo>
                  <a:lnTo>
                    <a:pt x="2015" y="8654"/>
                  </a:lnTo>
                  <a:lnTo>
                    <a:pt x="1600" y="8713"/>
                  </a:lnTo>
                  <a:lnTo>
                    <a:pt x="1185" y="8654"/>
                  </a:lnTo>
                  <a:lnTo>
                    <a:pt x="948" y="8535"/>
                  </a:lnTo>
                  <a:lnTo>
                    <a:pt x="1008" y="8535"/>
                  </a:lnTo>
                  <a:lnTo>
                    <a:pt x="1304" y="8417"/>
                  </a:lnTo>
                  <a:lnTo>
                    <a:pt x="1541" y="8180"/>
                  </a:lnTo>
                  <a:lnTo>
                    <a:pt x="1660" y="7883"/>
                  </a:lnTo>
                  <a:lnTo>
                    <a:pt x="1660" y="7528"/>
                  </a:lnTo>
                  <a:lnTo>
                    <a:pt x="1482" y="7231"/>
                  </a:lnTo>
                  <a:lnTo>
                    <a:pt x="1245" y="6994"/>
                  </a:lnTo>
                  <a:lnTo>
                    <a:pt x="948" y="6876"/>
                  </a:lnTo>
                  <a:lnTo>
                    <a:pt x="652" y="6876"/>
                  </a:lnTo>
                  <a:lnTo>
                    <a:pt x="356" y="7053"/>
                  </a:lnTo>
                  <a:lnTo>
                    <a:pt x="119" y="7291"/>
                  </a:lnTo>
                  <a:lnTo>
                    <a:pt x="0" y="7587"/>
                  </a:lnTo>
                  <a:lnTo>
                    <a:pt x="0" y="7883"/>
                  </a:lnTo>
                  <a:lnTo>
                    <a:pt x="119" y="8120"/>
                  </a:lnTo>
                  <a:lnTo>
                    <a:pt x="296" y="8476"/>
                  </a:lnTo>
                  <a:lnTo>
                    <a:pt x="474" y="8713"/>
                  </a:lnTo>
                  <a:lnTo>
                    <a:pt x="771" y="8950"/>
                  </a:lnTo>
                  <a:lnTo>
                    <a:pt x="1067" y="9069"/>
                  </a:lnTo>
                  <a:lnTo>
                    <a:pt x="1304" y="9128"/>
                  </a:lnTo>
                  <a:lnTo>
                    <a:pt x="1541" y="9128"/>
                  </a:lnTo>
                  <a:lnTo>
                    <a:pt x="2075" y="9069"/>
                  </a:lnTo>
                  <a:lnTo>
                    <a:pt x="2608" y="8950"/>
                  </a:lnTo>
                  <a:lnTo>
                    <a:pt x="3023" y="8713"/>
                  </a:lnTo>
                  <a:lnTo>
                    <a:pt x="3319" y="8417"/>
                  </a:lnTo>
                  <a:lnTo>
                    <a:pt x="3616" y="8120"/>
                  </a:lnTo>
                  <a:lnTo>
                    <a:pt x="3793" y="7765"/>
                  </a:lnTo>
                  <a:lnTo>
                    <a:pt x="3912" y="7409"/>
                  </a:lnTo>
                  <a:lnTo>
                    <a:pt x="4031" y="7053"/>
                  </a:lnTo>
                  <a:lnTo>
                    <a:pt x="4031" y="6698"/>
                  </a:lnTo>
                  <a:lnTo>
                    <a:pt x="4031" y="6283"/>
                  </a:lnTo>
                  <a:lnTo>
                    <a:pt x="3971" y="5927"/>
                  </a:lnTo>
                  <a:lnTo>
                    <a:pt x="3793" y="5157"/>
                  </a:lnTo>
                  <a:lnTo>
                    <a:pt x="3497" y="4386"/>
                  </a:lnTo>
                  <a:lnTo>
                    <a:pt x="2964" y="3142"/>
                  </a:lnTo>
                  <a:lnTo>
                    <a:pt x="2727" y="2667"/>
                  </a:lnTo>
                  <a:lnTo>
                    <a:pt x="2608" y="2252"/>
                  </a:lnTo>
                  <a:lnTo>
                    <a:pt x="2549" y="1897"/>
                  </a:lnTo>
                  <a:lnTo>
                    <a:pt x="2489" y="1600"/>
                  </a:lnTo>
                  <a:lnTo>
                    <a:pt x="2549" y="1363"/>
                  </a:lnTo>
                  <a:lnTo>
                    <a:pt x="2608" y="1126"/>
                  </a:lnTo>
                  <a:lnTo>
                    <a:pt x="2727" y="830"/>
                  </a:lnTo>
                  <a:lnTo>
                    <a:pt x="2845" y="711"/>
                  </a:lnTo>
                  <a:lnTo>
                    <a:pt x="2964" y="593"/>
                  </a:lnTo>
                  <a:lnTo>
                    <a:pt x="3141" y="474"/>
                  </a:lnTo>
                  <a:lnTo>
                    <a:pt x="3319" y="474"/>
                  </a:lnTo>
                  <a:lnTo>
                    <a:pt x="3201" y="711"/>
                  </a:lnTo>
                  <a:lnTo>
                    <a:pt x="3201" y="948"/>
                  </a:lnTo>
                  <a:lnTo>
                    <a:pt x="3260" y="1186"/>
                  </a:lnTo>
                  <a:lnTo>
                    <a:pt x="3438" y="1304"/>
                  </a:lnTo>
                  <a:lnTo>
                    <a:pt x="3675" y="1423"/>
                  </a:lnTo>
                  <a:lnTo>
                    <a:pt x="3912" y="1423"/>
                  </a:lnTo>
                  <a:lnTo>
                    <a:pt x="4090" y="1304"/>
                  </a:lnTo>
                  <a:lnTo>
                    <a:pt x="4268" y="1126"/>
                  </a:lnTo>
                  <a:lnTo>
                    <a:pt x="4386" y="948"/>
                  </a:lnTo>
                  <a:lnTo>
                    <a:pt x="4327" y="711"/>
                  </a:lnTo>
                  <a:lnTo>
                    <a:pt x="4327" y="534"/>
                  </a:lnTo>
                  <a:lnTo>
                    <a:pt x="4268" y="534"/>
                  </a:lnTo>
                  <a:lnTo>
                    <a:pt x="4268" y="474"/>
                  </a:lnTo>
                  <a:lnTo>
                    <a:pt x="4090" y="296"/>
                  </a:lnTo>
                  <a:lnTo>
                    <a:pt x="3912" y="119"/>
                  </a:lnTo>
                  <a:lnTo>
                    <a:pt x="3734" y="59"/>
                  </a:lnTo>
                  <a:lnTo>
                    <a:pt x="3497"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6"/>
            <p:cNvSpPr/>
            <p:nvPr/>
          </p:nvSpPr>
          <p:spPr>
            <a:xfrm>
              <a:off x="2477250" y="3537875"/>
              <a:ext cx="174875" cy="197100"/>
            </a:xfrm>
            <a:custGeom>
              <a:avLst/>
              <a:gdLst/>
              <a:ahLst/>
              <a:cxnLst/>
              <a:rect l="l" t="t" r="r" b="b"/>
              <a:pathLst>
                <a:path w="6995" h="7884" extrusionOk="0">
                  <a:moveTo>
                    <a:pt x="1127" y="0"/>
                  </a:moveTo>
                  <a:lnTo>
                    <a:pt x="830" y="59"/>
                  </a:lnTo>
                  <a:lnTo>
                    <a:pt x="534" y="178"/>
                  </a:lnTo>
                  <a:lnTo>
                    <a:pt x="297" y="297"/>
                  </a:lnTo>
                  <a:lnTo>
                    <a:pt x="178" y="474"/>
                  </a:lnTo>
                  <a:lnTo>
                    <a:pt x="60" y="652"/>
                  </a:lnTo>
                  <a:lnTo>
                    <a:pt x="1" y="889"/>
                  </a:lnTo>
                  <a:lnTo>
                    <a:pt x="1" y="949"/>
                  </a:lnTo>
                  <a:lnTo>
                    <a:pt x="1" y="1008"/>
                  </a:lnTo>
                  <a:lnTo>
                    <a:pt x="1" y="1126"/>
                  </a:lnTo>
                  <a:lnTo>
                    <a:pt x="119" y="1363"/>
                  </a:lnTo>
                  <a:lnTo>
                    <a:pt x="238" y="1541"/>
                  </a:lnTo>
                  <a:lnTo>
                    <a:pt x="475" y="1601"/>
                  </a:lnTo>
                  <a:lnTo>
                    <a:pt x="712" y="1601"/>
                  </a:lnTo>
                  <a:lnTo>
                    <a:pt x="949" y="1482"/>
                  </a:lnTo>
                  <a:lnTo>
                    <a:pt x="1067" y="1363"/>
                  </a:lnTo>
                  <a:lnTo>
                    <a:pt x="1186" y="1126"/>
                  </a:lnTo>
                  <a:lnTo>
                    <a:pt x="1186" y="889"/>
                  </a:lnTo>
                  <a:lnTo>
                    <a:pt x="1067" y="652"/>
                  </a:lnTo>
                  <a:lnTo>
                    <a:pt x="890" y="474"/>
                  </a:lnTo>
                  <a:lnTo>
                    <a:pt x="1364" y="474"/>
                  </a:lnTo>
                  <a:lnTo>
                    <a:pt x="1542" y="593"/>
                  </a:lnTo>
                  <a:lnTo>
                    <a:pt x="1779" y="771"/>
                  </a:lnTo>
                  <a:lnTo>
                    <a:pt x="1957" y="949"/>
                  </a:lnTo>
                  <a:lnTo>
                    <a:pt x="2075" y="1186"/>
                  </a:lnTo>
                  <a:lnTo>
                    <a:pt x="2194" y="1482"/>
                  </a:lnTo>
                  <a:lnTo>
                    <a:pt x="2253" y="1838"/>
                  </a:lnTo>
                  <a:lnTo>
                    <a:pt x="2312" y="2253"/>
                  </a:lnTo>
                  <a:lnTo>
                    <a:pt x="2312" y="2786"/>
                  </a:lnTo>
                  <a:lnTo>
                    <a:pt x="2312" y="4149"/>
                  </a:lnTo>
                  <a:lnTo>
                    <a:pt x="2371" y="4920"/>
                  </a:lnTo>
                  <a:lnTo>
                    <a:pt x="2549" y="5690"/>
                  </a:lnTo>
                  <a:lnTo>
                    <a:pt x="2668" y="6105"/>
                  </a:lnTo>
                  <a:lnTo>
                    <a:pt x="2786" y="6461"/>
                  </a:lnTo>
                  <a:lnTo>
                    <a:pt x="2964" y="6757"/>
                  </a:lnTo>
                  <a:lnTo>
                    <a:pt x="3201" y="7054"/>
                  </a:lnTo>
                  <a:lnTo>
                    <a:pt x="3498" y="7350"/>
                  </a:lnTo>
                  <a:lnTo>
                    <a:pt x="3794" y="7587"/>
                  </a:lnTo>
                  <a:lnTo>
                    <a:pt x="4150" y="7706"/>
                  </a:lnTo>
                  <a:lnTo>
                    <a:pt x="4564" y="7824"/>
                  </a:lnTo>
                  <a:lnTo>
                    <a:pt x="5039" y="7883"/>
                  </a:lnTo>
                  <a:lnTo>
                    <a:pt x="5572" y="7824"/>
                  </a:lnTo>
                  <a:lnTo>
                    <a:pt x="6106" y="7646"/>
                  </a:lnTo>
                  <a:lnTo>
                    <a:pt x="6283" y="7528"/>
                  </a:lnTo>
                  <a:lnTo>
                    <a:pt x="6520" y="7350"/>
                  </a:lnTo>
                  <a:lnTo>
                    <a:pt x="6758" y="7113"/>
                  </a:lnTo>
                  <a:lnTo>
                    <a:pt x="6876" y="6816"/>
                  </a:lnTo>
                  <a:lnTo>
                    <a:pt x="6935" y="6461"/>
                  </a:lnTo>
                  <a:lnTo>
                    <a:pt x="6995" y="6164"/>
                  </a:lnTo>
                  <a:lnTo>
                    <a:pt x="6935" y="5868"/>
                  </a:lnTo>
                  <a:lnTo>
                    <a:pt x="6817" y="5572"/>
                  </a:lnTo>
                  <a:lnTo>
                    <a:pt x="6580" y="5335"/>
                  </a:lnTo>
                  <a:lnTo>
                    <a:pt x="6283" y="5216"/>
                  </a:lnTo>
                  <a:lnTo>
                    <a:pt x="5987" y="5216"/>
                  </a:lnTo>
                  <a:lnTo>
                    <a:pt x="5691" y="5335"/>
                  </a:lnTo>
                  <a:lnTo>
                    <a:pt x="5454" y="5572"/>
                  </a:lnTo>
                  <a:lnTo>
                    <a:pt x="5335" y="5868"/>
                  </a:lnTo>
                  <a:lnTo>
                    <a:pt x="5335" y="6224"/>
                  </a:lnTo>
                  <a:lnTo>
                    <a:pt x="5454" y="6520"/>
                  </a:lnTo>
                  <a:lnTo>
                    <a:pt x="5691" y="6757"/>
                  </a:lnTo>
                  <a:lnTo>
                    <a:pt x="5987" y="6876"/>
                  </a:lnTo>
                  <a:lnTo>
                    <a:pt x="6343" y="6876"/>
                  </a:lnTo>
                  <a:lnTo>
                    <a:pt x="6402" y="6816"/>
                  </a:lnTo>
                  <a:lnTo>
                    <a:pt x="6224" y="7054"/>
                  </a:lnTo>
                  <a:lnTo>
                    <a:pt x="5868" y="7291"/>
                  </a:lnTo>
                  <a:lnTo>
                    <a:pt x="5454" y="7409"/>
                  </a:lnTo>
                  <a:lnTo>
                    <a:pt x="5039" y="7468"/>
                  </a:lnTo>
                  <a:lnTo>
                    <a:pt x="4683" y="7409"/>
                  </a:lnTo>
                  <a:lnTo>
                    <a:pt x="4327" y="7350"/>
                  </a:lnTo>
                  <a:lnTo>
                    <a:pt x="4090" y="7231"/>
                  </a:lnTo>
                  <a:lnTo>
                    <a:pt x="3794" y="7054"/>
                  </a:lnTo>
                  <a:lnTo>
                    <a:pt x="3616" y="6876"/>
                  </a:lnTo>
                  <a:lnTo>
                    <a:pt x="3438" y="6639"/>
                  </a:lnTo>
                  <a:lnTo>
                    <a:pt x="3261" y="6402"/>
                  </a:lnTo>
                  <a:lnTo>
                    <a:pt x="3023" y="5809"/>
                  </a:lnTo>
                  <a:lnTo>
                    <a:pt x="2846" y="5157"/>
                  </a:lnTo>
                  <a:lnTo>
                    <a:pt x="2786" y="4386"/>
                  </a:lnTo>
                  <a:lnTo>
                    <a:pt x="2727" y="3616"/>
                  </a:lnTo>
                  <a:lnTo>
                    <a:pt x="2727" y="2786"/>
                  </a:lnTo>
                  <a:lnTo>
                    <a:pt x="2727" y="2193"/>
                  </a:lnTo>
                  <a:lnTo>
                    <a:pt x="2668" y="1719"/>
                  </a:lnTo>
                  <a:lnTo>
                    <a:pt x="2549" y="1304"/>
                  </a:lnTo>
                  <a:lnTo>
                    <a:pt x="2431" y="949"/>
                  </a:lnTo>
                  <a:lnTo>
                    <a:pt x="2253" y="652"/>
                  </a:lnTo>
                  <a:lnTo>
                    <a:pt x="2075" y="474"/>
                  </a:lnTo>
                  <a:lnTo>
                    <a:pt x="1779" y="178"/>
                  </a:lnTo>
                  <a:lnTo>
                    <a:pt x="1482" y="59"/>
                  </a:lnTo>
                  <a:lnTo>
                    <a:pt x="1127"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6"/>
            <p:cNvSpPr/>
            <p:nvPr/>
          </p:nvSpPr>
          <p:spPr>
            <a:xfrm>
              <a:off x="2438725" y="3892025"/>
              <a:ext cx="97825" cy="189675"/>
            </a:xfrm>
            <a:custGeom>
              <a:avLst/>
              <a:gdLst/>
              <a:ahLst/>
              <a:cxnLst/>
              <a:rect l="l" t="t" r="r" b="b"/>
              <a:pathLst>
                <a:path w="3913" h="7587" extrusionOk="0">
                  <a:moveTo>
                    <a:pt x="3438" y="0"/>
                  </a:moveTo>
                  <a:lnTo>
                    <a:pt x="3201" y="119"/>
                  </a:lnTo>
                  <a:lnTo>
                    <a:pt x="2490" y="474"/>
                  </a:lnTo>
                  <a:lnTo>
                    <a:pt x="1660" y="949"/>
                  </a:lnTo>
                  <a:lnTo>
                    <a:pt x="949" y="1541"/>
                  </a:lnTo>
                  <a:lnTo>
                    <a:pt x="297" y="2075"/>
                  </a:lnTo>
                  <a:lnTo>
                    <a:pt x="119" y="2371"/>
                  </a:lnTo>
                  <a:lnTo>
                    <a:pt x="0" y="2608"/>
                  </a:lnTo>
                  <a:lnTo>
                    <a:pt x="0" y="2786"/>
                  </a:lnTo>
                  <a:lnTo>
                    <a:pt x="119" y="2964"/>
                  </a:lnTo>
                  <a:lnTo>
                    <a:pt x="475" y="3319"/>
                  </a:lnTo>
                  <a:lnTo>
                    <a:pt x="771" y="3794"/>
                  </a:lnTo>
                  <a:lnTo>
                    <a:pt x="1127" y="4386"/>
                  </a:lnTo>
                  <a:lnTo>
                    <a:pt x="1423" y="5038"/>
                  </a:lnTo>
                  <a:lnTo>
                    <a:pt x="1897" y="6402"/>
                  </a:lnTo>
                  <a:lnTo>
                    <a:pt x="2253" y="7587"/>
                  </a:lnTo>
                  <a:lnTo>
                    <a:pt x="3912" y="7231"/>
                  </a:lnTo>
                  <a:lnTo>
                    <a:pt x="3675" y="5572"/>
                  </a:lnTo>
                  <a:lnTo>
                    <a:pt x="3557" y="4208"/>
                  </a:lnTo>
                  <a:lnTo>
                    <a:pt x="3498" y="2964"/>
                  </a:lnTo>
                  <a:lnTo>
                    <a:pt x="3498" y="2075"/>
                  </a:lnTo>
                  <a:lnTo>
                    <a:pt x="3616" y="1245"/>
                  </a:lnTo>
                  <a:lnTo>
                    <a:pt x="3675" y="593"/>
                  </a:lnTo>
                  <a:lnTo>
                    <a:pt x="3794" y="119"/>
                  </a:lnTo>
                  <a:lnTo>
                    <a:pt x="3794"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6"/>
            <p:cNvSpPr/>
            <p:nvPr/>
          </p:nvSpPr>
          <p:spPr>
            <a:xfrm>
              <a:off x="2505400" y="4120225"/>
              <a:ext cx="72650" cy="232650"/>
            </a:xfrm>
            <a:custGeom>
              <a:avLst/>
              <a:gdLst/>
              <a:ahLst/>
              <a:cxnLst/>
              <a:rect l="l" t="t" r="r" b="b"/>
              <a:pathLst>
                <a:path w="2906" h="9306" extrusionOk="0">
                  <a:moveTo>
                    <a:pt x="1838" y="0"/>
                  </a:moveTo>
                  <a:lnTo>
                    <a:pt x="1" y="415"/>
                  </a:lnTo>
                  <a:lnTo>
                    <a:pt x="1245" y="4031"/>
                  </a:lnTo>
                  <a:lnTo>
                    <a:pt x="2194" y="6994"/>
                  </a:lnTo>
                  <a:lnTo>
                    <a:pt x="2905" y="9306"/>
                  </a:lnTo>
                  <a:lnTo>
                    <a:pt x="2609" y="6876"/>
                  </a:lnTo>
                  <a:lnTo>
                    <a:pt x="2253" y="3793"/>
                  </a:lnTo>
                  <a:lnTo>
                    <a:pt x="1838"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6"/>
            <p:cNvSpPr/>
            <p:nvPr/>
          </p:nvSpPr>
          <p:spPr>
            <a:xfrm>
              <a:off x="2157175" y="2456150"/>
              <a:ext cx="263800" cy="1197325"/>
            </a:xfrm>
            <a:custGeom>
              <a:avLst/>
              <a:gdLst/>
              <a:ahLst/>
              <a:cxnLst/>
              <a:rect l="l" t="t" r="r" b="b"/>
              <a:pathLst>
                <a:path w="10552" h="47893" extrusionOk="0">
                  <a:moveTo>
                    <a:pt x="1" y="1"/>
                  </a:moveTo>
                  <a:lnTo>
                    <a:pt x="10492" y="47892"/>
                  </a:lnTo>
                  <a:lnTo>
                    <a:pt x="10551" y="47833"/>
                  </a:lnTo>
                  <a:lnTo>
                    <a:pt x="60" y="1"/>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6"/>
            <p:cNvSpPr/>
            <p:nvPr/>
          </p:nvSpPr>
          <p:spPr>
            <a:xfrm>
              <a:off x="2157175" y="2456150"/>
              <a:ext cx="263800" cy="1197325"/>
            </a:xfrm>
            <a:custGeom>
              <a:avLst/>
              <a:gdLst/>
              <a:ahLst/>
              <a:cxnLst/>
              <a:rect l="l" t="t" r="r" b="b"/>
              <a:pathLst>
                <a:path w="10552" h="47893" fill="none" extrusionOk="0">
                  <a:moveTo>
                    <a:pt x="1" y="1"/>
                  </a:moveTo>
                  <a:lnTo>
                    <a:pt x="10492" y="47892"/>
                  </a:lnTo>
                  <a:lnTo>
                    <a:pt x="10551" y="47833"/>
                  </a:lnTo>
                  <a:lnTo>
                    <a:pt x="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6"/>
            <p:cNvSpPr/>
            <p:nvPr/>
          </p:nvSpPr>
          <p:spPr>
            <a:xfrm>
              <a:off x="2166075" y="2453200"/>
              <a:ext cx="266750" cy="1197300"/>
            </a:xfrm>
            <a:custGeom>
              <a:avLst/>
              <a:gdLst/>
              <a:ahLst/>
              <a:cxnLst/>
              <a:rect l="l" t="t" r="r" b="b"/>
              <a:pathLst>
                <a:path w="10670" h="47892" extrusionOk="0">
                  <a:moveTo>
                    <a:pt x="119" y="0"/>
                  </a:moveTo>
                  <a:lnTo>
                    <a:pt x="0" y="60"/>
                  </a:lnTo>
                  <a:lnTo>
                    <a:pt x="10610" y="47892"/>
                  </a:lnTo>
                  <a:lnTo>
                    <a:pt x="10669" y="47892"/>
                  </a:lnTo>
                  <a:lnTo>
                    <a:pt x="119" y="0"/>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6"/>
            <p:cNvSpPr/>
            <p:nvPr/>
          </p:nvSpPr>
          <p:spPr>
            <a:xfrm>
              <a:off x="2166075" y="2453200"/>
              <a:ext cx="266750" cy="1197300"/>
            </a:xfrm>
            <a:custGeom>
              <a:avLst/>
              <a:gdLst/>
              <a:ahLst/>
              <a:cxnLst/>
              <a:rect l="l" t="t" r="r" b="b"/>
              <a:pathLst>
                <a:path w="10670" h="47892" fill="none" extrusionOk="0">
                  <a:moveTo>
                    <a:pt x="0" y="60"/>
                  </a:moveTo>
                  <a:lnTo>
                    <a:pt x="10610" y="47892"/>
                  </a:lnTo>
                  <a:lnTo>
                    <a:pt x="10669" y="47892"/>
                  </a:lnTo>
                  <a:lnTo>
                    <a:pt x="1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6"/>
            <p:cNvSpPr/>
            <p:nvPr/>
          </p:nvSpPr>
          <p:spPr>
            <a:xfrm>
              <a:off x="2174975" y="2451700"/>
              <a:ext cx="269700" cy="1195850"/>
            </a:xfrm>
            <a:custGeom>
              <a:avLst/>
              <a:gdLst/>
              <a:ahLst/>
              <a:cxnLst/>
              <a:rect l="l" t="t" r="r" b="b"/>
              <a:pathLst>
                <a:path w="10788" h="47834" extrusionOk="0">
                  <a:moveTo>
                    <a:pt x="0" y="1"/>
                  </a:moveTo>
                  <a:lnTo>
                    <a:pt x="10669" y="47833"/>
                  </a:lnTo>
                  <a:lnTo>
                    <a:pt x="10788" y="47833"/>
                  </a:lnTo>
                  <a:lnTo>
                    <a:pt x="119" y="1"/>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6"/>
            <p:cNvSpPr/>
            <p:nvPr/>
          </p:nvSpPr>
          <p:spPr>
            <a:xfrm>
              <a:off x="2174975" y="2451700"/>
              <a:ext cx="269700" cy="1195850"/>
            </a:xfrm>
            <a:custGeom>
              <a:avLst/>
              <a:gdLst/>
              <a:ahLst/>
              <a:cxnLst/>
              <a:rect l="l" t="t" r="r" b="b"/>
              <a:pathLst>
                <a:path w="10788" h="47834" fill="none" extrusionOk="0">
                  <a:moveTo>
                    <a:pt x="0" y="1"/>
                  </a:moveTo>
                  <a:lnTo>
                    <a:pt x="10669" y="47833"/>
                  </a:lnTo>
                  <a:lnTo>
                    <a:pt x="10788" y="47833"/>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6"/>
            <p:cNvSpPr/>
            <p:nvPr/>
          </p:nvSpPr>
          <p:spPr>
            <a:xfrm>
              <a:off x="2146800" y="2457650"/>
              <a:ext cx="263800" cy="1197300"/>
            </a:xfrm>
            <a:custGeom>
              <a:avLst/>
              <a:gdLst/>
              <a:ahLst/>
              <a:cxnLst/>
              <a:rect l="l" t="t" r="r" b="b"/>
              <a:pathLst>
                <a:path w="10552" h="47892" extrusionOk="0">
                  <a:moveTo>
                    <a:pt x="1" y="0"/>
                  </a:moveTo>
                  <a:lnTo>
                    <a:pt x="10433" y="47892"/>
                  </a:lnTo>
                  <a:lnTo>
                    <a:pt x="10551" y="47892"/>
                  </a:lnTo>
                  <a:lnTo>
                    <a:pt x="119" y="0"/>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6"/>
            <p:cNvSpPr/>
            <p:nvPr/>
          </p:nvSpPr>
          <p:spPr>
            <a:xfrm>
              <a:off x="2146800" y="2457650"/>
              <a:ext cx="263800" cy="1197300"/>
            </a:xfrm>
            <a:custGeom>
              <a:avLst/>
              <a:gdLst/>
              <a:ahLst/>
              <a:cxnLst/>
              <a:rect l="l" t="t" r="r" b="b"/>
              <a:pathLst>
                <a:path w="10552" h="47892" fill="none" extrusionOk="0">
                  <a:moveTo>
                    <a:pt x="1" y="0"/>
                  </a:moveTo>
                  <a:lnTo>
                    <a:pt x="10433" y="47892"/>
                  </a:lnTo>
                  <a:lnTo>
                    <a:pt x="10551" y="47892"/>
                  </a:lnTo>
                  <a:lnTo>
                    <a:pt x="1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6"/>
            <p:cNvSpPr/>
            <p:nvPr/>
          </p:nvSpPr>
          <p:spPr>
            <a:xfrm>
              <a:off x="2137925" y="2459125"/>
              <a:ext cx="260825" cy="1198800"/>
            </a:xfrm>
            <a:custGeom>
              <a:avLst/>
              <a:gdLst/>
              <a:ahLst/>
              <a:cxnLst/>
              <a:rect l="l" t="t" r="r" b="b"/>
              <a:pathLst>
                <a:path w="10433" h="47952" extrusionOk="0">
                  <a:moveTo>
                    <a:pt x="119" y="0"/>
                  </a:moveTo>
                  <a:lnTo>
                    <a:pt x="0" y="60"/>
                  </a:lnTo>
                  <a:lnTo>
                    <a:pt x="10373" y="47951"/>
                  </a:lnTo>
                  <a:lnTo>
                    <a:pt x="10432" y="47951"/>
                  </a:lnTo>
                  <a:lnTo>
                    <a:pt x="119" y="0"/>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6"/>
            <p:cNvSpPr/>
            <p:nvPr/>
          </p:nvSpPr>
          <p:spPr>
            <a:xfrm>
              <a:off x="2137925" y="2459125"/>
              <a:ext cx="260825" cy="1198800"/>
            </a:xfrm>
            <a:custGeom>
              <a:avLst/>
              <a:gdLst/>
              <a:ahLst/>
              <a:cxnLst/>
              <a:rect l="l" t="t" r="r" b="b"/>
              <a:pathLst>
                <a:path w="10433" h="47952" fill="none" extrusionOk="0">
                  <a:moveTo>
                    <a:pt x="0" y="60"/>
                  </a:moveTo>
                  <a:lnTo>
                    <a:pt x="10373" y="47951"/>
                  </a:lnTo>
                  <a:lnTo>
                    <a:pt x="10432" y="47951"/>
                  </a:lnTo>
                  <a:lnTo>
                    <a:pt x="1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6"/>
            <p:cNvSpPr/>
            <p:nvPr/>
          </p:nvSpPr>
          <p:spPr>
            <a:xfrm>
              <a:off x="2348325" y="3631225"/>
              <a:ext cx="145250" cy="43000"/>
            </a:xfrm>
            <a:custGeom>
              <a:avLst/>
              <a:gdLst/>
              <a:ahLst/>
              <a:cxnLst/>
              <a:rect l="l" t="t" r="r" b="b"/>
              <a:pathLst>
                <a:path w="5810" h="1720" extrusionOk="0">
                  <a:moveTo>
                    <a:pt x="5513" y="0"/>
                  </a:moveTo>
                  <a:lnTo>
                    <a:pt x="119" y="1186"/>
                  </a:lnTo>
                  <a:lnTo>
                    <a:pt x="1" y="1245"/>
                  </a:lnTo>
                  <a:lnTo>
                    <a:pt x="1" y="1423"/>
                  </a:lnTo>
                  <a:lnTo>
                    <a:pt x="1" y="1541"/>
                  </a:lnTo>
                  <a:lnTo>
                    <a:pt x="119" y="1719"/>
                  </a:lnTo>
                  <a:lnTo>
                    <a:pt x="238" y="1719"/>
                  </a:lnTo>
                  <a:lnTo>
                    <a:pt x="5632" y="534"/>
                  </a:lnTo>
                  <a:lnTo>
                    <a:pt x="5750" y="475"/>
                  </a:lnTo>
                  <a:lnTo>
                    <a:pt x="5810" y="297"/>
                  </a:lnTo>
                  <a:lnTo>
                    <a:pt x="5750" y="119"/>
                  </a:lnTo>
                  <a:lnTo>
                    <a:pt x="5691" y="0"/>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6"/>
            <p:cNvSpPr/>
            <p:nvPr/>
          </p:nvSpPr>
          <p:spPr>
            <a:xfrm>
              <a:off x="2148300" y="3265225"/>
              <a:ext cx="57800" cy="87450"/>
            </a:xfrm>
            <a:custGeom>
              <a:avLst/>
              <a:gdLst/>
              <a:ahLst/>
              <a:cxnLst/>
              <a:rect l="l" t="t" r="r" b="b"/>
              <a:pathLst>
                <a:path w="2312" h="3498" extrusionOk="0">
                  <a:moveTo>
                    <a:pt x="1008" y="0"/>
                  </a:moveTo>
                  <a:lnTo>
                    <a:pt x="0" y="3201"/>
                  </a:lnTo>
                  <a:lnTo>
                    <a:pt x="1245" y="3497"/>
                  </a:lnTo>
                  <a:lnTo>
                    <a:pt x="2312" y="178"/>
                  </a:lnTo>
                  <a:lnTo>
                    <a:pt x="1008" y="0"/>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6"/>
            <p:cNvSpPr/>
            <p:nvPr/>
          </p:nvSpPr>
          <p:spPr>
            <a:xfrm>
              <a:off x="2185325" y="3265225"/>
              <a:ext cx="195625" cy="118550"/>
            </a:xfrm>
            <a:custGeom>
              <a:avLst/>
              <a:gdLst/>
              <a:ahLst/>
              <a:cxnLst/>
              <a:rect l="l" t="t" r="r" b="b"/>
              <a:pathLst>
                <a:path w="7825" h="4742" extrusionOk="0">
                  <a:moveTo>
                    <a:pt x="2431" y="0"/>
                  </a:moveTo>
                  <a:lnTo>
                    <a:pt x="1661" y="119"/>
                  </a:lnTo>
                  <a:lnTo>
                    <a:pt x="1246" y="178"/>
                  </a:lnTo>
                  <a:lnTo>
                    <a:pt x="831" y="178"/>
                  </a:lnTo>
                  <a:lnTo>
                    <a:pt x="1" y="2667"/>
                  </a:lnTo>
                  <a:lnTo>
                    <a:pt x="1957" y="3675"/>
                  </a:lnTo>
                  <a:lnTo>
                    <a:pt x="3379" y="4386"/>
                  </a:lnTo>
                  <a:lnTo>
                    <a:pt x="3854" y="4683"/>
                  </a:lnTo>
                  <a:lnTo>
                    <a:pt x="4150" y="4742"/>
                  </a:lnTo>
                  <a:lnTo>
                    <a:pt x="4269" y="4742"/>
                  </a:lnTo>
                  <a:lnTo>
                    <a:pt x="4387" y="4683"/>
                  </a:lnTo>
                  <a:lnTo>
                    <a:pt x="4506" y="4505"/>
                  </a:lnTo>
                  <a:lnTo>
                    <a:pt x="4683" y="4327"/>
                  </a:lnTo>
                  <a:lnTo>
                    <a:pt x="4980" y="4090"/>
                  </a:lnTo>
                  <a:lnTo>
                    <a:pt x="5158" y="3971"/>
                  </a:lnTo>
                  <a:lnTo>
                    <a:pt x="5217" y="3794"/>
                  </a:lnTo>
                  <a:lnTo>
                    <a:pt x="5335" y="3557"/>
                  </a:lnTo>
                  <a:lnTo>
                    <a:pt x="5335" y="3319"/>
                  </a:lnTo>
                  <a:lnTo>
                    <a:pt x="5335" y="3260"/>
                  </a:lnTo>
                  <a:lnTo>
                    <a:pt x="5810" y="3616"/>
                  </a:lnTo>
                  <a:lnTo>
                    <a:pt x="6284" y="3853"/>
                  </a:lnTo>
                  <a:lnTo>
                    <a:pt x="6639" y="4031"/>
                  </a:lnTo>
                  <a:lnTo>
                    <a:pt x="6877" y="4090"/>
                  </a:lnTo>
                  <a:lnTo>
                    <a:pt x="7173" y="4090"/>
                  </a:lnTo>
                  <a:lnTo>
                    <a:pt x="7232" y="3971"/>
                  </a:lnTo>
                  <a:lnTo>
                    <a:pt x="7173" y="3853"/>
                  </a:lnTo>
                  <a:lnTo>
                    <a:pt x="6995" y="3675"/>
                  </a:lnTo>
                  <a:lnTo>
                    <a:pt x="6758" y="3379"/>
                  </a:lnTo>
                  <a:lnTo>
                    <a:pt x="6106" y="2727"/>
                  </a:lnTo>
                  <a:lnTo>
                    <a:pt x="5573" y="2193"/>
                  </a:lnTo>
                  <a:lnTo>
                    <a:pt x="5454" y="2075"/>
                  </a:lnTo>
                  <a:lnTo>
                    <a:pt x="5454" y="2015"/>
                  </a:lnTo>
                  <a:lnTo>
                    <a:pt x="5573" y="2075"/>
                  </a:lnTo>
                  <a:lnTo>
                    <a:pt x="6817" y="2549"/>
                  </a:lnTo>
                  <a:lnTo>
                    <a:pt x="7114" y="2667"/>
                  </a:lnTo>
                  <a:lnTo>
                    <a:pt x="7410" y="2727"/>
                  </a:lnTo>
                  <a:lnTo>
                    <a:pt x="7647" y="2727"/>
                  </a:lnTo>
                  <a:lnTo>
                    <a:pt x="7766" y="2667"/>
                  </a:lnTo>
                  <a:lnTo>
                    <a:pt x="7825" y="2608"/>
                  </a:lnTo>
                  <a:lnTo>
                    <a:pt x="7825" y="2549"/>
                  </a:lnTo>
                  <a:lnTo>
                    <a:pt x="7766" y="2430"/>
                  </a:lnTo>
                  <a:lnTo>
                    <a:pt x="7529" y="2193"/>
                  </a:lnTo>
                  <a:lnTo>
                    <a:pt x="7114" y="1897"/>
                  </a:lnTo>
                  <a:lnTo>
                    <a:pt x="6639" y="1601"/>
                  </a:lnTo>
                  <a:lnTo>
                    <a:pt x="5395" y="949"/>
                  </a:lnTo>
                  <a:lnTo>
                    <a:pt x="4209" y="356"/>
                  </a:lnTo>
                  <a:lnTo>
                    <a:pt x="3735" y="119"/>
                  </a:lnTo>
                  <a:lnTo>
                    <a:pt x="3261" y="0"/>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6"/>
            <p:cNvSpPr/>
            <p:nvPr/>
          </p:nvSpPr>
          <p:spPr>
            <a:xfrm>
              <a:off x="1948250" y="2859200"/>
              <a:ext cx="69675" cy="161550"/>
            </a:xfrm>
            <a:custGeom>
              <a:avLst/>
              <a:gdLst/>
              <a:ahLst/>
              <a:cxnLst/>
              <a:rect l="l" t="t" r="r" b="b"/>
              <a:pathLst>
                <a:path w="2787" h="6462" extrusionOk="0">
                  <a:moveTo>
                    <a:pt x="0" y="1"/>
                  </a:moveTo>
                  <a:lnTo>
                    <a:pt x="0" y="6284"/>
                  </a:lnTo>
                  <a:lnTo>
                    <a:pt x="2786" y="6461"/>
                  </a:lnTo>
                  <a:lnTo>
                    <a:pt x="534" y="5750"/>
                  </a:lnTo>
                  <a:lnTo>
                    <a:pt x="0" y="1"/>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6"/>
            <p:cNvSpPr/>
            <p:nvPr/>
          </p:nvSpPr>
          <p:spPr>
            <a:xfrm>
              <a:off x="1986775" y="3059250"/>
              <a:ext cx="45950" cy="81525"/>
            </a:xfrm>
            <a:custGeom>
              <a:avLst/>
              <a:gdLst/>
              <a:ahLst/>
              <a:cxnLst/>
              <a:rect l="l" t="t" r="r" b="b"/>
              <a:pathLst>
                <a:path w="1838" h="3261" extrusionOk="0">
                  <a:moveTo>
                    <a:pt x="1245" y="0"/>
                  </a:moveTo>
                  <a:lnTo>
                    <a:pt x="1" y="2312"/>
                  </a:lnTo>
                  <a:lnTo>
                    <a:pt x="1838" y="3260"/>
                  </a:lnTo>
                  <a:lnTo>
                    <a:pt x="771" y="2075"/>
                  </a:lnTo>
                  <a:lnTo>
                    <a:pt x="1245"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6"/>
            <p:cNvSpPr/>
            <p:nvPr/>
          </p:nvSpPr>
          <p:spPr>
            <a:xfrm>
              <a:off x="1835625" y="3526025"/>
              <a:ext cx="75600" cy="724600"/>
            </a:xfrm>
            <a:custGeom>
              <a:avLst/>
              <a:gdLst/>
              <a:ahLst/>
              <a:cxnLst/>
              <a:rect l="l" t="t" r="r" b="b"/>
              <a:pathLst>
                <a:path w="3024" h="28984" extrusionOk="0">
                  <a:moveTo>
                    <a:pt x="1" y="0"/>
                  </a:moveTo>
                  <a:lnTo>
                    <a:pt x="1008" y="11025"/>
                  </a:lnTo>
                  <a:lnTo>
                    <a:pt x="1779" y="19026"/>
                  </a:lnTo>
                  <a:lnTo>
                    <a:pt x="2135" y="23353"/>
                  </a:lnTo>
                  <a:lnTo>
                    <a:pt x="2135" y="24479"/>
                  </a:lnTo>
                  <a:lnTo>
                    <a:pt x="2135" y="25309"/>
                  </a:lnTo>
                  <a:lnTo>
                    <a:pt x="2016" y="25724"/>
                  </a:lnTo>
                  <a:lnTo>
                    <a:pt x="1898" y="26080"/>
                  </a:lnTo>
                  <a:lnTo>
                    <a:pt x="1779" y="26435"/>
                  </a:lnTo>
                  <a:lnTo>
                    <a:pt x="1542" y="26850"/>
                  </a:lnTo>
                  <a:lnTo>
                    <a:pt x="1364" y="27206"/>
                  </a:lnTo>
                  <a:lnTo>
                    <a:pt x="1246" y="27561"/>
                  </a:lnTo>
                  <a:lnTo>
                    <a:pt x="1186" y="27917"/>
                  </a:lnTo>
                  <a:lnTo>
                    <a:pt x="1186" y="28213"/>
                  </a:lnTo>
                  <a:lnTo>
                    <a:pt x="1246" y="28451"/>
                  </a:lnTo>
                  <a:lnTo>
                    <a:pt x="1364" y="28688"/>
                  </a:lnTo>
                  <a:lnTo>
                    <a:pt x="1483" y="28865"/>
                  </a:lnTo>
                  <a:lnTo>
                    <a:pt x="1601" y="28984"/>
                  </a:lnTo>
                  <a:lnTo>
                    <a:pt x="1542" y="28688"/>
                  </a:lnTo>
                  <a:lnTo>
                    <a:pt x="1542" y="28391"/>
                  </a:lnTo>
                  <a:lnTo>
                    <a:pt x="1601" y="28036"/>
                  </a:lnTo>
                  <a:lnTo>
                    <a:pt x="1779" y="27680"/>
                  </a:lnTo>
                  <a:lnTo>
                    <a:pt x="2194" y="26909"/>
                  </a:lnTo>
                  <a:lnTo>
                    <a:pt x="2727" y="26139"/>
                  </a:lnTo>
                  <a:lnTo>
                    <a:pt x="2846" y="25902"/>
                  </a:lnTo>
                  <a:lnTo>
                    <a:pt x="2905" y="25724"/>
                  </a:lnTo>
                  <a:lnTo>
                    <a:pt x="3024" y="25191"/>
                  </a:lnTo>
                  <a:lnTo>
                    <a:pt x="3024" y="24598"/>
                  </a:lnTo>
                  <a:lnTo>
                    <a:pt x="3024" y="23946"/>
                  </a:lnTo>
                  <a:lnTo>
                    <a:pt x="2846" y="22464"/>
                  </a:lnTo>
                  <a:lnTo>
                    <a:pt x="2787" y="21694"/>
                  </a:lnTo>
                  <a:lnTo>
                    <a:pt x="2727" y="20923"/>
                  </a:lnTo>
                  <a:lnTo>
                    <a:pt x="2431" y="16715"/>
                  </a:lnTo>
                  <a:lnTo>
                    <a:pt x="1838" y="9661"/>
                  </a:lnTo>
                  <a:lnTo>
                    <a:pt x="1068"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6"/>
            <p:cNvSpPr/>
            <p:nvPr/>
          </p:nvSpPr>
          <p:spPr>
            <a:xfrm>
              <a:off x="2006050" y="2773250"/>
              <a:ext cx="170425" cy="108200"/>
            </a:xfrm>
            <a:custGeom>
              <a:avLst/>
              <a:gdLst/>
              <a:ahLst/>
              <a:cxnLst/>
              <a:rect l="l" t="t" r="r" b="b"/>
              <a:pathLst>
                <a:path w="6817" h="4328" extrusionOk="0">
                  <a:moveTo>
                    <a:pt x="0" y="1"/>
                  </a:moveTo>
                  <a:lnTo>
                    <a:pt x="0" y="297"/>
                  </a:lnTo>
                  <a:lnTo>
                    <a:pt x="119" y="653"/>
                  </a:lnTo>
                  <a:lnTo>
                    <a:pt x="237" y="949"/>
                  </a:lnTo>
                  <a:lnTo>
                    <a:pt x="356" y="1305"/>
                  </a:lnTo>
                  <a:lnTo>
                    <a:pt x="830" y="1957"/>
                  </a:lnTo>
                  <a:lnTo>
                    <a:pt x="1304" y="2609"/>
                  </a:lnTo>
                  <a:lnTo>
                    <a:pt x="1897" y="3202"/>
                  </a:lnTo>
                  <a:lnTo>
                    <a:pt x="2489" y="3676"/>
                  </a:lnTo>
                  <a:lnTo>
                    <a:pt x="3082" y="4031"/>
                  </a:lnTo>
                  <a:lnTo>
                    <a:pt x="3556" y="4209"/>
                  </a:lnTo>
                  <a:lnTo>
                    <a:pt x="3971" y="4269"/>
                  </a:lnTo>
                  <a:lnTo>
                    <a:pt x="4386" y="4328"/>
                  </a:lnTo>
                  <a:lnTo>
                    <a:pt x="4742" y="4269"/>
                  </a:lnTo>
                  <a:lnTo>
                    <a:pt x="5157" y="4091"/>
                  </a:lnTo>
                  <a:lnTo>
                    <a:pt x="5512" y="3854"/>
                  </a:lnTo>
                  <a:lnTo>
                    <a:pt x="5927" y="3498"/>
                  </a:lnTo>
                  <a:lnTo>
                    <a:pt x="6342" y="2965"/>
                  </a:lnTo>
                  <a:lnTo>
                    <a:pt x="6816" y="2313"/>
                  </a:lnTo>
                  <a:lnTo>
                    <a:pt x="0" y="1"/>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6"/>
            <p:cNvSpPr/>
            <p:nvPr/>
          </p:nvSpPr>
          <p:spPr>
            <a:xfrm>
              <a:off x="1961575" y="2608775"/>
              <a:ext cx="283050" cy="229700"/>
            </a:xfrm>
            <a:custGeom>
              <a:avLst/>
              <a:gdLst/>
              <a:ahLst/>
              <a:cxnLst/>
              <a:rect l="l" t="t" r="r" b="b"/>
              <a:pathLst>
                <a:path w="11322" h="9188" extrusionOk="0">
                  <a:moveTo>
                    <a:pt x="2313" y="1"/>
                  </a:moveTo>
                  <a:lnTo>
                    <a:pt x="1957" y="60"/>
                  </a:lnTo>
                  <a:lnTo>
                    <a:pt x="1661" y="119"/>
                  </a:lnTo>
                  <a:lnTo>
                    <a:pt x="1364" y="297"/>
                  </a:lnTo>
                  <a:lnTo>
                    <a:pt x="1127" y="475"/>
                  </a:lnTo>
                  <a:lnTo>
                    <a:pt x="890" y="712"/>
                  </a:lnTo>
                  <a:lnTo>
                    <a:pt x="653" y="949"/>
                  </a:lnTo>
                  <a:lnTo>
                    <a:pt x="475" y="1246"/>
                  </a:lnTo>
                  <a:lnTo>
                    <a:pt x="297" y="1542"/>
                  </a:lnTo>
                  <a:lnTo>
                    <a:pt x="179" y="1897"/>
                  </a:lnTo>
                  <a:lnTo>
                    <a:pt x="119" y="2194"/>
                  </a:lnTo>
                  <a:lnTo>
                    <a:pt x="60" y="2549"/>
                  </a:lnTo>
                  <a:lnTo>
                    <a:pt x="1" y="2964"/>
                  </a:lnTo>
                  <a:lnTo>
                    <a:pt x="60" y="3320"/>
                  </a:lnTo>
                  <a:lnTo>
                    <a:pt x="119" y="3676"/>
                  </a:lnTo>
                  <a:lnTo>
                    <a:pt x="357" y="4387"/>
                  </a:lnTo>
                  <a:lnTo>
                    <a:pt x="653" y="5039"/>
                  </a:lnTo>
                  <a:lnTo>
                    <a:pt x="1009" y="5691"/>
                  </a:lnTo>
                  <a:lnTo>
                    <a:pt x="1542" y="6284"/>
                  </a:lnTo>
                  <a:lnTo>
                    <a:pt x="2135" y="6876"/>
                  </a:lnTo>
                  <a:lnTo>
                    <a:pt x="2787" y="7410"/>
                  </a:lnTo>
                  <a:lnTo>
                    <a:pt x="3617" y="7943"/>
                  </a:lnTo>
                  <a:lnTo>
                    <a:pt x="4506" y="8477"/>
                  </a:lnTo>
                  <a:lnTo>
                    <a:pt x="4920" y="8654"/>
                  </a:lnTo>
                  <a:lnTo>
                    <a:pt x="5395" y="8832"/>
                  </a:lnTo>
                  <a:lnTo>
                    <a:pt x="6343" y="9069"/>
                  </a:lnTo>
                  <a:lnTo>
                    <a:pt x="7291" y="9188"/>
                  </a:lnTo>
                  <a:lnTo>
                    <a:pt x="8240" y="9188"/>
                  </a:lnTo>
                  <a:lnTo>
                    <a:pt x="9129" y="9010"/>
                  </a:lnTo>
                  <a:lnTo>
                    <a:pt x="9484" y="8892"/>
                  </a:lnTo>
                  <a:lnTo>
                    <a:pt x="9840" y="8773"/>
                  </a:lnTo>
                  <a:lnTo>
                    <a:pt x="10196" y="8595"/>
                  </a:lnTo>
                  <a:lnTo>
                    <a:pt x="10492" y="8417"/>
                  </a:lnTo>
                  <a:lnTo>
                    <a:pt x="10729" y="8180"/>
                  </a:lnTo>
                  <a:lnTo>
                    <a:pt x="10907" y="7884"/>
                  </a:lnTo>
                  <a:lnTo>
                    <a:pt x="11085" y="7647"/>
                  </a:lnTo>
                  <a:lnTo>
                    <a:pt x="11203" y="7351"/>
                  </a:lnTo>
                  <a:lnTo>
                    <a:pt x="11322" y="6817"/>
                  </a:lnTo>
                  <a:lnTo>
                    <a:pt x="11322" y="6224"/>
                  </a:lnTo>
                  <a:lnTo>
                    <a:pt x="11203" y="5691"/>
                  </a:lnTo>
                  <a:lnTo>
                    <a:pt x="10966" y="5098"/>
                  </a:lnTo>
                  <a:lnTo>
                    <a:pt x="10670" y="4565"/>
                  </a:lnTo>
                  <a:lnTo>
                    <a:pt x="10314" y="4031"/>
                  </a:lnTo>
                  <a:lnTo>
                    <a:pt x="9840" y="3498"/>
                  </a:lnTo>
                  <a:lnTo>
                    <a:pt x="9603" y="3261"/>
                  </a:lnTo>
                  <a:lnTo>
                    <a:pt x="9247" y="2964"/>
                  </a:lnTo>
                  <a:lnTo>
                    <a:pt x="8299" y="2372"/>
                  </a:lnTo>
                  <a:lnTo>
                    <a:pt x="7173" y="1838"/>
                  </a:lnTo>
                  <a:lnTo>
                    <a:pt x="5987" y="1246"/>
                  </a:lnTo>
                  <a:lnTo>
                    <a:pt x="3913" y="356"/>
                  </a:lnTo>
                  <a:lnTo>
                    <a:pt x="3024" y="1"/>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6"/>
            <p:cNvSpPr/>
            <p:nvPr/>
          </p:nvSpPr>
          <p:spPr>
            <a:xfrm>
              <a:off x="2026775" y="2548025"/>
              <a:ext cx="207475" cy="217850"/>
            </a:xfrm>
            <a:custGeom>
              <a:avLst/>
              <a:gdLst/>
              <a:ahLst/>
              <a:cxnLst/>
              <a:rect l="l" t="t" r="r" b="b"/>
              <a:pathLst>
                <a:path w="8299" h="8714" extrusionOk="0">
                  <a:moveTo>
                    <a:pt x="2787" y="1"/>
                  </a:moveTo>
                  <a:lnTo>
                    <a:pt x="2135" y="60"/>
                  </a:lnTo>
                  <a:lnTo>
                    <a:pt x="1601" y="238"/>
                  </a:lnTo>
                  <a:lnTo>
                    <a:pt x="1364" y="356"/>
                  </a:lnTo>
                  <a:lnTo>
                    <a:pt x="1186" y="475"/>
                  </a:lnTo>
                  <a:lnTo>
                    <a:pt x="1068" y="653"/>
                  </a:lnTo>
                  <a:lnTo>
                    <a:pt x="949" y="890"/>
                  </a:lnTo>
                  <a:lnTo>
                    <a:pt x="357" y="2549"/>
                  </a:lnTo>
                  <a:lnTo>
                    <a:pt x="1" y="3676"/>
                  </a:lnTo>
                  <a:lnTo>
                    <a:pt x="1" y="4209"/>
                  </a:lnTo>
                  <a:lnTo>
                    <a:pt x="60" y="4802"/>
                  </a:lnTo>
                  <a:lnTo>
                    <a:pt x="179" y="5454"/>
                  </a:lnTo>
                  <a:lnTo>
                    <a:pt x="297" y="5809"/>
                  </a:lnTo>
                  <a:lnTo>
                    <a:pt x="534" y="6224"/>
                  </a:lnTo>
                  <a:lnTo>
                    <a:pt x="771" y="6580"/>
                  </a:lnTo>
                  <a:lnTo>
                    <a:pt x="1068" y="6995"/>
                  </a:lnTo>
                  <a:lnTo>
                    <a:pt x="1423" y="7350"/>
                  </a:lnTo>
                  <a:lnTo>
                    <a:pt x="1838" y="7706"/>
                  </a:lnTo>
                  <a:lnTo>
                    <a:pt x="2372" y="8002"/>
                  </a:lnTo>
                  <a:lnTo>
                    <a:pt x="3024" y="8299"/>
                  </a:lnTo>
                  <a:lnTo>
                    <a:pt x="3616" y="8536"/>
                  </a:lnTo>
                  <a:lnTo>
                    <a:pt x="4209" y="8654"/>
                  </a:lnTo>
                  <a:lnTo>
                    <a:pt x="4743" y="8714"/>
                  </a:lnTo>
                  <a:lnTo>
                    <a:pt x="5217" y="8714"/>
                  </a:lnTo>
                  <a:lnTo>
                    <a:pt x="5691" y="8595"/>
                  </a:lnTo>
                  <a:lnTo>
                    <a:pt x="6047" y="8477"/>
                  </a:lnTo>
                  <a:lnTo>
                    <a:pt x="6402" y="8299"/>
                  </a:lnTo>
                  <a:lnTo>
                    <a:pt x="6699" y="8062"/>
                  </a:lnTo>
                  <a:lnTo>
                    <a:pt x="7173" y="7647"/>
                  </a:lnTo>
                  <a:lnTo>
                    <a:pt x="7528" y="7173"/>
                  </a:lnTo>
                  <a:lnTo>
                    <a:pt x="7706" y="6876"/>
                  </a:lnTo>
                  <a:lnTo>
                    <a:pt x="7766" y="6758"/>
                  </a:lnTo>
                  <a:lnTo>
                    <a:pt x="7943" y="6343"/>
                  </a:lnTo>
                  <a:lnTo>
                    <a:pt x="8121" y="5809"/>
                  </a:lnTo>
                  <a:lnTo>
                    <a:pt x="8299" y="5157"/>
                  </a:lnTo>
                  <a:lnTo>
                    <a:pt x="8299" y="4683"/>
                  </a:lnTo>
                  <a:lnTo>
                    <a:pt x="8299" y="4268"/>
                  </a:lnTo>
                  <a:lnTo>
                    <a:pt x="8180" y="3735"/>
                  </a:lnTo>
                  <a:lnTo>
                    <a:pt x="7943" y="3201"/>
                  </a:lnTo>
                  <a:lnTo>
                    <a:pt x="7588" y="2668"/>
                  </a:lnTo>
                  <a:lnTo>
                    <a:pt x="7173" y="2134"/>
                  </a:lnTo>
                  <a:lnTo>
                    <a:pt x="6580" y="1601"/>
                  </a:lnTo>
                  <a:lnTo>
                    <a:pt x="5869" y="1008"/>
                  </a:lnTo>
                  <a:lnTo>
                    <a:pt x="5454" y="771"/>
                  </a:lnTo>
                  <a:lnTo>
                    <a:pt x="5098" y="534"/>
                  </a:lnTo>
                  <a:lnTo>
                    <a:pt x="4268" y="238"/>
                  </a:lnTo>
                  <a:lnTo>
                    <a:pt x="3498"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6"/>
            <p:cNvSpPr/>
            <p:nvPr/>
          </p:nvSpPr>
          <p:spPr>
            <a:xfrm>
              <a:off x="2017900" y="2639900"/>
              <a:ext cx="198575" cy="142275"/>
            </a:xfrm>
            <a:custGeom>
              <a:avLst/>
              <a:gdLst/>
              <a:ahLst/>
              <a:cxnLst/>
              <a:rect l="l" t="t" r="r" b="b"/>
              <a:pathLst>
                <a:path w="7943" h="5691" extrusionOk="0">
                  <a:moveTo>
                    <a:pt x="356" y="1"/>
                  </a:moveTo>
                  <a:lnTo>
                    <a:pt x="60" y="1008"/>
                  </a:lnTo>
                  <a:lnTo>
                    <a:pt x="0" y="1364"/>
                  </a:lnTo>
                  <a:lnTo>
                    <a:pt x="0" y="1719"/>
                  </a:lnTo>
                  <a:lnTo>
                    <a:pt x="0" y="2075"/>
                  </a:lnTo>
                  <a:lnTo>
                    <a:pt x="119" y="2431"/>
                  </a:lnTo>
                  <a:lnTo>
                    <a:pt x="356" y="2846"/>
                  </a:lnTo>
                  <a:lnTo>
                    <a:pt x="593" y="3320"/>
                  </a:lnTo>
                  <a:lnTo>
                    <a:pt x="949" y="3794"/>
                  </a:lnTo>
                  <a:lnTo>
                    <a:pt x="1364" y="4268"/>
                  </a:lnTo>
                  <a:lnTo>
                    <a:pt x="1838" y="4742"/>
                  </a:lnTo>
                  <a:lnTo>
                    <a:pt x="2430" y="5098"/>
                  </a:lnTo>
                  <a:lnTo>
                    <a:pt x="3201" y="5394"/>
                  </a:lnTo>
                  <a:lnTo>
                    <a:pt x="3557" y="5513"/>
                  </a:lnTo>
                  <a:lnTo>
                    <a:pt x="3971" y="5631"/>
                  </a:lnTo>
                  <a:lnTo>
                    <a:pt x="4861" y="5691"/>
                  </a:lnTo>
                  <a:lnTo>
                    <a:pt x="5631" y="5631"/>
                  </a:lnTo>
                  <a:lnTo>
                    <a:pt x="6224" y="5513"/>
                  </a:lnTo>
                  <a:lnTo>
                    <a:pt x="6639" y="5335"/>
                  </a:lnTo>
                  <a:lnTo>
                    <a:pt x="6994" y="5157"/>
                  </a:lnTo>
                  <a:lnTo>
                    <a:pt x="7172" y="4979"/>
                  </a:lnTo>
                  <a:lnTo>
                    <a:pt x="7350" y="4802"/>
                  </a:lnTo>
                  <a:lnTo>
                    <a:pt x="7943" y="3498"/>
                  </a:lnTo>
                  <a:lnTo>
                    <a:pt x="7706" y="3735"/>
                  </a:lnTo>
                  <a:lnTo>
                    <a:pt x="7409" y="3912"/>
                  </a:lnTo>
                  <a:lnTo>
                    <a:pt x="7054" y="4090"/>
                  </a:lnTo>
                  <a:lnTo>
                    <a:pt x="6461" y="4268"/>
                  </a:lnTo>
                  <a:lnTo>
                    <a:pt x="5809" y="4387"/>
                  </a:lnTo>
                  <a:lnTo>
                    <a:pt x="4979" y="4387"/>
                  </a:lnTo>
                  <a:lnTo>
                    <a:pt x="4505" y="4268"/>
                  </a:lnTo>
                  <a:lnTo>
                    <a:pt x="3971" y="4209"/>
                  </a:lnTo>
                  <a:lnTo>
                    <a:pt x="3438" y="4031"/>
                  </a:lnTo>
                  <a:lnTo>
                    <a:pt x="2964" y="3794"/>
                  </a:lnTo>
                  <a:lnTo>
                    <a:pt x="2549" y="3498"/>
                  </a:lnTo>
                  <a:lnTo>
                    <a:pt x="2193" y="3201"/>
                  </a:lnTo>
                  <a:lnTo>
                    <a:pt x="1838" y="2905"/>
                  </a:lnTo>
                  <a:lnTo>
                    <a:pt x="1541" y="2549"/>
                  </a:lnTo>
                  <a:lnTo>
                    <a:pt x="1067" y="1838"/>
                  </a:lnTo>
                  <a:lnTo>
                    <a:pt x="712" y="1127"/>
                  </a:lnTo>
                  <a:lnTo>
                    <a:pt x="534" y="593"/>
                  </a:lnTo>
                  <a:lnTo>
                    <a:pt x="356" y="1"/>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6"/>
            <p:cNvSpPr/>
            <p:nvPr/>
          </p:nvSpPr>
          <p:spPr>
            <a:xfrm>
              <a:off x="2047525" y="2548025"/>
              <a:ext cx="186725" cy="145250"/>
            </a:xfrm>
            <a:custGeom>
              <a:avLst/>
              <a:gdLst/>
              <a:ahLst/>
              <a:cxnLst/>
              <a:rect l="l" t="t" r="r" b="b"/>
              <a:pathLst>
                <a:path w="7469" h="5810" extrusionOk="0">
                  <a:moveTo>
                    <a:pt x="1957" y="1"/>
                  </a:moveTo>
                  <a:lnTo>
                    <a:pt x="1305" y="60"/>
                  </a:lnTo>
                  <a:lnTo>
                    <a:pt x="771" y="238"/>
                  </a:lnTo>
                  <a:lnTo>
                    <a:pt x="534" y="356"/>
                  </a:lnTo>
                  <a:lnTo>
                    <a:pt x="356" y="475"/>
                  </a:lnTo>
                  <a:lnTo>
                    <a:pt x="238" y="653"/>
                  </a:lnTo>
                  <a:lnTo>
                    <a:pt x="119" y="890"/>
                  </a:lnTo>
                  <a:lnTo>
                    <a:pt x="1" y="1245"/>
                  </a:lnTo>
                  <a:lnTo>
                    <a:pt x="60" y="1660"/>
                  </a:lnTo>
                  <a:lnTo>
                    <a:pt x="179" y="2194"/>
                  </a:lnTo>
                  <a:lnTo>
                    <a:pt x="416" y="2727"/>
                  </a:lnTo>
                  <a:lnTo>
                    <a:pt x="830" y="3320"/>
                  </a:lnTo>
                  <a:lnTo>
                    <a:pt x="1305" y="3913"/>
                  </a:lnTo>
                  <a:lnTo>
                    <a:pt x="2016" y="4446"/>
                  </a:lnTo>
                  <a:lnTo>
                    <a:pt x="2846" y="5039"/>
                  </a:lnTo>
                  <a:lnTo>
                    <a:pt x="3616" y="5394"/>
                  </a:lnTo>
                  <a:lnTo>
                    <a:pt x="4328" y="5631"/>
                  </a:lnTo>
                  <a:lnTo>
                    <a:pt x="4980" y="5750"/>
                  </a:lnTo>
                  <a:lnTo>
                    <a:pt x="5632" y="5809"/>
                  </a:lnTo>
                  <a:lnTo>
                    <a:pt x="6224" y="5750"/>
                  </a:lnTo>
                  <a:lnTo>
                    <a:pt x="6698" y="5631"/>
                  </a:lnTo>
                  <a:lnTo>
                    <a:pt x="7113" y="5394"/>
                  </a:lnTo>
                  <a:lnTo>
                    <a:pt x="7469" y="5157"/>
                  </a:lnTo>
                  <a:lnTo>
                    <a:pt x="7469" y="4683"/>
                  </a:lnTo>
                  <a:lnTo>
                    <a:pt x="7469" y="4268"/>
                  </a:lnTo>
                  <a:lnTo>
                    <a:pt x="7350" y="3735"/>
                  </a:lnTo>
                  <a:lnTo>
                    <a:pt x="7113" y="3201"/>
                  </a:lnTo>
                  <a:lnTo>
                    <a:pt x="6758" y="2668"/>
                  </a:lnTo>
                  <a:lnTo>
                    <a:pt x="6343" y="2134"/>
                  </a:lnTo>
                  <a:lnTo>
                    <a:pt x="5750" y="1601"/>
                  </a:lnTo>
                  <a:lnTo>
                    <a:pt x="5039" y="1008"/>
                  </a:lnTo>
                  <a:lnTo>
                    <a:pt x="4624" y="771"/>
                  </a:lnTo>
                  <a:lnTo>
                    <a:pt x="4268" y="534"/>
                  </a:lnTo>
                  <a:lnTo>
                    <a:pt x="3438" y="238"/>
                  </a:lnTo>
                  <a:lnTo>
                    <a:pt x="2668" y="1"/>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6"/>
            <p:cNvSpPr/>
            <p:nvPr/>
          </p:nvSpPr>
          <p:spPr>
            <a:xfrm>
              <a:off x="2880300" y="2954050"/>
              <a:ext cx="140800" cy="413425"/>
            </a:xfrm>
            <a:custGeom>
              <a:avLst/>
              <a:gdLst/>
              <a:ahLst/>
              <a:cxnLst/>
              <a:rect l="l" t="t" r="r" b="b"/>
              <a:pathLst>
                <a:path w="5632" h="16537" extrusionOk="0">
                  <a:moveTo>
                    <a:pt x="4920" y="0"/>
                  </a:moveTo>
                  <a:lnTo>
                    <a:pt x="4150" y="296"/>
                  </a:lnTo>
                  <a:lnTo>
                    <a:pt x="3794" y="474"/>
                  </a:lnTo>
                  <a:lnTo>
                    <a:pt x="3498" y="711"/>
                  </a:lnTo>
                  <a:lnTo>
                    <a:pt x="3201" y="1067"/>
                  </a:lnTo>
                  <a:lnTo>
                    <a:pt x="2964" y="1541"/>
                  </a:lnTo>
                  <a:lnTo>
                    <a:pt x="2668" y="2193"/>
                  </a:lnTo>
                  <a:lnTo>
                    <a:pt x="2431" y="3023"/>
                  </a:lnTo>
                  <a:lnTo>
                    <a:pt x="2075" y="4208"/>
                  </a:lnTo>
                  <a:lnTo>
                    <a:pt x="1719" y="5749"/>
                  </a:lnTo>
                  <a:lnTo>
                    <a:pt x="949" y="9306"/>
                  </a:lnTo>
                  <a:lnTo>
                    <a:pt x="1" y="13692"/>
                  </a:lnTo>
                  <a:lnTo>
                    <a:pt x="238" y="14166"/>
                  </a:lnTo>
                  <a:lnTo>
                    <a:pt x="830" y="15233"/>
                  </a:lnTo>
                  <a:lnTo>
                    <a:pt x="1423" y="16241"/>
                  </a:lnTo>
                  <a:lnTo>
                    <a:pt x="1660" y="16478"/>
                  </a:lnTo>
                  <a:lnTo>
                    <a:pt x="1719" y="16537"/>
                  </a:lnTo>
                  <a:lnTo>
                    <a:pt x="1779" y="16537"/>
                  </a:lnTo>
                  <a:lnTo>
                    <a:pt x="2016" y="16181"/>
                  </a:lnTo>
                  <a:lnTo>
                    <a:pt x="2371" y="15411"/>
                  </a:lnTo>
                  <a:lnTo>
                    <a:pt x="2905" y="13870"/>
                  </a:lnTo>
                  <a:lnTo>
                    <a:pt x="3735" y="11262"/>
                  </a:lnTo>
                  <a:lnTo>
                    <a:pt x="4564" y="8535"/>
                  </a:lnTo>
                  <a:lnTo>
                    <a:pt x="5157" y="6639"/>
                  </a:lnTo>
                  <a:lnTo>
                    <a:pt x="5631" y="5275"/>
                  </a:lnTo>
                  <a:lnTo>
                    <a:pt x="4920" y="0"/>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6"/>
            <p:cNvSpPr/>
            <p:nvPr/>
          </p:nvSpPr>
          <p:spPr>
            <a:xfrm>
              <a:off x="2938100" y="2945150"/>
              <a:ext cx="432700" cy="1401800"/>
            </a:xfrm>
            <a:custGeom>
              <a:avLst/>
              <a:gdLst/>
              <a:ahLst/>
              <a:cxnLst/>
              <a:rect l="l" t="t" r="r" b="b"/>
              <a:pathLst>
                <a:path w="17308" h="56072" extrusionOk="0">
                  <a:moveTo>
                    <a:pt x="3497" y="0"/>
                  </a:moveTo>
                  <a:lnTo>
                    <a:pt x="2608" y="356"/>
                  </a:lnTo>
                  <a:lnTo>
                    <a:pt x="2430" y="1067"/>
                  </a:lnTo>
                  <a:lnTo>
                    <a:pt x="2015" y="2846"/>
                  </a:lnTo>
                  <a:lnTo>
                    <a:pt x="1778" y="3912"/>
                  </a:lnTo>
                  <a:lnTo>
                    <a:pt x="1660" y="4446"/>
                  </a:lnTo>
                  <a:lnTo>
                    <a:pt x="1541" y="4979"/>
                  </a:lnTo>
                  <a:lnTo>
                    <a:pt x="1541" y="5513"/>
                  </a:lnTo>
                  <a:lnTo>
                    <a:pt x="1600" y="5987"/>
                  </a:lnTo>
                  <a:lnTo>
                    <a:pt x="1719" y="6520"/>
                  </a:lnTo>
                  <a:lnTo>
                    <a:pt x="2015" y="7054"/>
                  </a:lnTo>
                  <a:lnTo>
                    <a:pt x="2312" y="7350"/>
                  </a:lnTo>
                  <a:lnTo>
                    <a:pt x="2667" y="7587"/>
                  </a:lnTo>
                  <a:lnTo>
                    <a:pt x="3023" y="7765"/>
                  </a:lnTo>
                  <a:lnTo>
                    <a:pt x="3379" y="7884"/>
                  </a:lnTo>
                  <a:lnTo>
                    <a:pt x="3971" y="7943"/>
                  </a:lnTo>
                  <a:lnTo>
                    <a:pt x="4208" y="7943"/>
                  </a:lnTo>
                  <a:lnTo>
                    <a:pt x="4742" y="9306"/>
                  </a:lnTo>
                  <a:lnTo>
                    <a:pt x="5098" y="10432"/>
                  </a:lnTo>
                  <a:lnTo>
                    <a:pt x="5216" y="10907"/>
                  </a:lnTo>
                  <a:lnTo>
                    <a:pt x="5216" y="11203"/>
                  </a:lnTo>
                  <a:lnTo>
                    <a:pt x="5216" y="11499"/>
                  </a:lnTo>
                  <a:lnTo>
                    <a:pt x="5098" y="11677"/>
                  </a:lnTo>
                  <a:lnTo>
                    <a:pt x="4979" y="11914"/>
                  </a:lnTo>
                  <a:lnTo>
                    <a:pt x="4801" y="12092"/>
                  </a:lnTo>
                  <a:lnTo>
                    <a:pt x="4149" y="12566"/>
                  </a:lnTo>
                  <a:lnTo>
                    <a:pt x="3201" y="13218"/>
                  </a:lnTo>
                  <a:lnTo>
                    <a:pt x="2549" y="13574"/>
                  </a:lnTo>
                  <a:lnTo>
                    <a:pt x="1956" y="14048"/>
                  </a:lnTo>
                  <a:lnTo>
                    <a:pt x="1660" y="14344"/>
                  </a:lnTo>
                  <a:lnTo>
                    <a:pt x="1363" y="14641"/>
                  </a:lnTo>
                  <a:lnTo>
                    <a:pt x="1126" y="14996"/>
                  </a:lnTo>
                  <a:lnTo>
                    <a:pt x="889" y="15470"/>
                  </a:lnTo>
                  <a:lnTo>
                    <a:pt x="711" y="15945"/>
                  </a:lnTo>
                  <a:lnTo>
                    <a:pt x="534" y="16537"/>
                  </a:lnTo>
                  <a:lnTo>
                    <a:pt x="356" y="17249"/>
                  </a:lnTo>
                  <a:lnTo>
                    <a:pt x="296" y="18019"/>
                  </a:lnTo>
                  <a:lnTo>
                    <a:pt x="237" y="18908"/>
                  </a:lnTo>
                  <a:lnTo>
                    <a:pt x="296" y="19916"/>
                  </a:lnTo>
                  <a:lnTo>
                    <a:pt x="356" y="21042"/>
                  </a:lnTo>
                  <a:lnTo>
                    <a:pt x="534" y="22287"/>
                  </a:lnTo>
                  <a:lnTo>
                    <a:pt x="948" y="25191"/>
                  </a:lnTo>
                  <a:lnTo>
                    <a:pt x="1482" y="28273"/>
                  </a:lnTo>
                  <a:lnTo>
                    <a:pt x="2667" y="34556"/>
                  </a:lnTo>
                  <a:lnTo>
                    <a:pt x="3616" y="39416"/>
                  </a:lnTo>
                  <a:lnTo>
                    <a:pt x="4031" y="41431"/>
                  </a:lnTo>
                  <a:lnTo>
                    <a:pt x="0" y="52575"/>
                  </a:lnTo>
                  <a:lnTo>
                    <a:pt x="2608" y="56072"/>
                  </a:lnTo>
                  <a:lnTo>
                    <a:pt x="16596" y="56072"/>
                  </a:lnTo>
                  <a:lnTo>
                    <a:pt x="14522" y="51686"/>
                  </a:lnTo>
                  <a:lnTo>
                    <a:pt x="17308" y="48070"/>
                  </a:lnTo>
                  <a:lnTo>
                    <a:pt x="13870" y="43210"/>
                  </a:lnTo>
                  <a:lnTo>
                    <a:pt x="11440" y="39713"/>
                  </a:lnTo>
                  <a:lnTo>
                    <a:pt x="10610" y="38468"/>
                  </a:lnTo>
                  <a:lnTo>
                    <a:pt x="10195" y="37875"/>
                  </a:lnTo>
                  <a:lnTo>
                    <a:pt x="10195" y="37579"/>
                  </a:lnTo>
                  <a:lnTo>
                    <a:pt x="10254" y="37105"/>
                  </a:lnTo>
                  <a:lnTo>
                    <a:pt x="10491" y="35623"/>
                  </a:lnTo>
                  <a:lnTo>
                    <a:pt x="10965" y="33608"/>
                  </a:lnTo>
                  <a:lnTo>
                    <a:pt x="11499" y="31296"/>
                  </a:lnTo>
                  <a:lnTo>
                    <a:pt x="13455" y="23709"/>
                  </a:lnTo>
                  <a:lnTo>
                    <a:pt x="13573" y="22879"/>
                  </a:lnTo>
                  <a:lnTo>
                    <a:pt x="13633" y="22050"/>
                  </a:lnTo>
                  <a:lnTo>
                    <a:pt x="13573" y="21101"/>
                  </a:lnTo>
                  <a:lnTo>
                    <a:pt x="13396" y="20153"/>
                  </a:lnTo>
                  <a:lnTo>
                    <a:pt x="13218" y="19205"/>
                  </a:lnTo>
                  <a:lnTo>
                    <a:pt x="12921" y="18197"/>
                  </a:lnTo>
                  <a:lnTo>
                    <a:pt x="12566" y="17249"/>
                  </a:lnTo>
                  <a:lnTo>
                    <a:pt x="12210" y="16300"/>
                  </a:lnTo>
                  <a:lnTo>
                    <a:pt x="11440" y="14818"/>
                  </a:lnTo>
                  <a:lnTo>
                    <a:pt x="11203" y="14226"/>
                  </a:lnTo>
                  <a:lnTo>
                    <a:pt x="10965" y="13752"/>
                  </a:lnTo>
                  <a:lnTo>
                    <a:pt x="10847" y="13277"/>
                  </a:lnTo>
                  <a:lnTo>
                    <a:pt x="10788" y="12803"/>
                  </a:lnTo>
                  <a:lnTo>
                    <a:pt x="10788" y="12210"/>
                  </a:lnTo>
                  <a:lnTo>
                    <a:pt x="10906" y="11499"/>
                  </a:lnTo>
                  <a:lnTo>
                    <a:pt x="11084" y="10788"/>
                  </a:lnTo>
                  <a:lnTo>
                    <a:pt x="11321" y="10077"/>
                  </a:lnTo>
                  <a:lnTo>
                    <a:pt x="11855" y="8832"/>
                  </a:lnTo>
                  <a:lnTo>
                    <a:pt x="12507" y="7350"/>
                  </a:lnTo>
                  <a:lnTo>
                    <a:pt x="13396" y="5454"/>
                  </a:lnTo>
                  <a:lnTo>
                    <a:pt x="13810" y="4327"/>
                  </a:lnTo>
                  <a:lnTo>
                    <a:pt x="14107" y="3379"/>
                  </a:lnTo>
                  <a:lnTo>
                    <a:pt x="14344" y="2490"/>
                  </a:lnTo>
                  <a:lnTo>
                    <a:pt x="14522" y="1779"/>
                  </a:lnTo>
                  <a:lnTo>
                    <a:pt x="14640" y="712"/>
                  </a:lnTo>
                  <a:lnTo>
                    <a:pt x="14640" y="356"/>
                  </a:lnTo>
                  <a:lnTo>
                    <a:pt x="13870" y="0"/>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6"/>
            <p:cNvSpPr/>
            <p:nvPr/>
          </p:nvSpPr>
          <p:spPr>
            <a:xfrm>
              <a:off x="3111450" y="3085925"/>
              <a:ext cx="117100" cy="60775"/>
            </a:xfrm>
            <a:custGeom>
              <a:avLst/>
              <a:gdLst/>
              <a:ahLst/>
              <a:cxnLst/>
              <a:rect l="l" t="t" r="r" b="b"/>
              <a:pathLst>
                <a:path w="4684" h="2431" extrusionOk="0">
                  <a:moveTo>
                    <a:pt x="4683" y="0"/>
                  </a:moveTo>
                  <a:lnTo>
                    <a:pt x="4565" y="237"/>
                  </a:lnTo>
                  <a:lnTo>
                    <a:pt x="4446" y="474"/>
                  </a:lnTo>
                  <a:lnTo>
                    <a:pt x="4269" y="712"/>
                  </a:lnTo>
                  <a:lnTo>
                    <a:pt x="3972" y="1008"/>
                  </a:lnTo>
                  <a:lnTo>
                    <a:pt x="3617" y="1304"/>
                  </a:lnTo>
                  <a:lnTo>
                    <a:pt x="3142" y="1541"/>
                  </a:lnTo>
                  <a:lnTo>
                    <a:pt x="2550" y="1719"/>
                  </a:lnTo>
                  <a:lnTo>
                    <a:pt x="1957" y="1778"/>
                  </a:lnTo>
                  <a:lnTo>
                    <a:pt x="1423" y="1778"/>
                  </a:lnTo>
                  <a:lnTo>
                    <a:pt x="1009" y="1719"/>
                  </a:lnTo>
                  <a:lnTo>
                    <a:pt x="653" y="1601"/>
                  </a:lnTo>
                  <a:lnTo>
                    <a:pt x="357" y="1423"/>
                  </a:lnTo>
                  <a:lnTo>
                    <a:pt x="179" y="1304"/>
                  </a:lnTo>
                  <a:lnTo>
                    <a:pt x="1" y="1186"/>
                  </a:lnTo>
                  <a:lnTo>
                    <a:pt x="119" y="1423"/>
                  </a:lnTo>
                  <a:lnTo>
                    <a:pt x="297" y="1719"/>
                  </a:lnTo>
                  <a:lnTo>
                    <a:pt x="534" y="1956"/>
                  </a:lnTo>
                  <a:lnTo>
                    <a:pt x="890" y="2193"/>
                  </a:lnTo>
                  <a:lnTo>
                    <a:pt x="1364" y="2371"/>
                  </a:lnTo>
                  <a:lnTo>
                    <a:pt x="1661" y="2430"/>
                  </a:lnTo>
                  <a:lnTo>
                    <a:pt x="2372" y="2430"/>
                  </a:lnTo>
                  <a:lnTo>
                    <a:pt x="2787" y="2312"/>
                  </a:lnTo>
                  <a:lnTo>
                    <a:pt x="3142" y="2193"/>
                  </a:lnTo>
                  <a:lnTo>
                    <a:pt x="3439" y="2075"/>
                  </a:lnTo>
                  <a:lnTo>
                    <a:pt x="3735" y="1897"/>
                  </a:lnTo>
                  <a:lnTo>
                    <a:pt x="3972" y="1778"/>
                  </a:lnTo>
                  <a:lnTo>
                    <a:pt x="4269" y="1364"/>
                  </a:lnTo>
                  <a:lnTo>
                    <a:pt x="4506" y="1008"/>
                  </a:lnTo>
                  <a:lnTo>
                    <a:pt x="4624" y="593"/>
                  </a:lnTo>
                  <a:lnTo>
                    <a:pt x="4683" y="297"/>
                  </a:lnTo>
                  <a:lnTo>
                    <a:pt x="4683"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6"/>
            <p:cNvSpPr/>
            <p:nvPr/>
          </p:nvSpPr>
          <p:spPr>
            <a:xfrm>
              <a:off x="2936600" y="2500600"/>
              <a:ext cx="321575" cy="336400"/>
            </a:xfrm>
            <a:custGeom>
              <a:avLst/>
              <a:gdLst/>
              <a:ahLst/>
              <a:cxnLst/>
              <a:rect l="l" t="t" r="r" b="b"/>
              <a:pathLst>
                <a:path w="12863" h="13456" extrusionOk="0">
                  <a:moveTo>
                    <a:pt x="7528" y="1"/>
                  </a:moveTo>
                  <a:lnTo>
                    <a:pt x="7113" y="60"/>
                  </a:lnTo>
                  <a:lnTo>
                    <a:pt x="6639" y="120"/>
                  </a:lnTo>
                  <a:lnTo>
                    <a:pt x="6284" y="238"/>
                  </a:lnTo>
                  <a:lnTo>
                    <a:pt x="5869" y="357"/>
                  </a:lnTo>
                  <a:lnTo>
                    <a:pt x="5572" y="534"/>
                  </a:lnTo>
                  <a:lnTo>
                    <a:pt x="5276" y="712"/>
                  </a:lnTo>
                  <a:lnTo>
                    <a:pt x="4802" y="1127"/>
                  </a:lnTo>
                  <a:lnTo>
                    <a:pt x="4387" y="1542"/>
                  </a:lnTo>
                  <a:lnTo>
                    <a:pt x="4091" y="1898"/>
                  </a:lnTo>
                  <a:lnTo>
                    <a:pt x="3913" y="2194"/>
                  </a:lnTo>
                  <a:lnTo>
                    <a:pt x="3676" y="2668"/>
                  </a:lnTo>
                  <a:lnTo>
                    <a:pt x="3616" y="2846"/>
                  </a:lnTo>
                  <a:lnTo>
                    <a:pt x="3379" y="2846"/>
                  </a:lnTo>
                  <a:lnTo>
                    <a:pt x="2787" y="2787"/>
                  </a:lnTo>
                  <a:lnTo>
                    <a:pt x="2431" y="2668"/>
                  </a:lnTo>
                  <a:lnTo>
                    <a:pt x="2016" y="2490"/>
                  </a:lnTo>
                  <a:lnTo>
                    <a:pt x="1660" y="2253"/>
                  </a:lnTo>
                  <a:lnTo>
                    <a:pt x="1305" y="1838"/>
                  </a:lnTo>
                  <a:lnTo>
                    <a:pt x="1127" y="1661"/>
                  </a:lnTo>
                  <a:lnTo>
                    <a:pt x="949" y="1601"/>
                  </a:lnTo>
                  <a:lnTo>
                    <a:pt x="831" y="1542"/>
                  </a:lnTo>
                  <a:lnTo>
                    <a:pt x="534" y="1542"/>
                  </a:lnTo>
                  <a:lnTo>
                    <a:pt x="416" y="1661"/>
                  </a:lnTo>
                  <a:lnTo>
                    <a:pt x="238" y="1957"/>
                  </a:lnTo>
                  <a:lnTo>
                    <a:pt x="60" y="2372"/>
                  </a:lnTo>
                  <a:lnTo>
                    <a:pt x="1" y="2905"/>
                  </a:lnTo>
                  <a:lnTo>
                    <a:pt x="1" y="3439"/>
                  </a:lnTo>
                  <a:lnTo>
                    <a:pt x="119" y="3972"/>
                  </a:lnTo>
                  <a:lnTo>
                    <a:pt x="297" y="4446"/>
                  </a:lnTo>
                  <a:lnTo>
                    <a:pt x="475" y="4921"/>
                  </a:lnTo>
                  <a:lnTo>
                    <a:pt x="653" y="5217"/>
                  </a:lnTo>
                  <a:lnTo>
                    <a:pt x="890" y="5513"/>
                  </a:lnTo>
                  <a:lnTo>
                    <a:pt x="1127" y="5750"/>
                  </a:lnTo>
                  <a:lnTo>
                    <a:pt x="1423" y="5987"/>
                  </a:lnTo>
                  <a:lnTo>
                    <a:pt x="1957" y="6224"/>
                  </a:lnTo>
                  <a:lnTo>
                    <a:pt x="9366" y="13456"/>
                  </a:lnTo>
                  <a:lnTo>
                    <a:pt x="9425" y="13159"/>
                  </a:lnTo>
                  <a:lnTo>
                    <a:pt x="9603" y="12863"/>
                  </a:lnTo>
                  <a:lnTo>
                    <a:pt x="9840" y="12626"/>
                  </a:lnTo>
                  <a:lnTo>
                    <a:pt x="10136" y="12389"/>
                  </a:lnTo>
                  <a:lnTo>
                    <a:pt x="10848" y="11915"/>
                  </a:lnTo>
                  <a:lnTo>
                    <a:pt x="11263" y="11618"/>
                  </a:lnTo>
                  <a:lnTo>
                    <a:pt x="11677" y="11263"/>
                  </a:lnTo>
                  <a:lnTo>
                    <a:pt x="12092" y="10788"/>
                  </a:lnTo>
                  <a:lnTo>
                    <a:pt x="12389" y="10314"/>
                  </a:lnTo>
                  <a:lnTo>
                    <a:pt x="12685" y="9662"/>
                  </a:lnTo>
                  <a:lnTo>
                    <a:pt x="12804" y="9010"/>
                  </a:lnTo>
                  <a:lnTo>
                    <a:pt x="12863" y="8714"/>
                  </a:lnTo>
                  <a:lnTo>
                    <a:pt x="12863" y="8358"/>
                  </a:lnTo>
                  <a:lnTo>
                    <a:pt x="12804" y="8003"/>
                  </a:lnTo>
                  <a:lnTo>
                    <a:pt x="12744" y="7647"/>
                  </a:lnTo>
                  <a:lnTo>
                    <a:pt x="12567" y="7291"/>
                  </a:lnTo>
                  <a:lnTo>
                    <a:pt x="12448" y="6936"/>
                  </a:lnTo>
                  <a:lnTo>
                    <a:pt x="12211" y="6580"/>
                  </a:lnTo>
                  <a:lnTo>
                    <a:pt x="11915" y="6224"/>
                  </a:lnTo>
                  <a:lnTo>
                    <a:pt x="12033" y="5869"/>
                  </a:lnTo>
                  <a:lnTo>
                    <a:pt x="12152" y="5454"/>
                  </a:lnTo>
                  <a:lnTo>
                    <a:pt x="12270" y="4861"/>
                  </a:lnTo>
                  <a:lnTo>
                    <a:pt x="12270" y="4209"/>
                  </a:lnTo>
                  <a:lnTo>
                    <a:pt x="12211" y="3498"/>
                  </a:lnTo>
                  <a:lnTo>
                    <a:pt x="12092" y="3083"/>
                  </a:lnTo>
                  <a:lnTo>
                    <a:pt x="11974" y="2668"/>
                  </a:lnTo>
                  <a:lnTo>
                    <a:pt x="11796" y="2253"/>
                  </a:lnTo>
                  <a:lnTo>
                    <a:pt x="11559" y="1838"/>
                  </a:lnTo>
                  <a:lnTo>
                    <a:pt x="11263" y="1483"/>
                  </a:lnTo>
                  <a:lnTo>
                    <a:pt x="10966" y="1127"/>
                  </a:lnTo>
                  <a:lnTo>
                    <a:pt x="10611" y="831"/>
                  </a:lnTo>
                  <a:lnTo>
                    <a:pt x="10196" y="594"/>
                  </a:lnTo>
                  <a:lnTo>
                    <a:pt x="9781" y="416"/>
                  </a:lnTo>
                  <a:lnTo>
                    <a:pt x="9366" y="238"/>
                  </a:lnTo>
                  <a:lnTo>
                    <a:pt x="8892" y="120"/>
                  </a:lnTo>
                  <a:lnTo>
                    <a:pt x="8417" y="60"/>
                  </a:lnTo>
                  <a:lnTo>
                    <a:pt x="8003" y="1"/>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6"/>
            <p:cNvSpPr/>
            <p:nvPr/>
          </p:nvSpPr>
          <p:spPr>
            <a:xfrm>
              <a:off x="2979575" y="2656200"/>
              <a:ext cx="305275" cy="386775"/>
            </a:xfrm>
            <a:custGeom>
              <a:avLst/>
              <a:gdLst/>
              <a:ahLst/>
              <a:cxnLst/>
              <a:rect l="l" t="t" r="r" b="b"/>
              <a:pathLst>
                <a:path w="12211" h="15471" extrusionOk="0">
                  <a:moveTo>
                    <a:pt x="238" y="0"/>
                  </a:moveTo>
                  <a:lnTo>
                    <a:pt x="179" y="356"/>
                  </a:lnTo>
                  <a:lnTo>
                    <a:pt x="179" y="712"/>
                  </a:lnTo>
                  <a:lnTo>
                    <a:pt x="238" y="1423"/>
                  </a:lnTo>
                  <a:lnTo>
                    <a:pt x="356" y="2075"/>
                  </a:lnTo>
                  <a:lnTo>
                    <a:pt x="593" y="2549"/>
                  </a:lnTo>
                  <a:lnTo>
                    <a:pt x="593" y="2786"/>
                  </a:lnTo>
                  <a:lnTo>
                    <a:pt x="593" y="3083"/>
                  </a:lnTo>
                  <a:lnTo>
                    <a:pt x="416" y="3735"/>
                  </a:lnTo>
                  <a:lnTo>
                    <a:pt x="179" y="4505"/>
                  </a:lnTo>
                  <a:lnTo>
                    <a:pt x="1" y="5157"/>
                  </a:lnTo>
                  <a:lnTo>
                    <a:pt x="60" y="5276"/>
                  </a:lnTo>
                  <a:lnTo>
                    <a:pt x="179" y="5335"/>
                  </a:lnTo>
                  <a:lnTo>
                    <a:pt x="534" y="5394"/>
                  </a:lnTo>
                  <a:lnTo>
                    <a:pt x="1068" y="5394"/>
                  </a:lnTo>
                  <a:lnTo>
                    <a:pt x="1186" y="5513"/>
                  </a:lnTo>
                  <a:lnTo>
                    <a:pt x="1305" y="5691"/>
                  </a:lnTo>
                  <a:lnTo>
                    <a:pt x="1542" y="6402"/>
                  </a:lnTo>
                  <a:lnTo>
                    <a:pt x="1779" y="7232"/>
                  </a:lnTo>
                  <a:lnTo>
                    <a:pt x="1957" y="7528"/>
                  </a:lnTo>
                  <a:lnTo>
                    <a:pt x="2135" y="7765"/>
                  </a:lnTo>
                  <a:lnTo>
                    <a:pt x="2312" y="7824"/>
                  </a:lnTo>
                  <a:lnTo>
                    <a:pt x="2549" y="7884"/>
                  </a:lnTo>
                  <a:lnTo>
                    <a:pt x="2787" y="7884"/>
                  </a:lnTo>
                  <a:lnTo>
                    <a:pt x="3083" y="7824"/>
                  </a:lnTo>
                  <a:lnTo>
                    <a:pt x="3853" y="7587"/>
                  </a:lnTo>
                  <a:lnTo>
                    <a:pt x="4742" y="7232"/>
                  </a:lnTo>
                  <a:lnTo>
                    <a:pt x="4802" y="7587"/>
                  </a:lnTo>
                  <a:lnTo>
                    <a:pt x="4802" y="8358"/>
                  </a:lnTo>
                  <a:lnTo>
                    <a:pt x="4802" y="8773"/>
                  </a:lnTo>
                  <a:lnTo>
                    <a:pt x="4742" y="9247"/>
                  </a:lnTo>
                  <a:lnTo>
                    <a:pt x="4683" y="9603"/>
                  </a:lnTo>
                  <a:lnTo>
                    <a:pt x="4565" y="9899"/>
                  </a:lnTo>
                  <a:lnTo>
                    <a:pt x="4268" y="10195"/>
                  </a:lnTo>
                  <a:lnTo>
                    <a:pt x="3913" y="10432"/>
                  </a:lnTo>
                  <a:lnTo>
                    <a:pt x="3024" y="10966"/>
                  </a:lnTo>
                  <a:lnTo>
                    <a:pt x="2194" y="11381"/>
                  </a:lnTo>
                  <a:lnTo>
                    <a:pt x="1838" y="11558"/>
                  </a:lnTo>
                  <a:lnTo>
                    <a:pt x="1897" y="12092"/>
                  </a:lnTo>
                  <a:lnTo>
                    <a:pt x="2016" y="12685"/>
                  </a:lnTo>
                  <a:lnTo>
                    <a:pt x="2194" y="13396"/>
                  </a:lnTo>
                  <a:lnTo>
                    <a:pt x="2549" y="14048"/>
                  </a:lnTo>
                  <a:lnTo>
                    <a:pt x="2727" y="14404"/>
                  </a:lnTo>
                  <a:lnTo>
                    <a:pt x="2964" y="14700"/>
                  </a:lnTo>
                  <a:lnTo>
                    <a:pt x="3261" y="14996"/>
                  </a:lnTo>
                  <a:lnTo>
                    <a:pt x="3616" y="15233"/>
                  </a:lnTo>
                  <a:lnTo>
                    <a:pt x="3972" y="15352"/>
                  </a:lnTo>
                  <a:lnTo>
                    <a:pt x="4387" y="15470"/>
                  </a:lnTo>
                  <a:lnTo>
                    <a:pt x="4861" y="15470"/>
                  </a:lnTo>
                  <a:lnTo>
                    <a:pt x="5394" y="15411"/>
                  </a:lnTo>
                  <a:lnTo>
                    <a:pt x="5987" y="15233"/>
                  </a:lnTo>
                  <a:lnTo>
                    <a:pt x="6580" y="14996"/>
                  </a:lnTo>
                  <a:lnTo>
                    <a:pt x="7232" y="14700"/>
                  </a:lnTo>
                  <a:lnTo>
                    <a:pt x="7884" y="14404"/>
                  </a:lnTo>
                  <a:lnTo>
                    <a:pt x="9188" y="13633"/>
                  </a:lnTo>
                  <a:lnTo>
                    <a:pt x="10373" y="12862"/>
                  </a:lnTo>
                  <a:lnTo>
                    <a:pt x="11322" y="12210"/>
                  </a:lnTo>
                  <a:lnTo>
                    <a:pt x="12211" y="11558"/>
                  </a:lnTo>
                  <a:lnTo>
                    <a:pt x="10433" y="10610"/>
                  </a:lnTo>
                  <a:lnTo>
                    <a:pt x="9010" y="9899"/>
                  </a:lnTo>
                  <a:lnTo>
                    <a:pt x="8121" y="9425"/>
                  </a:lnTo>
                  <a:lnTo>
                    <a:pt x="8002" y="9306"/>
                  </a:lnTo>
                  <a:lnTo>
                    <a:pt x="7943" y="9128"/>
                  </a:lnTo>
                  <a:lnTo>
                    <a:pt x="7765" y="8536"/>
                  </a:lnTo>
                  <a:lnTo>
                    <a:pt x="7706" y="7765"/>
                  </a:lnTo>
                  <a:lnTo>
                    <a:pt x="7647" y="6876"/>
                  </a:lnTo>
                  <a:lnTo>
                    <a:pt x="7647" y="5335"/>
                  </a:lnTo>
                  <a:lnTo>
                    <a:pt x="7647" y="4683"/>
                  </a:lnTo>
                  <a:lnTo>
                    <a:pt x="7825" y="4683"/>
                  </a:lnTo>
                  <a:lnTo>
                    <a:pt x="8062" y="4564"/>
                  </a:lnTo>
                  <a:lnTo>
                    <a:pt x="8299" y="4268"/>
                  </a:lnTo>
                  <a:lnTo>
                    <a:pt x="8536" y="3853"/>
                  </a:lnTo>
                  <a:lnTo>
                    <a:pt x="8714" y="3379"/>
                  </a:lnTo>
                  <a:lnTo>
                    <a:pt x="8773" y="2964"/>
                  </a:lnTo>
                  <a:lnTo>
                    <a:pt x="8773" y="2549"/>
                  </a:lnTo>
                  <a:lnTo>
                    <a:pt x="8714" y="2371"/>
                  </a:lnTo>
                  <a:lnTo>
                    <a:pt x="8595" y="2194"/>
                  </a:lnTo>
                  <a:lnTo>
                    <a:pt x="8358" y="2016"/>
                  </a:lnTo>
                  <a:lnTo>
                    <a:pt x="8121" y="1897"/>
                  </a:lnTo>
                  <a:lnTo>
                    <a:pt x="7588" y="1897"/>
                  </a:lnTo>
                  <a:lnTo>
                    <a:pt x="7350" y="2016"/>
                  </a:lnTo>
                  <a:lnTo>
                    <a:pt x="7173" y="2194"/>
                  </a:lnTo>
                  <a:lnTo>
                    <a:pt x="6995" y="2431"/>
                  </a:lnTo>
                  <a:lnTo>
                    <a:pt x="6936" y="2668"/>
                  </a:lnTo>
                  <a:lnTo>
                    <a:pt x="6936" y="2786"/>
                  </a:lnTo>
                  <a:lnTo>
                    <a:pt x="6876" y="3023"/>
                  </a:lnTo>
                  <a:lnTo>
                    <a:pt x="6758" y="3260"/>
                  </a:lnTo>
                  <a:lnTo>
                    <a:pt x="6698" y="3320"/>
                  </a:lnTo>
                  <a:lnTo>
                    <a:pt x="6580" y="3320"/>
                  </a:lnTo>
                  <a:lnTo>
                    <a:pt x="6461" y="3201"/>
                  </a:lnTo>
                  <a:lnTo>
                    <a:pt x="6343" y="2846"/>
                  </a:lnTo>
                  <a:lnTo>
                    <a:pt x="6106" y="1956"/>
                  </a:lnTo>
                  <a:lnTo>
                    <a:pt x="5809" y="1008"/>
                  </a:lnTo>
                  <a:lnTo>
                    <a:pt x="5691" y="712"/>
                  </a:lnTo>
                  <a:lnTo>
                    <a:pt x="5691" y="652"/>
                  </a:lnTo>
                  <a:lnTo>
                    <a:pt x="5632" y="593"/>
                  </a:lnTo>
                  <a:lnTo>
                    <a:pt x="5394" y="712"/>
                  </a:lnTo>
                  <a:lnTo>
                    <a:pt x="5157" y="830"/>
                  </a:lnTo>
                  <a:lnTo>
                    <a:pt x="4683" y="830"/>
                  </a:lnTo>
                  <a:lnTo>
                    <a:pt x="4446" y="652"/>
                  </a:lnTo>
                  <a:lnTo>
                    <a:pt x="4150" y="415"/>
                  </a:lnTo>
                  <a:lnTo>
                    <a:pt x="3913" y="0"/>
                  </a:lnTo>
                  <a:lnTo>
                    <a:pt x="3557" y="119"/>
                  </a:lnTo>
                  <a:lnTo>
                    <a:pt x="3201" y="238"/>
                  </a:lnTo>
                  <a:lnTo>
                    <a:pt x="2727" y="356"/>
                  </a:lnTo>
                  <a:lnTo>
                    <a:pt x="2135" y="415"/>
                  </a:lnTo>
                  <a:lnTo>
                    <a:pt x="1542" y="356"/>
                  </a:lnTo>
                  <a:lnTo>
                    <a:pt x="890" y="238"/>
                  </a:lnTo>
                  <a:lnTo>
                    <a:pt x="534" y="178"/>
                  </a:lnTo>
                  <a:lnTo>
                    <a:pt x="238" y="0"/>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6"/>
            <p:cNvSpPr/>
            <p:nvPr/>
          </p:nvSpPr>
          <p:spPr>
            <a:xfrm>
              <a:off x="2847700" y="2924400"/>
              <a:ext cx="849100" cy="1422550"/>
            </a:xfrm>
            <a:custGeom>
              <a:avLst/>
              <a:gdLst/>
              <a:ahLst/>
              <a:cxnLst/>
              <a:rect l="l" t="t" r="r" b="b"/>
              <a:pathLst>
                <a:path w="33964" h="56902" extrusionOk="0">
                  <a:moveTo>
                    <a:pt x="653" y="1"/>
                  </a:moveTo>
                  <a:lnTo>
                    <a:pt x="1" y="475"/>
                  </a:lnTo>
                  <a:lnTo>
                    <a:pt x="32956" y="56902"/>
                  </a:lnTo>
                  <a:lnTo>
                    <a:pt x="33963" y="56902"/>
                  </a:lnTo>
                  <a:lnTo>
                    <a:pt x="653" y="1"/>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6"/>
            <p:cNvSpPr/>
            <p:nvPr/>
          </p:nvSpPr>
          <p:spPr>
            <a:xfrm>
              <a:off x="3142575" y="2954050"/>
              <a:ext cx="271200" cy="629775"/>
            </a:xfrm>
            <a:custGeom>
              <a:avLst/>
              <a:gdLst/>
              <a:ahLst/>
              <a:cxnLst/>
              <a:rect l="l" t="t" r="r" b="b"/>
              <a:pathLst>
                <a:path w="10848" h="25191" extrusionOk="0">
                  <a:moveTo>
                    <a:pt x="6461" y="0"/>
                  </a:moveTo>
                  <a:lnTo>
                    <a:pt x="5098" y="5275"/>
                  </a:lnTo>
                  <a:lnTo>
                    <a:pt x="7825" y="13455"/>
                  </a:lnTo>
                  <a:lnTo>
                    <a:pt x="6698" y="17959"/>
                  </a:lnTo>
                  <a:lnTo>
                    <a:pt x="5869" y="21101"/>
                  </a:lnTo>
                  <a:lnTo>
                    <a:pt x="5572" y="22109"/>
                  </a:lnTo>
                  <a:lnTo>
                    <a:pt x="5394" y="22523"/>
                  </a:lnTo>
                  <a:lnTo>
                    <a:pt x="5276" y="22523"/>
                  </a:lnTo>
                  <a:lnTo>
                    <a:pt x="5039" y="22346"/>
                  </a:lnTo>
                  <a:lnTo>
                    <a:pt x="4209" y="21871"/>
                  </a:lnTo>
                  <a:lnTo>
                    <a:pt x="3735" y="21634"/>
                  </a:lnTo>
                  <a:lnTo>
                    <a:pt x="3201" y="21397"/>
                  </a:lnTo>
                  <a:lnTo>
                    <a:pt x="2668" y="21219"/>
                  </a:lnTo>
                  <a:lnTo>
                    <a:pt x="2194" y="21101"/>
                  </a:lnTo>
                  <a:lnTo>
                    <a:pt x="1660" y="21101"/>
                  </a:lnTo>
                  <a:lnTo>
                    <a:pt x="1127" y="21279"/>
                  </a:lnTo>
                  <a:lnTo>
                    <a:pt x="653" y="21397"/>
                  </a:lnTo>
                  <a:lnTo>
                    <a:pt x="416" y="21516"/>
                  </a:lnTo>
                  <a:lnTo>
                    <a:pt x="238" y="21634"/>
                  </a:lnTo>
                  <a:lnTo>
                    <a:pt x="178" y="21753"/>
                  </a:lnTo>
                  <a:lnTo>
                    <a:pt x="238" y="21871"/>
                  </a:lnTo>
                  <a:lnTo>
                    <a:pt x="297" y="21931"/>
                  </a:lnTo>
                  <a:lnTo>
                    <a:pt x="238" y="22049"/>
                  </a:lnTo>
                  <a:lnTo>
                    <a:pt x="178" y="22109"/>
                  </a:lnTo>
                  <a:lnTo>
                    <a:pt x="60" y="22168"/>
                  </a:lnTo>
                  <a:lnTo>
                    <a:pt x="1" y="22227"/>
                  </a:lnTo>
                  <a:lnTo>
                    <a:pt x="1" y="22286"/>
                  </a:lnTo>
                  <a:lnTo>
                    <a:pt x="60" y="22346"/>
                  </a:lnTo>
                  <a:lnTo>
                    <a:pt x="178" y="22405"/>
                  </a:lnTo>
                  <a:lnTo>
                    <a:pt x="1482" y="22464"/>
                  </a:lnTo>
                  <a:lnTo>
                    <a:pt x="1897" y="22523"/>
                  </a:lnTo>
                  <a:lnTo>
                    <a:pt x="2372" y="22642"/>
                  </a:lnTo>
                  <a:lnTo>
                    <a:pt x="2727" y="22879"/>
                  </a:lnTo>
                  <a:lnTo>
                    <a:pt x="3083" y="23235"/>
                  </a:lnTo>
                  <a:lnTo>
                    <a:pt x="3083" y="23294"/>
                  </a:lnTo>
                  <a:lnTo>
                    <a:pt x="3024" y="23294"/>
                  </a:lnTo>
                  <a:lnTo>
                    <a:pt x="2609" y="23353"/>
                  </a:lnTo>
                  <a:lnTo>
                    <a:pt x="1779" y="23353"/>
                  </a:lnTo>
                  <a:lnTo>
                    <a:pt x="1601" y="23412"/>
                  </a:lnTo>
                  <a:lnTo>
                    <a:pt x="1423" y="23531"/>
                  </a:lnTo>
                  <a:lnTo>
                    <a:pt x="1305" y="23590"/>
                  </a:lnTo>
                  <a:lnTo>
                    <a:pt x="1305" y="23709"/>
                  </a:lnTo>
                  <a:lnTo>
                    <a:pt x="1364" y="23768"/>
                  </a:lnTo>
                  <a:lnTo>
                    <a:pt x="1482" y="23827"/>
                  </a:lnTo>
                  <a:lnTo>
                    <a:pt x="1779" y="23946"/>
                  </a:lnTo>
                  <a:lnTo>
                    <a:pt x="2372" y="24005"/>
                  </a:lnTo>
                  <a:lnTo>
                    <a:pt x="2964" y="24064"/>
                  </a:lnTo>
                  <a:lnTo>
                    <a:pt x="3557" y="24242"/>
                  </a:lnTo>
                  <a:lnTo>
                    <a:pt x="3794" y="24361"/>
                  </a:lnTo>
                  <a:lnTo>
                    <a:pt x="4090" y="24539"/>
                  </a:lnTo>
                  <a:lnTo>
                    <a:pt x="4683" y="24954"/>
                  </a:lnTo>
                  <a:lnTo>
                    <a:pt x="5039" y="25131"/>
                  </a:lnTo>
                  <a:lnTo>
                    <a:pt x="5335" y="25191"/>
                  </a:lnTo>
                  <a:lnTo>
                    <a:pt x="5631" y="25191"/>
                  </a:lnTo>
                  <a:lnTo>
                    <a:pt x="5928" y="25072"/>
                  </a:lnTo>
                  <a:lnTo>
                    <a:pt x="6106" y="24894"/>
                  </a:lnTo>
                  <a:lnTo>
                    <a:pt x="6224" y="24657"/>
                  </a:lnTo>
                  <a:lnTo>
                    <a:pt x="6402" y="24183"/>
                  </a:lnTo>
                  <a:lnTo>
                    <a:pt x="6580" y="23531"/>
                  </a:lnTo>
                  <a:lnTo>
                    <a:pt x="6817" y="22879"/>
                  </a:lnTo>
                  <a:lnTo>
                    <a:pt x="9129" y="17900"/>
                  </a:lnTo>
                  <a:lnTo>
                    <a:pt x="10373" y="14996"/>
                  </a:lnTo>
                  <a:lnTo>
                    <a:pt x="10729" y="13988"/>
                  </a:lnTo>
                  <a:lnTo>
                    <a:pt x="10847" y="13633"/>
                  </a:lnTo>
                  <a:lnTo>
                    <a:pt x="10847" y="13455"/>
                  </a:lnTo>
                  <a:lnTo>
                    <a:pt x="10610" y="12210"/>
                  </a:lnTo>
                  <a:lnTo>
                    <a:pt x="9958" y="9721"/>
                  </a:lnTo>
                  <a:lnTo>
                    <a:pt x="8477" y="4208"/>
                  </a:lnTo>
                  <a:lnTo>
                    <a:pt x="7943" y="2371"/>
                  </a:lnTo>
                  <a:lnTo>
                    <a:pt x="7765" y="1719"/>
                  </a:lnTo>
                  <a:lnTo>
                    <a:pt x="7528" y="1186"/>
                  </a:lnTo>
                  <a:lnTo>
                    <a:pt x="7350" y="830"/>
                  </a:lnTo>
                  <a:lnTo>
                    <a:pt x="7054" y="474"/>
                  </a:lnTo>
                  <a:lnTo>
                    <a:pt x="6817" y="237"/>
                  </a:lnTo>
                  <a:lnTo>
                    <a:pt x="6461" y="0"/>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6"/>
            <p:cNvSpPr/>
            <p:nvPr/>
          </p:nvSpPr>
          <p:spPr>
            <a:xfrm>
              <a:off x="3142575" y="3176300"/>
              <a:ext cx="271200" cy="407525"/>
            </a:xfrm>
            <a:custGeom>
              <a:avLst/>
              <a:gdLst/>
              <a:ahLst/>
              <a:cxnLst/>
              <a:rect l="l" t="t" r="r" b="b"/>
              <a:pathLst>
                <a:path w="10848" h="16301" extrusionOk="0">
                  <a:moveTo>
                    <a:pt x="9366" y="1"/>
                  </a:moveTo>
                  <a:lnTo>
                    <a:pt x="8951" y="60"/>
                  </a:lnTo>
                  <a:lnTo>
                    <a:pt x="8062" y="238"/>
                  </a:lnTo>
                  <a:lnTo>
                    <a:pt x="7647" y="357"/>
                  </a:lnTo>
                  <a:lnTo>
                    <a:pt x="7291" y="534"/>
                  </a:lnTo>
                  <a:lnTo>
                    <a:pt x="6935" y="712"/>
                  </a:lnTo>
                  <a:lnTo>
                    <a:pt x="6639" y="949"/>
                  </a:lnTo>
                  <a:lnTo>
                    <a:pt x="7825" y="4565"/>
                  </a:lnTo>
                  <a:lnTo>
                    <a:pt x="6698" y="9069"/>
                  </a:lnTo>
                  <a:lnTo>
                    <a:pt x="5869" y="12211"/>
                  </a:lnTo>
                  <a:lnTo>
                    <a:pt x="5572" y="13219"/>
                  </a:lnTo>
                  <a:lnTo>
                    <a:pt x="5394" y="13633"/>
                  </a:lnTo>
                  <a:lnTo>
                    <a:pt x="5276" y="13633"/>
                  </a:lnTo>
                  <a:lnTo>
                    <a:pt x="5039" y="13456"/>
                  </a:lnTo>
                  <a:lnTo>
                    <a:pt x="4209" y="12981"/>
                  </a:lnTo>
                  <a:lnTo>
                    <a:pt x="3735" y="12744"/>
                  </a:lnTo>
                  <a:lnTo>
                    <a:pt x="3201" y="12507"/>
                  </a:lnTo>
                  <a:lnTo>
                    <a:pt x="2668" y="12329"/>
                  </a:lnTo>
                  <a:lnTo>
                    <a:pt x="2194" y="12211"/>
                  </a:lnTo>
                  <a:lnTo>
                    <a:pt x="1660" y="12211"/>
                  </a:lnTo>
                  <a:lnTo>
                    <a:pt x="1127" y="12389"/>
                  </a:lnTo>
                  <a:lnTo>
                    <a:pt x="653" y="12507"/>
                  </a:lnTo>
                  <a:lnTo>
                    <a:pt x="416" y="12626"/>
                  </a:lnTo>
                  <a:lnTo>
                    <a:pt x="238" y="12744"/>
                  </a:lnTo>
                  <a:lnTo>
                    <a:pt x="178" y="12863"/>
                  </a:lnTo>
                  <a:lnTo>
                    <a:pt x="238" y="12981"/>
                  </a:lnTo>
                  <a:lnTo>
                    <a:pt x="297" y="13041"/>
                  </a:lnTo>
                  <a:lnTo>
                    <a:pt x="238" y="13159"/>
                  </a:lnTo>
                  <a:lnTo>
                    <a:pt x="178" y="13219"/>
                  </a:lnTo>
                  <a:lnTo>
                    <a:pt x="60" y="13278"/>
                  </a:lnTo>
                  <a:lnTo>
                    <a:pt x="1" y="13337"/>
                  </a:lnTo>
                  <a:lnTo>
                    <a:pt x="1" y="13396"/>
                  </a:lnTo>
                  <a:lnTo>
                    <a:pt x="60" y="13456"/>
                  </a:lnTo>
                  <a:lnTo>
                    <a:pt x="178" y="13515"/>
                  </a:lnTo>
                  <a:lnTo>
                    <a:pt x="1482" y="13574"/>
                  </a:lnTo>
                  <a:lnTo>
                    <a:pt x="1897" y="13633"/>
                  </a:lnTo>
                  <a:lnTo>
                    <a:pt x="2372" y="13752"/>
                  </a:lnTo>
                  <a:lnTo>
                    <a:pt x="2727" y="13989"/>
                  </a:lnTo>
                  <a:lnTo>
                    <a:pt x="3083" y="14345"/>
                  </a:lnTo>
                  <a:lnTo>
                    <a:pt x="3083" y="14404"/>
                  </a:lnTo>
                  <a:lnTo>
                    <a:pt x="3024" y="14404"/>
                  </a:lnTo>
                  <a:lnTo>
                    <a:pt x="2609" y="14463"/>
                  </a:lnTo>
                  <a:lnTo>
                    <a:pt x="1779" y="14463"/>
                  </a:lnTo>
                  <a:lnTo>
                    <a:pt x="1601" y="14522"/>
                  </a:lnTo>
                  <a:lnTo>
                    <a:pt x="1423" y="14641"/>
                  </a:lnTo>
                  <a:lnTo>
                    <a:pt x="1305" y="14700"/>
                  </a:lnTo>
                  <a:lnTo>
                    <a:pt x="1305" y="14819"/>
                  </a:lnTo>
                  <a:lnTo>
                    <a:pt x="1364" y="14878"/>
                  </a:lnTo>
                  <a:lnTo>
                    <a:pt x="1482" y="14937"/>
                  </a:lnTo>
                  <a:lnTo>
                    <a:pt x="1779" y="15056"/>
                  </a:lnTo>
                  <a:lnTo>
                    <a:pt x="2372" y="15115"/>
                  </a:lnTo>
                  <a:lnTo>
                    <a:pt x="2964" y="15174"/>
                  </a:lnTo>
                  <a:lnTo>
                    <a:pt x="3557" y="15352"/>
                  </a:lnTo>
                  <a:lnTo>
                    <a:pt x="3794" y="15471"/>
                  </a:lnTo>
                  <a:lnTo>
                    <a:pt x="4090" y="15649"/>
                  </a:lnTo>
                  <a:lnTo>
                    <a:pt x="4683" y="16064"/>
                  </a:lnTo>
                  <a:lnTo>
                    <a:pt x="5039" y="16241"/>
                  </a:lnTo>
                  <a:lnTo>
                    <a:pt x="5335" y="16301"/>
                  </a:lnTo>
                  <a:lnTo>
                    <a:pt x="5631" y="16301"/>
                  </a:lnTo>
                  <a:lnTo>
                    <a:pt x="5928" y="16182"/>
                  </a:lnTo>
                  <a:lnTo>
                    <a:pt x="6106" y="16004"/>
                  </a:lnTo>
                  <a:lnTo>
                    <a:pt x="6224" y="15767"/>
                  </a:lnTo>
                  <a:lnTo>
                    <a:pt x="6402" y="15293"/>
                  </a:lnTo>
                  <a:lnTo>
                    <a:pt x="6580" y="14641"/>
                  </a:lnTo>
                  <a:lnTo>
                    <a:pt x="6817" y="13989"/>
                  </a:lnTo>
                  <a:lnTo>
                    <a:pt x="9129" y="9010"/>
                  </a:lnTo>
                  <a:lnTo>
                    <a:pt x="10373" y="6106"/>
                  </a:lnTo>
                  <a:lnTo>
                    <a:pt x="10729" y="5098"/>
                  </a:lnTo>
                  <a:lnTo>
                    <a:pt x="10847" y="4743"/>
                  </a:lnTo>
                  <a:lnTo>
                    <a:pt x="10847" y="4565"/>
                  </a:lnTo>
                  <a:lnTo>
                    <a:pt x="10492" y="2964"/>
                  </a:lnTo>
                  <a:lnTo>
                    <a:pt x="9781" y="1"/>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6"/>
            <p:cNvSpPr/>
            <p:nvPr/>
          </p:nvSpPr>
          <p:spPr>
            <a:xfrm>
              <a:off x="2859550" y="2955525"/>
              <a:ext cx="81525" cy="413450"/>
            </a:xfrm>
            <a:custGeom>
              <a:avLst/>
              <a:gdLst/>
              <a:ahLst/>
              <a:cxnLst/>
              <a:rect l="l" t="t" r="r" b="b"/>
              <a:pathLst>
                <a:path w="3261" h="16538" extrusionOk="0">
                  <a:moveTo>
                    <a:pt x="2075" y="0"/>
                  </a:moveTo>
                  <a:lnTo>
                    <a:pt x="1779" y="178"/>
                  </a:lnTo>
                  <a:lnTo>
                    <a:pt x="1423" y="475"/>
                  </a:lnTo>
                  <a:lnTo>
                    <a:pt x="1127" y="830"/>
                  </a:lnTo>
                  <a:lnTo>
                    <a:pt x="831" y="1304"/>
                  </a:lnTo>
                  <a:lnTo>
                    <a:pt x="593" y="1779"/>
                  </a:lnTo>
                  <a:lnTo>
                    <a:pt x="179" y="2786"/>
                  </a:lnTo>
                  <a:lnTo>
                    <a:pt x="1" y="3497"/>
                  </a:lnTo>
                  <a:lnTo>
                    <a:pt x="1" y="3616"/>
                  </a:lnTo>
                  <a:lnTo>
                    <a:pt x="1" y="3794"/>
                  </a:lnTo>
                  <a:lnTo>
                    <a:pt x="179" y="4090"/>
                  </a:lnTo>
                  <a:lnTo>
                    <a:pt x="416" y="4327"/>
                  </a:lnTo>
                  <a:lnTo>
                    <a:pt x="712" y="4624"/>
                  </a:lnTo>
                  <a:lnTo>
                    <a:pt x="1364" y="5157"/>
                  </a:lnTo>
                  <a:lnTo>
                    <a:pt x="1542" y="5335"/>
                  </a:lnTo>
                  <a:lnTo>
                    <a:pt x="1601" y="5513"/>
                  </a:lnTo>
                  <a:lnTo>
                    <a:pt x="1186" y="8417"/>
                  </a:lnTo>
                  <a:lnTo>
                    <a:pt x="534" y="12388"/>
                  </a:lnTo>
                  <a:lnTo>
                    <a:pt x="475" y="12744"/>
                  </a:lnTo>
                  <a:lnTo>
                    <a:pt x="475" y="13099"/>
                  </a:lnTo>
                  <a:lnTo>
                    <a:pt x="534" y="13751"/>
                  </a:lnTo>
                  <a:lnTo>
                    <a:pt x="712" y="14403"/>
                  </a:lnTo>
                  <a:lnTo>
                    <a:pt x="1008" y="14996"/>
                  </a:lnTo>
                  <a:lnTo>
                    <a:pt x="1305" y="15530"/>
                  </a:lnTo>
                  <a:lnTo>
                    <a:pt x="1601" y="15945"/>
                  </a:lnTo>
                  <a:lnTo>
                    <a:pt x="1957" y="16241"/>
                  </a:lnTo>
                  <a:lnTo>
                    <a:pt x="2253" y="16478"/>
                  </a:lnTo>
                  <a:lnTo>
                    <a:pt x="2372" y="16478"/>
                  </a:lnTo>
                  <a:lnTo>
                    <a:pt x="2490" y="16537"/>
                  </a:lnTo>
                  <a:lnTo>
                    <a:pt x="2668" y="16419"/>
                  </a:lnTo>
                  <a:lnTo>
                    <a:pt x="2846" y="16182"/>
                  </a:lnTo>
                  <a:lnTo>
                    <a:pt x="2964" y="15885"/>
                  </a:lnTo>
                  <a:lnTo>
                    <a:pt x="3083" y="15411"/>
                  </a:lnTo>
                  <a:lnTo>
                    <a:pt x="3142" y="14878"/>
                  </a:lnTo>
                  <a:lnTo>
                    <a:pt x="3201" y="13692"/>
                  </a:lnTo>
                  <a:lnTo>
                    <a:pt x="3201" y="12329"/>
                  </a:lnTo>
                  <a:lnTo>
                    <a:pt x="3201" y="10966"/>
                  </a:lnTo>
                  <a:lnTo>
                    <a:pt x="3142" y="8595"/>
                  </a:lnTo>
                  <a:lnTo>
                    <a:pt x="3142" y="7765"/>
                  </a:lnTo>
                  <a:lnTo>
                    <a:pt x="3201" y="7113"/>
                  </a:lnTo>
                  <a:lnTo>
                    <a:pt x="3261" y="6046"/>
                  </a:lnTo>
                  <a:lnTo>
                    <a:pt x="3201" y="5631"/>
                  </a:lnTo>
                  <a:lnTo>
                    <a:pt x="3142" y="5276"/>
                  </a:lnTo>
                  <a:lnTo>
                    <a:pt x="2964" y="4920"/>
                  </a:lnTo>
                  <a:lnTo>
                    <a:pt x="2668" y="4624"/>
                  </a:lnTo>
                  <a:lnTo>
                    <a:pt x="2372" y="4268"/>
                  </a:lnTo>
                  <a:lnTo>
                    <a:pt x="2194" y="3912"/>
                  </a:lnTo>
                  <a:lnTo>
                    <a:pt x="2135" y="3557"/>
                  </a:lnTo>
                  <a:lnTo>
                    <a:pt x="2135" y="3142"/>
                  </a:lnTo>
                  <a:lnTo>
                    <a:pt x="2194" y="2371"/>
                  </a:lnTo>
                  <a:lnTo>
                    <a:pt x="2253" y="1601"/>
                  </a:lnTo>
                  <a:lnTo>
                    <a:pt x="2312" y="889"/>
                  </a:lnTo>
                  <a:lnTo>
                    <a:pt x="2372" y="297"/>
                  </a:lnTo>
                  <a:lnTo>
                    <a:pt x="2372" y="119"/>
                  </a:lnTo>
                  <a:lnTo>
                    <a:pt x="2253" y="0"/>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6"/>
            <p:cNvSpPr/>
            <p:nvPr/>
          </p:nvSpPr>
          <p:spPr>
            <a:xfrm>
              <a:off x="2772125" y="2825125"/>
              <a:ext cx="121525" cy="142275"/>
            </a:xfrm>
            <a:custGeom>
              <a:avLst/>
              <a:gdLst/>
              <a:ahLst/>
              <a:cxnLst/>
              <a:rect l="l" t="t" r="r" b="b"/>
              <a:pathLst>
                <a:path w="4861" h="5691" extrusionOk="0">
                  <a:moveTo>
                    <a:pt x="2846" y="0"/>
                  </a:moveTo>
                  <a:lnTo>
                    <a:pt x="2609" y="60"/>
                  </a:lnTo>
                  <a:lnTo>
                    <a:pt x="2372" y="238"/>
                  </a:lnTo>
                  <a:lnTo>
                    <a:pt x="2134" y="415"/>
                  </a:lnTo>
                  <a:lnTo>
                    <a:pt x="1897" y="652"/>
                  </a:lnTo>
                  <a:lnTo>
                    <a:pt x="949" y="1897"/>
                  </a:lnTo>
                  <a:lnTo>
                    <a:pt x="593" y="2431"/>
                  </a:lnTo>
                  <a:lnTo>
                    <a:pt x="297" y="2905"/>
                  </a:lnTo>
                  <a:lnTo>
                    <a:pt x="119" y="3379"/>
                  </a:lnTo>
                  <a:lnTo>
                    <a:pt x="1" y="3794"/>
                  </a:lnTo>
                  <a:lnTo>
                    <a:pt x="1" y="4209"/>
                  </a:lnTo>
                  <a:lnTo>
                    <a:pt x="60" y="4564"/>
                  </a:lnTo>
                  <a:lnTo>
                    <a:pt x="238" y="4920"/>
                  </a:lnTo>
                  <a:lnTo>
                    <a:pt x="534" y="5216"/>
                  </a:lnTo>
                  <a:lnTo>
                    <a:pt x="830" y="5453"/>
                  </a:lnTo>
                  <a:lnTo>
                    <a:pt x="1186" y="5631"/>
                  </a:lnTo>
                  <a:lnTo>
                    <a:pt x="1601" y="5691"/>
                  </a:lnTo>
                  <a:lnTo>
                    <a:pt x="2075" y="5631"/>
                  </a:lnTo>
                  <a:lnTo>
                    <a:pt x="2609" y="5394"/>
                  </a:lnTo>
                  <a:lnTo>
                    <a:pt x="3142" y="4979"/>
                  </a:lnTo>
                  <a:lnTo>
                    <a:pt x="3972" y="4150"/>
                  </a:lnTo>
                  <a:lnTo>
                    <a:pt x="4328" y="3794"/>
                  </a:lnTo>
                  <a:lnTo>
                    <a:pt x="4565" y="3438"/>
                  </a:lnTo>
                  <a:lnTo>
                    <a:pt x="4802" y="3083"/>
                  </a:lnTo>
                  <a:lnTo>
                    <a:pt x="4861" y="2727"/>
                  </a:lnTo>
                  <a:lnTo>
                    <a:pt x="4861" y="2253"/>
                  </a:lnTo>
                  <a:lnTo>
                    <a:pt x="4742" y="1779"/>
                  </a:lnTo>
                  <a:lnTo>
                    <a:pt x="4505" y="1304"/>
                  </a:lnTo>
                  <a:lnTo>
                    <a:pt x="4268" y="830"/>
                  </a:lnTo>
                  <a:lnTo>
                    <a:pt x="3972" y="415"/>
                  </a:lnTo>
                  <a:lnTo>
                    <a:pt x="3616" y="119"/>
                  </a:lnTo>
                  <a:lnTo>
                    <a:pt x="3438" y="60"/>
                  </a:lnTo>
                  <a:lnTo>
                    <a:pt x="3261" y="0"/>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6"/>
            <p:cNvSpPr/>
            <p:nvPr/>
          </p:nvSpPr>
          <p:spPr>
            <a:xfrm>
              <a:off x="2795850" y="2863650"/>
              <a:ext cx="26675" cy="34100"/>
            </a:xfrm>
            <a:custGeom>
              <a:avLst/>
              <a:gdLst/>
              <a:ahLst/>
              <a:cxnLst/>
              <a:rect l="l" t="t" r="r" b="b"/>
              <a:pathLst>
                <a:path w="1067" h="1364" extrusionOk="0">
                  <a:moveTo>
                    <a:pt x="237" y="1"/>
                  </a:moveTo>
                  <a:lnTo>
                    <a:pt x="0" y="356"/>
                  </a:lnTo>
                  <a:lnTo>
                    <a:pt x="711" y="1245"/>
                  </a:lnTo>
                  <a:lnTo>
                    <a:pt x="771" y="1305"/>
                  </a:lnTo>
                  <a:lnTo>
                    <a:pt x="889" y="1364"/>
                  </a:lnTo>
                  <a:lnTo>
                    <a:pt x="1008" y="1305"/>
                  </a:lnTo>
                  <a:lnTo>
                    <a:pt x="1067" y="1127"/>
                  </a:lnTo>
                  <a:lnTo>
                    <a:pt x="1008" y="1008"/>
                  </a:lnTo>
                  <a:lnTo>
                    <a:pt x="237"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6"/>
            <p:cNvSpPr/>
            <p:nvPr/>
          </p:nvSpPr>
          <p:spPr>
            <a:xfrm>
              <a:off x="2776575" y="2894775"/>
              <a:ext cx="22250" cy="28175"/>
            </a:xfrm>
            <a:custGeom>
              <a:avLst/>
              <a:gdLst/>
              <a:ahLst/>
              <a:cxnLst/>
              <a:rect l="l" t="t" r="r" b="b"/>
              <a:pathLst>
                <a:path w="890" h="1127" extrusionOk="0">
                  <a:moveTo>
                    <a:pt x="178" y="0"/>
                  </a:moveTo>
                  <a:lnTo>
                    <a:pt x="0" y="415"/>
                  </a:lnTo>
                  <a:lnTo>
                    <a:pt x="475" y="1008"/>
                  </a:lnTo>
                  <a:lnTo>
                    <a:pt x="593" y="1067"/>
                  </a:lnTo>
                  <a:lnTo>
                    <a:pt x="652" y="1126"/>
                  </a:lnTo>
                  <a:lnTo>
                    <a:pt x="830" y="1067"/>
                  </a:lnTo>
                  <a:lnTo>
                    <a:pt x="890" y="889"/>
                  </a:lnTo>
                  <a:lnTo>
                    <a:pt x="830" y="771"/>
                  </a:lnTo>
                  <a:lnTo>
                    <a:pt x="178" y="0"/>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6"/>
            <p:cNvSpPr/>
            <p:nvPr/>
          </p:nvSpPr>
          <p:spPr>
            <a:xfrm>
              <a:off x="2816575" y="2836975"/>
              <a:ext cx="31150" cy="37075"/>
            </a:xfrm>
            <a:custGeom>
              <a:avLst/>
              <a:gdLst/>
              <a:ahLst/>
              <a:cxnLst/>
              <a:rect l="l" t="t" r="r" b="b"/>
              <a:pathLst>
                <a:path w="1246" h="1483" extrusionOk="0">
                  <a:moveTo>
                    <a:pt x="297" y="1"/>
                  </a:moveTo>
                  <a:lnTo>
                    <a:pt x="119" y="178"/>
                  </a:lnTo>
                  <a:lnTo>
                    <a:pt x="1" y="356"/>
                  </a:lnTo>
                  <a:lnTo>
                    <a:pt x="890" y="1364"/>
                  </a:lnTo>
                  <a:lnTo>
                    <a:pt x="949" y="1423"/>
                  </a:lnTo>
                  <a:lnTo>
                    <a:pt x="1068" y="1482"/>
                  </a:lnTo>
                  <a:lnTo>
                    <a:pt x="1186" y="1423"/>
                  </a:lnTo>
                  <a:lnTo>
                    <a:pt x="1246" y="1245"/>
                  </a:lnTo>
                  <a:lnTo>
                    <a:pt x="1186" y="1127"/>
                  </a:lnTo>
                  <a:lnTo>
                    <a:pt x="297"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6"/>
            <p:cNvSpPr/>
            <p:nvPr/>
          </p:nvSpPr>
          <p:spPr>
            <a:xfrm>
              <a:off x="2862525" y="2888850"/>
              <a:ext cx="25200" cy="31125"/>
            </a:xfrm>
            <a:custGeom>
              <a:avLst/>
              <a:gdLst/>
              <a:ahLst/>
              <a:cxnLst/>
              <a:rect l="l" t="t" r="r" b="b"/>
              <a:pathLst>
                <a:path w="1008" h="1245" extrusionOk="0">
                  <a:moveTo>
                    <a:pt x="60" y="0"/>
                  </a:moveTo>
                  <a:lnTo>
                    <a:pt x="0" y="178"/>
                  </a:lnTo>
                  <a:lnTo>
                    <a:pt x="0" y="297"/>
                  </a:lnTo>
                  <a:lnTo>
                    <a:pt x="712" y="1245"/>
                  </a:lnTo>
                  <a:lnTo>
                    <a:pt x="1008" y="889"/>
                  </a:lnTo>
                  <a:lnTo>
                    <a:pt x="356" y="59"/>
                  </a:lnTo>
                  <a:lnTo>
                    <a:pt x="237" y="0"/>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6"/>
            <p:cNvSpPr/>
            <p:nvPr/>
          </p:nvSpPr>
          <p:spPr>
            <a:xfrm>
              <a:off x="2835850" y="2909575"/>
              <a:ext cx="28175" cy="34125"/>
            </a:xfrm>
            <a:custGeom>
              <a:avLst/>
              <a:gdLst/>
              <a:ahLst/>
              <a:cxnLst/>
              <a:rect l="l" t="t" r="r" b="b"/>
              <a:pathLst>
                <a:path w="1127" h="1365" extrusionOk="0">
                  <a:moveTo>
                    <a:pt x="237" y="1"/>
                  </a:moveTo>
                  <a:lnTo>
                    <a:pt x="60" y="60"/>
                  </a:lnTo>
                  <a:lnTo>
                    <a:pt x="0" y="179"/>
                  </a:lnTo>
                  <a:lnTo>
                    <a:pt x="0" y="357"/>
                  </a:lnTo>
                  <a:lnTo>
                    <a:pt x="771" y="1364"/>
                  </a:lnTo>
                  <a:lnTo>
                    <a:pt x="1127" y="1068"/>
                  </a:lnTo>
                  <a:lnTo>
                    <a:pt x="356" y="120"/>
                  </a:lnTo>
                  <a:lnTo>
                    <a:pt x="237"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6"/>
            <p:cNvSpPr/>
            <p:nvPr/>
          </p:nvSpPr>
          <p:spPr>
            <a:xfrm>
              <a:off x="2809175" y="2933300"/>
              <a:ext cx="28175" cy="31150"/>
            </a:xfrm>
            <a:custGeom>
              <a:avLst/>
              <a:gdLst/>
              <a:ahLst/>
              <a:cxnLst/>
              <a:rect l="l" t="t" r="r" b="b"/>
              <a:pathLst>
                <a:path w="1127" h="1246" extrusionOk="0">
                  <a:moveTo>
                    <a:pt x="238" y="0"/>
                  </a:moveTo>
                  <a:lnTo>
                    <a:pt x="119" y="60"/>
                  </a:lnTo>
                  <a:lnTo>
                    <a:pt x="0" y="178"/>
                  </a:lnTo>
                  <a:lnTo>
                    <a:pt x="60" y="356"/>
                  </a:lnTo>
                  <a:lnTo>
                    <a:pt x="712" y="1245"/>
                  </a:lnTo>
                  <a:lnTo>
                    <a:pt x="1127" y="1067"/>
                  </a:lnTo>
                  <a:lnTo>
                    <a:pt x="415" y="60"/>
                  </a:lnTo>
                  <a:lnTo>
                    <a:pt x="238" y="0"/>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6"/>
            <p:cNvSpPr/>
            <p:nvPr/>
          </p:nvSpPr>
          <p:spPr>
            <a:xfrm>
              <a:off x="2945500" y="3290400"/>
              <a:ext cx="93375" cy="690550"/>
            </a:xfrm>
            <a:custGeom>
              <a:avLst/>
              <a:gdLst/>
              <a:ahLst/>
              <a:cxnLst/>
              <a:rect l="l" t="t" r="r" b="b"/>
              <a:pathLst>
                <a:path w="3735" h="27622" extrusionOk="0">
                  <a:moveTo>
                    <a:pt x="1956" y="1"/>
                  </a:moveTo>
                  <a:lnTo>
                    <a:pt x="1482" y="416"/>
                  </a:lnTo>
                  <a:lnTo>
                    <a:pt x="1008" y="949"/>
                  </a:lnTo>
                  <a:lnTo>
                    <a:pt x="830" y="1246"/>
                  </a:lnTo>
                  <a:lnTo>
                    <a:pt x="593" y="1601"/>
                  </a:lnTo>
                  <a:lnTo>
                    <a:pt x="415" y="2016"/>
                  </a:lnTo>
                  <a:lnTo>
                    <a:pt x="297" y="2490"/>
                  </a:lnTo>
                  <a:lnTo>
                    <a:pt x="178" y="2964"/>
                  </a:lnTo>
                  <a:lnTo>
                    <a:pt x="60" y="3557"/>
                  </a:lnTo>
                  <a:lnTo>
                    <a:pt x="0" y="4150"/>
                  </a:lnTo>
                  <a:lnTo>
                    <a:pt x="0" y="4861"/>
                  </a:lnTo>
                  <a:lnTo>
                    <a:pt x="0" y="5632"/>
                  </a:lnTo>
                  <a:lnTo>
                    <a:pt x="0" y="6521"/>
                  </a:lnTo>
                  <a:lnTo>
                    <a:pt x="238" y="8477"/>
                  </a:lnTo>
                  <a:lnTo>
                    <a:pt x="652" y="11381"/>
                  </a:lnTo>
                  <a:lnTo>
                    <a:pt x="1186" y="14463"/>
                  </a:lnTo>
                  <a:lnTo>
                    <a:pt x="2371" y="20746"/>
                  </a:lnTo>
                  <a:lnTo>
                    <a:pt x="3320" y="25606"/>
                  </a:lnTo>
                  <a:lnTo>
                    <a:pt x="3735" y="27621"/>
                  </a:lnTo>
                  <a:lnTo>
                    <a:pt x="3201" y="23591"/>
                  </a:lnTo>
                  <a:lnTo>
                    <a:pt x="2490" y="18909"/>
                  </a:lnTo>
                  <a:lnTo>
                    <a:pt x="1542" y="12863"/>
                  </a:lnTo>
                  <a:lnTo>
                    <a:pt x="1127" y="9781"/>
                  </a:lnTo>
                  <a:lnTo>
                    <a:pt x="771" y="7291"/>
                  </a:lnTo>
                  <a:lnTo>
                    <a:pt x="652" y="5335"/>
                  </a:lnTo>
                  <a:lnTo>
                    <a:pt x="652" y="3735"/>
                  </a:lnTo>
                  <a:lnTo>
                    <a:pt x="712" y="3142"/>
                  </a:lnTo>
                  <a:lnTo>
                    <a:pt x="771" y="2550"/>
                  </a:lnTo>
                  <a:lnTo>
                    <a:pt x="890" y="2016"/>
                  </a:lnTo>
                  <a:lnTo>
                    <a:pt x="1067" y="1542"/>
                  </a:lnTo>
                  <a:lnTo>
                    <a:pt x="1245" y="1127"/>
                  </a:lnTo>
                  <a:lnTo>
                    <a:pt x="1423" y="771"/>
                  </a:lnTo>
                  <a:lnTo>
                    <a:pt x="1956" y="1"/>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6"/>
            <p:cNvSpPr/>
            <p:nvPr/>
          </p:nvSpPr>
          <p:spPr>
            <a:xfrm>
              <a:off x="3052200" y="3444525"/>
              <a:ext cx="80025" cy="837225"/>
            </a:xfrm>
            <a:custGeom>
              <a:avLst/>
              <a:gdLst/>
              <a:ahLst/>
              <a:cxnLst/>
              <a:rect l="l" t="t" r="r" b="b"/>
              <a:pathLst>
                <a:path w="3201" h="33489" extrusionOk="0">
                  <a:moveTo>
                    <a:pt x="0" y="0"/>
                  </a:moveTo>
                  <a:lnTo>
                    <a:pt x="1600" y="4564"/>
                  </a:lnTo>
                  <a:lnTo>
                    <a:pt x="3201" y="33489"/>
                  </a:lnTo>
                  <a:lnTo>
                    <a:pt x="2371" y="4801"/>
                  </a:lnTo>
                  <a:lnTo>
                    <a:pt x="0"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6"/>
            <p:cNvSpPr/>
            <p:nvPr/>
          </p:nvSpPr>
          <p:spPr>
            <a:xfrm>
              <a:off x="3615275" y="2604325"/>
              <a:ext cx="349725" cy="93400"/>
            </a:xfrm>
            <a:custGeom>
              <a:avLst/>
              <a:gdLst/>
              <a:ahLst/>
              <a:cxnLst/>
              <a:rect l="l" t="t" r="r" b="b"/>
              <a:pathLst>
                <a:path w="13989" h="3736" extrusionOk="0">
                  <a:moveTo>
                    <a:pt x="178" y="1"/>
                  </a:moveTo>
                  <a:lnTo>
                    <a:pt x="0" y="831"/>
                  </a:lnTo>
                  <a:lnTo>
                    <a:pt x="13811" y="3735"/>
                  </a:lnTo>
                  <a:lnTo>
                    <a:pt x="13989" y="2905"/>
                  </a:lnTo>
                  <a:lnTo>
                    <a:pt x="178"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6"/>
            <p:cNvSpPr/>
            <p:nvPr/>
          </p:nvSpPr>
          <p:spPr>
            <a:xfrm>
              <a:off x="3670100" y="2521350"/>
              <a:ext cx="254900" cy="145250"/>
            </a:xfrm>
            <a:custGeom>
              <a:avLst/>
              <a:gdLst/>
              <a:ahLst/>
              <a:cxnLst/>
              <a:rect l="l" t="t" r="r" b="b"/>
              <a:pathLst>
                <a:path w="10196" h="5810" extrusionOk="0">
                  <a:moveTo>
                    <a:pt x="1482" y="1"/>
                  </a:moveTo>
                  <a:lnTo>
                    <a:pt x="1304" y="60"/>
                  </a:lnTo>
                  <a:lnTo>
                    <a:pt x="1127" y="238"/>
                  </a:lnTo>
                  <a:lnTo>
                    <a:pt x="1067" y="416"/>
                  </a:lnTo>
                  <a:lnTo>
                    <a:pt x="0" y="3735"/>
                  </a:lnTo>
                  <a:lnTo>
                    <a:pt x="9662" y="5809"/>
                  </a:lnTo>
                  <a:lnTo>
                    <a:pt x="10195" y="2372"/>
                  </a:lnTo>
                  <a:lnTo>
                    <a:pt x="10195" y="2135"/>
                  </a:lnTo>
                  <a:lnTo>
                    <a:pt x="10077" y="1957"/>
                  </a:lnTo>
                  <a:lnTo>
                    <a:pt x="9958" y="1838"/>
                  </a:lnTo>
                  <a:lnTo>
                    <a:pt x="9721" y="1720"/>
                  </a:lnTo>
                  <a:lnTo>
                    <a:pt x="1719"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6"/>
            <p:cNvSpPr/>
            <p:nvPr/>
          </p:nvSpPr>
          <p:spPr>
            <a:xfrm>
              <a:off x="3670100" y="2576175"/>
              <a:ext cx="247475" cy="90425"/>
            </a:xfrm>
            <a:custGeom>
              <a:avLst/>
              <a:gdLst/>
              <a:ahLst/>
              <a:cxnLst/>
              <a:rect l="l" t="t" r="r" b="b"/>
              <a:pathLst>
                <a:path w="9899" h="3617" extrusionOk="0">
                  <a:moveTo>
                    <a:pt x="475" y="1"/>
                  </a:moveTo>
                  <a:lnTo>
                    <a:pt x="0" y="1542"/>
                  </a:lnTo>
                  <a:lnTo>
                    <a:pt x="9662" y="3616"/>
                  </a:lnTo>
                  <a:lnTo>
                    <a:pt x="9899" y="2016"/>
                  </a:lnTo>
                  <a:lnTo>
                    <a:pt x="475" y="1"/>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6"/>
            <p:cNvSpPr/>
            <p:nvPr/>
          </p:nvSpPr>
          <p:spPr>
            <a:xfrm>
              <a:off x="3661200" y="2636925"/>
              <a:ext cx="253425" cy="250450"/>
            </a:xfrm>
            <a:custGeom>
              <a:avLst/>
              <a:gdLst/>
              <a:ahLst/>
              <a:cxnLst/>
              <a:rect l="l" t="t" r="r" b="b"/>
              <a:pathLst>
                <a:path w="10137" h="10018" extrusionOk="0">
                  <a:moveTo>
                    <a:pt x="594" y="1"/>
                  </a:moveTo>
                  <a:lnTo>
                    <a:pt x="416" y="890"/>
                  </a:lnTo>
                  <a:lnTo>
                    <a:pt x="356" y="1838"/>
                  </a:lnTo>
                  <a:lnTo>
                    <a:pt x="416" y="2846"/>
                  </a:lnTo>
                  <a:lnTo>
                    <a:pt x="594" y="4031"/>
                  </a:lnTo>
                  <a:lnTo>
                    <a:pt x="712" y="4683"/>
                  </a:lnTo>
                  <a:lnTo>
                    <a:pt x="653" y="5276"/>
                  </a:lnTo>
                  <a:lnTo>
                    <a:pt x="594" y="5928"/>
                  </a:lnTo>
                  <a:lnTo>
                    <a:pt x="475" y="6462"/>
                  </a:lnTo>
                  <a:lnTo>
                    <a:pt x="179" y="7351"/>
                  </a:lnTo>
                  <a:lnTo>
                    <a:pt x="1" y="7706"/>
                  </a:lnTo>
                  <a:lnTo>
                    <a:pt x="3735" y="10018"/>
                  </a:lnTo>
                  <a:lnTo>
                    <a:pt x="4446" y="7943"/>
                  </a:lnTo>
                  <a:lnTo>
                    <a:pt x="5750" y="8358"/>
                  </a:lnTo>
                  <a:lnTo>
                    <a:pt x="6758" y="8595"/>
                  </a:lnTo>
                  <a:lnTo>
                    <a:pt x="7113" y="8655"/>
                  </a:lnTo>
                  <a:lnTo>
                    <a:pt x="7410" y="8655"/>
                  </a:lnTo>
                  <a:lnTo>
                    <a:pt x="7765" y="8595"/>
                  </a:lnTo>
                  <a:lnTo>
                    <a:pt x="8121" y="8418"/>
                  </a:lnTo>
                  <a:lnTo>
                    <a:pt x="8240" y="8240"/>
                  </a:lnTo>
                  <a:lnTo>
                    <a:pt x="8358" y="8062"/>
                  </a:lnTo>
                  <a:lnTo>
                    <a:pt x="8595" y="7410"/>
                  </a:lnTo>
                  <a:lnTo>
                    <a:pt x="9069" y="6106"/>
                  </a:lnTo>
                  <a:lnTo>
                    <a:pt x="9425" y="6165"/>
                  </a:lnTo>
                  <a:lnTo>
                    <a:pt x="10018" y="6165"/>
                  </a:lnTo>
                  <a:lnTo>
                    <a:pt x="10077" y="6047"/>
                  </a:lnTo>
                  <a:lnTo>
                    <a:pt x="10136" y="5869"/>
                  </a:lnTo>
                  <a:lnTo>
                    <a:pt x="10077" y="5513"/>
                  </a:lnTo>
                  <a:lnTo>
                    <a:pt x="10018" y="5039"/>
                  </a:lnTo>
                  <a:lnTo>
                    <a:pt x="9899" y="4565"/>
                  </a:lnTo>
                  <a:lnTo>
                    <a:pt x="9603" y="3676"/>
                  </a:lnTo>
                  <a:lnTo>
                    <a:pt x="9484" y="3202"/>
                  </a:lnTo>
                  <a:lnTo>
                    <a:pt x="9603" y="2727"/>
                  </a:lnTo>
                  <a:lnTo>
                    <a:pt x="9662" y="2313"/>
                  </a:lnTo>
                  <a:lnTo>
                    <a:pt x="9662" y="1957"/>
                  </a:lnTo>
                  <a:lnTo>
                    <a:pt x="594" y="1"/>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6"/>
            <p:cNvSpPr/>
            <p:nvPr/>
          </p:nvSpPr>
          <p:spPr>
            <a:xfrm>
              <a:off x="3615275" y="2825125"/>
              <a:ext cx="211925" cy="108200"/>
            </a:xfrm>
            <a:custGeom>
              <a:avLst/>
              <a:gdLst/>
              <a:ahLst/>
              <a:cxnLst/>
              <a:rect l="l" t="t" r="r" b="b"/>
              <a:pathLst>
                <a:path w="8477" h="4328" extrusionOk="0">
                  <a:moveTo>
                    <a:pt x="1541" y="0"/>
                  </a:moveTo>
                  <a:lnTo>
                    <a:pt x="0" y="2490"/>
                  </a:lnTo>
                  <a:lnTo>
                    <a:pt x="8476" y="4327"/>
                  </a:lnTo>
                  <a:lnTo>
                    <a:pt x="1541" y="0"/>
                  </a:lnTo>
                  <a:close/>
                </a:path>
              </a:pathLst>
            </a:custGeom>
            <a:solidFill>
              <a:srgbClr val="BCE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6"/>
            <p:cNvSpPr/>
            <p:nvPr/>
          </p:nvSpPr>
          <p:spPr>
            <a:xfrm>
              <a:off x="3584150" y="2887350"/>
              <a:ext cx="736475" cy="1459600"/>
            </a:xfrm>
            <a:custGeom>
              <a:avLst/>
              <a:gdLst/>
              <a:ahLst/>
              <a:cxnLst/>
              <a:rect l="l" t="t" r="r" b="b"/>
              <a:pathLst>
                <a:path w="29459" h="58384" extrusionOk="0">
                  <a:moveTo>
                    <a:pt x="1245" y="1"/>
                  </a:moveTo>
                  <a:lnTo>
                    <a:pt x="771" y="771"/>
                  </a:lnTo>
                  <a:lnTo>
                    <a:pt x="416" y="1483"/>
                  </a:lnTo>
                  <a:lnTo>
                    <a:pt x="179" y="2194"/>
                  </a:lnTo>
                  <a:lnTo>
                    <a:pt x="1" y="2846"/>
                  </a:lnTo>
                  <a:lnTo>
                    <a:pt x="1" y="3498"/>
                  </a:lnTo>
                  <a:lnTo>
                    <a:pt x="1" y="3854"/>
                  </a:lnTo>
                  <a:lnTo>
                    <a:pt x="119" y="4209"/>
                  </a:lnTo>
                  <a:lnTo>
                    <a:pt x="356" y="4980"/>
                  </a:lnTo>
                  <a:lnTo>
                    <a:pt x="830" y="5810"/>
                  </a:lnTo>
                  <a:lnTo>
                    <a:pt x="1482" y="6758"/>
                  </a:lnTo>
                  <a:lnTo>
                    <a:pt x="2312" y="7766"/>
                  </a:lnTo>
                  <a:lnTo>
                    <a:pt x="3261" y="8832"/>
                  </a:lnTo>
                  <a:lnTo>
                    <a:pt x="4209" y="9899"/>
                  </a:lnTo>
                  <a:lnTo>
                    <a:pt x="6165" y="11974"/>
                  </a:lnTo>
                  <a:lnTo>
                    <a:pt x="7706" y="13515"/>
                  </a:lnTo>
                  <a:lnTo>
                    <a:pt x="8654" y="14463"/>
                  </a:lnTo>
                  <a:lnTo>
                    <a:pt x="8891" y="14819"/>
                  </a:lnTo>
                  <a:lnTo>
                    <a:pt x="9069" y="15056"/>
                  </a:lnTo>
                  <a:lnTo>
                    <a:pt x="9129" y="15412"/>
                  </a:lnTo>
                  <a:lnTo>
                    <a:pt x="9069" y="15826"/>
                  </a:lnTo>
                  <a:lnTo>
                    <a:pt x="8832" y="17130"/>
                  </a:lnTo>
                  <a:lnTo>
                    <a:pt x="8477" y="19264"/>
                  </a:lnTo>
                  <a:lnTo>
                    <a:pt x="8180" y="21635"/>
                  </a:lnTo>
                  <a:lnTo>
                    <a:pt x="7943" y="24362"/>
                  </a:lnTo>
                  <a:lnTo>
                    <a:pt x="12922" y="22761"/>
                  </a:lnTo>
                  <a:lnTo>
                    <a:pt x="22998" y="35386"/>
                  </a:lnTo>
                  <a:lnTo>
                    <a:pt x="20272" y="39476"/>
                  </a:lnTo>
                  <a:lnTo>
                    <a:pt x="18197" y="42499"/>
                  </a:lnTo>
                  <a:lnTo>
                    <a:pt x="16893" y="44395"/>
                  </a:lnTo>
                  <a:lnTo>
                    <a:pt x="16538" y="44810"/>
                  </a:lnTo>
                  <a:lnTo>
                    <a:pt x="16123" y="45225"/>
                  </a:lnTo>
                  <a:lnTo>
                    <a:pt x="15174" y="45996"/>
                  </a:lnTo>
                  <a:lnTo>
                    <a:pt x="14819" y="46411"/>
                  </a:lnTo>
                  <a:lnTo>
                    <a:pt x="14463" y="46826"/>
                  </a:lnTo>
                  <a:lnTo>
                    <a:pt x="14226" y="47300"/>
                  </a:lnTo>
                  <a:lnTo>
                    <a:pt x="14167" y="47537"/>
                  </a:lnTo>
                  <a:lnTo>
                    <a:pt x="14107" y="47774"/>
                  </a:lnTo>
                  <a:lnTo>
                    <a:pt x="14167" y="48248"/>
                  </a:lnTo>
                  <a:lnTo>
                    <a:pt x="14285" y="48604"/>
                  </a:lnTo>
                  <a:lnTo>
                    <a:pt x="14522" y="49019"/>
                  </a:lnTo>
                  <a:lnTo>
                    <a:pt x="14582" y="49256"/>
                  </a:lnTo>
                  <a:lnTo>
                    <a:pt x="14522" y="49493"/>
                  </a:lnTo>
                  <a:lnTo>
                    <a:pt x="14344" y="49789"/>
                  </a:lnTo>
                  <a:lnTo>
                    <a:pt x="13989" y="50263"/>
                  </a:lnTo>
                  <a:lnTo>
                    <a:pt x="12744" y="51686"/>
                  </a:lnTo>
                  <a:lnTo>
                    <a:pt x="13337" y="52753"/>
                  </a:lnTo>
                  <a:lnTo>
                    <a:pt x="14700" y="51923"/>
                  </a:lnTo>
                  <a:lnTo>
                    <a:pt x="14700" y="51923"/>
                  </a:lnTo>
                  <a:lnTo>
                    <a:pt x="14404" y="52812"/>
                  </a:lnTo>
                  <a:lnTo>
                    <a:pt x="14167" y="53464"/>
                  </a:lnTo>
                  <a:lnTo>
                    <a:pt x="14048" y="53998"/>
                  </a:lnTo>
                  <a:lnTo>
                    <a:pt x="14107" y="54294"/>
                  </a:lnTo>
                  <a:lnTo>
                    <a:pt x="14344" y="54827"/>
                  </a:lnTo>
                  <a:lnTo>
                    <a:pt x="15115" y="56309"/>
                  </a:lnTo>
                  <a:lnTo>
                    <a:pt x="15886" y="57732"/>
                  </a:lnTo>
                  <a:lnTo>
                    <a:pt x="16300" y="58384"/>
                  </a:lnTo>
                  <a:lnTo>
                    <a:pt x="25132" y="58384"/>
                  </a:lnTo>
                  <a:lnTo>
                    <a:pt x="24421" y="58147"/>
                  </a:lnTo>
                  <a:lnTo>
                    <a:pt x="22880" y="57435"/>
                  </a:lnTo>
                  <a:lnTo>
                    <a:pt x="21991" y="56961"/>
                  </a:lnTo>
                  <a:lnTo>
                    <a:pt x="21161" y="56487"/>
                  </a:lnTo>
                  <a:lnTo>
                    <a:pt x="20450" y="55953"/>
                  </a:lnTo>
                  <a:lnTo>
                    <a:pt x="20212" y="55716"/>
                  </a:lnTo>
                  <a:lnTo>
                    <a:pt x="20035" y="55420"/>
                  </a:lnTo>
                  <a:lnTo>
                    <a:pt x="19679" y="54827"/>
                  </a:lnTo>
                  <a:lnTo>
                    <a:pt x="19383" y="54175"/>
                  </a:lnTo>
                  <a:lnTo>
                    <a:pt x="19146" y="53405"/>
                  </a:lnTo>
                  <a:lnTo>
                    <a:pt x="18908" y="52694"/>
                  </a:lnTo>
                  <a:lnTo>
                    <a:pt x="18790" y="52042"/>
                  </a:lnTo>
                  <a:lnTo>
                    <a:pt x="18790" y="51508"/>
                  </a:lnTo>
                  <a:lnTo>
                    <a:pt x="18790" y="51330"/>
                  </a:lnTo>
                  <a:lnTo>
                    <a:pt x="18790" y="51212"/>
                  </a:lnTo>
                  <a:lnTo>
                    <a:pt x="18908" y="51152"/>
                  </a:lnTo>
                  <a:lnTo>
                    <a:pt x="18968" y="51152"/>
                  </a:lnTo>
                  <a:lnTo>
                    <a:pt x="19501" y="51330"/>
                  </a:lnTo>
                  <a:lnTo>
                    <a:pt x="19798" y="51449"/>
                  </a:lnTo>
                  <a:lnTo>
                    <a:pt x="20094" y="51508"/>
                  </a:lnTo>
                  <a:lnTo>
                    <a:pt x="20390" y="51508"/>
                  </a:lnTo>
                  <a:lnTo>
                    <a:pt x="20627" y="51390"/>
                  </a:lnTo>
                  <a:lnTo>
                    <a:pt x="20864" y="51212"/>
                  </a:lnTo>
                  <a:lnTo>
                    <a:pt x="21101" y="50915"/>
                  </a:lnTo>
                  <a:lnTo>
                    <a:pt x="21457" y="49848"/>
                  </a:lnTo>
                  <a:lnTo>
                    <a:pt x="21991" y="48426"/>
                  </a:lnTo>
                  <a:lnTo>
                    <a:pt x="22346" y="47655"/>
                  </a:lnTo>
                  <a:lnTo>
                    <a:pt x="22761" y="46826"/>
                  </a:lnTo>
                  <a:lnTo>
                    <a:pt x="23235" y="45996"/>
                  </a:lnTo>
                  <a:lnTo>
                    <a:pt x="23769" y="45166"/>
                  </a:lnTo>
                  <a:lnTo>
                    <a:pt x="24480" y="44218"/>
                  </a:lnTo>
                  <a:lnTo>
                    <a:pt x="25310" y="42914"/>
                  </a:lnTo>
                  <a:lnTo>
                    <a:pt x="27088" y="40009"/>
                  </a:lnTo>
                  <a:lnTo>
                    <a:pt x="28629" y="37342"/>
                  </a:lnTo>
                  <a:lnTo>
                    <a:pt x="29459" y="35920"/>
                  </a:lnTo>
                  <a:lnTo>
                    <a:pt x="29459" y="35683"/>
                  </a:lnTo>
                  <a:lnTo>
                    <a:pt x="29400" y="35268"/>
                  </a:lnTo>
                  <a:lnTo>
                    <a:pt x="29044" y="34023"/>
                  </a:lnTo>
                  <a:lnTo>
                    <a:pt x="28451" y="32185"/>
                  </a:lnTo>
                  <a:lnTo>
                    <a:pt x="27681" y="29992"/>
                  </a:lnTo>
                  <a:lnTo>
                    <a:pt x="26732" y="27622"/>
                  </a:lnTo>
                  <a:lnTo>
                    <a:pt x="25665" y="25073"/>
                  </a:lnTo>
                  <a:lnTo>
                    <a:pt x="24539" y="22643"/>
                  </a:lnTo>
                  <a:lnTo>
                    <a:pt x="23413" y="20390"/>
                  </a:lnTo>
                  <a:lnTo>
                    <a:pt x="22168" y="18079"/>
                  </a:lnTo>
                  <a:lnTo>
                    <a:pt x="20627" y="15471"/>
                  </a:lnTo>
                  <a:lnTo>
                    <a:pt x="18908" y="12744"/>
                  </a:lnTo>
                  <a:lnTo>
                    <a:pt x="17071" y="10018"/>
                  </a:lnTo>
                  <a:lnTo>
                    <a:pt x="16123" y="8655"/>
                  </a:lnTo>
                  <a:lnTo>
                    <a:pt x="15174" y="7410"/>
                  </a:lnTo>
                  <a:lnTo>
                    <a:pt x="14226" y="6224"/>
                  </a:lnTo>
                  <a:lnTo>
                    <a:pt x="13278" y="5098"/>
                  </a:lnTo>
                  <a:lnTo>
                    <a:pt x="12329" y="4091"/>
                  </a:lnTo>
                  <a:lnTo>
                    <a:pt x="11440" y="3202"/>
                  </a:lnTo>
                  <a:lnTo>
                    <a:pt x="10551" y="2431"/>
                  </a:lnTo>
                  <a:lnTo>
                    <a:pt x="9721" y="1838"/>
                  </a:lnTo>
                  <a:lnTo>
                    <a:pt x="1245"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6"/>
            <p:cNvSpPr/>
            <p:nvPr/>
          </p:nvSpPr>
          <p:spPr>
            <a:xfrm>
              <a:off x="3907175" y="3324500"/>
              <a:ext cx="112650" cy="131900"/>
            </a:xfrm>
            <a:custGeom>
              <a:avLst/>
              <a:gdLst/>
              <a:ahLst/>
              <a:cxnLst/>
              <a:rect l="l" t="t" r="r" b="b"/>
              <a:pathLst>
                <a:path w="4506" h="5276" extrusionOk="0">
                  <a:moveTo>
                    <a:pt x="4209" y="0"/>
                  </a:moveTo>
                  <a:lnTo>
                    <a:pt x="4209" y="237"/>
                  </a:lnTo>
                  <a:lnTo>
                    <a:pt x="4209" y="534"/>
                  </a:lnTo>
                  <a:lnTo>
                    <a:pt x="4209" y="948"/>
                  </a:lnTo>
                  <a:lnTo>
                    <a:pt x="4150" y="1423"/>
                  </a:lnTo>
                  <a:lnTo>
                    <a:pt x="3972" y="2015"/>
                  </a:lnTo>
                  <a:lnTo>
                    <a:pt x="3735" y="2608"/>
                  </a:lnTo>
                  <a:lnTo>
                    <a:pt x="3379" y="3260"/>
                  </a:lnTo>
                  <a:lnTo>
                    <a:pt x="3142" y="3556"/>
                  </a:lnTo>
                  <a:lnTo>
                    <a:pt x="2787" y="3793"/>
                  </a:lnTo>
                  <a:lnTo>
                    <a:pt x="2431" y="4031"/>
                  </a:lnTo>
                  <a:lnTo>
                    <a:pt x="2016" y="4268"/>
                  </a:lnTo>
                  <a:lnTo>
                    <a:pt x="1009" y="4742"/>
                  </a:lnTo>
                  <a:lnTo>
                    <a:pt x="1" y="5275"/>
                  </a:lnTo>
                  <a:lnTo>
                    <a:pt x="1483" y="4860"/>
                  </a:lnTo>
                  <a:lnTo>
                    <a:pt x="2135" y="4623"/>
                  </a:lnTo>
                  <a:lnTo>
                    <a:pt x="2668" y="4386"/>
                  </a:lnTo>
                  <a:lnTo>
                    <a:pt x="3083" y="4149"/>
                  </a:lnTo>
                  <a:lnTo>
                    <a:pt x="3498" y="3912"/>
                  </a:lnTo>
                  <a:lnTo>
                    <a:pt x="3794" y="3616"/>
                  </a:lnTo>
                  <a:lnTo>
                    <a:pt x="4091" y="3319"/>
                  </a:lnTo>
                  <a:lnTo>
                    <a:pt x="4269" y="3023"/>
                  </a:lnTo>
                  <a:lnTo>
                    <a:pt x="4387" y="2667"/>
                  </a:lnTo>
                  <a:lnTo>
                    <a:pt x="4506" y="2312"/>
                  </a:lnTo>
                  <a:lnTo>
                    <a:pt x="4506" y="1897"/>
                  </a:lnTo>
                  <a:lnTo>
                    <a:pt x="4506" y="1482"/>
                  </a:lnTo>
                  <a:lnTo>
                    <a:pt x="4446" y="1008"/>
                  </a:lnTo>
                  <a:lnTo>
                    <a:pt x="4209"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6"/>
            <p:cNvSpPr/>
            <p:nvPr/>
          </p:nvSpPr>
          <p:spPr>
            <a:xfrm>
              <a:off x="3659725" y="2636925"/>
              <a:ext cx="167475" cy="170450"/>
            </a:xfrm>
            <a:custGeom>
              <a:avLst/>
              <a:gdLst/>
              <a:ahLst/>
              <a:cxnLst/>
              <a:rect l="l" t="t" r="r" b="b"/>
              <a:pathLst>
                <a:path w="6699" h="6818" extrusionOk="0">
                  <a:moveTo>
                    <a:pt x="415" y="1"/>
                  </a:moveTo>
                  <a:lnTo>
                    <a:pt x="356" y="297"/>
                  </a:lnTo>
                  <a:lnTo>
                    <a:pt x="178" y="1068"/>
                  </a:lnTo>
                  <a:lnTo>
                    <a:pt x="60" y="2075"/>
                  </a:lnTo>
                  <a:lnTo>
                    <a:pt x="1" y="2550"/>
                  </a:lnTo>
                  <a:lnTo>
                    <a:pt x="60" y="2965"/>
                  </a:lnTo>
                  <a:lnTo>
                    <a:pt x="297" y="3794"/>
                  </a:lnTo>
                  <a:lnTo>
                    <a:pt x="534" y="4743"/>
                  </a:lnTo>
                  <a:lnTo>
                    <a:pt x="593" y="5217"/>
                  </a:lnTo>
                  <a:lnTo>
                    <a:pt x="593" y="5750"/>
                  </a:lnTo>
                  <a:lnTo>
                    <a:pt x="593" y="6225"/>
                  </a:lnTo>
                  <a:lnTo>
                    <a:pt x="415" y="6758"/>
                  </a:lnTo>
                  <a:lnTo>
                    <a:pt x="712" y="6817"/>
                  </a:lnTo>
                  <a:lnTo>
                    <a:pt x="1482" y="6817"/>
                  </a:lnTo>
                  <a:lnTo>
                    <a:pt x="1897" y="6699"/>
                  </a:lnTo>
                  <a:lnTo>
                    <a:pt x="2312" y="6402"/>
                  </a:lnTo>
                  <a:lnTo>
                    <a:pt x="2549" y="6225"/>
                  </a:lnTo>
                  <a:lnTo>
                    <a:pt x="2727" y="6047"/>
                  </a:lnTo>
                  <a:lnTo>
                    <a:pt x="2905" y="5750"/>
                  </a:lnTo>
                  <a:lnTo>
                    <a:pt x="3023" y="5454"/>
                  </a:lnTo>
                  <a:lnTo>
                    <a:pt x="2846" y="5454"/>
                  </a:lnTo>
                  <a:lnTo>
                    <a:pt x="2549" y="5335"/>
                  </a:lnTo>
                  <a:lnTo>
                    <a:pt x="2194" y="5039"/>
                  </a:lnTo>
                  <a:lnTo>
                    <a:pt x="1838" y="4683"/>
                  </a:lnTo>
                  <a:lnTo>
                    <a:pt x="1601" y="4209"/>
                  </a:lnTo>
                  <a:lnTo>
                    <a:pt x="1542" y="3972"/>
                  </a:lnTo>
                  <a:lnTo>
                    <a:pt x="1482" y="3794"/>
                  </a:lnTo>
                  <a:lnTo>
                    <a:pt x="1482" y="3557"/>
                  </a:lnTo>
                  <a:lnTo>
                    <a:pt x="1542" y="3320"/>
                  </a:lnTo>
                  <a:lnTo>
                    <a:pt x="1660" y="3142"/>
                  </a:lnTo>
                  <a:lnTo>
                    <a:pt x="1838" y="2965"/>
                  </a:lnTo>
                  <a:lnTo>
                    <a:pt x="2194" y="2727"/>
                  </a:lnTo>
                  <a:lnTo>
                    <a:pt x="2490" y="2668"/>
                  </a:lnTo>
                  <a:lnTo>
                    <a:pt x="2786" y="2727"/>
                  </a:lnTo>
                  <a:lnTo>
                    <a:pt x="2964" y="2846"/>
                  </a:lnTo>
                  <a:lnTo>
                    <a:pt x="3142" y="3083"/>
                  </a:lnTo>
                  <a:lnTo>
                    <a:pt x="3261" y="3320"/>
                  </a:lnTo>
                  <a:lnTo>
                    <a:pt x="3438" y="3794"/>
                  </a:lnTo>
                  <a:lnTo>
                    <a:pt x="3498" y="4150"/>
                  </a:lnTo>
                  <a:lnTo>
                    <a:pt x="3616" y="4446"/>
                  </a:lnTo>
                  <a:lnTo>
                    <a:pt x="3735" y="4565"/>
                  </a:lnTo>
                  <a:lnTo>
                    <a:pt x="3913" y="4565"/>
                  </a:lnTo>
                  <a:lnTo>
                    <a:pt x="3972" y="4446"/>
                  </a:lnTo>
                  <a:lnTo>
                    <a:pt x="4031" y="4209"/>
                  </a:lnTo>
                  <a:lnTo>
                    <a:pt x="4209" y="3617"/>
                  </a:lnTo>
                  <a:lnTo>
                    <a:pt x="4327" y="3024"/>
                  </a:lnTo>
                  <a:lnTo>
                    <a:pt x="4446" y="2787"/>
                  </a:lnTo>
                  <a:lnTo>
                    <a:pt x="4624" y="2668"/>
                  </a:lnTo>
                  <a:lnTo>
                    <a:pt x="5039" y="2550"/>
                  </a:lnTo>
                  <a:lnTo>
                    <a:pt x="5572" y="2313"/>
                  </a:lnTo>
                  <a:lnTo>
                    <a:pt x="5868" y="2135"/>
                  </a:lnTo>
                  <a:lnTo>
                    <a:pt x="6165" y="1898"/>
                  </a:lnTo>
                  <a:lnTo>
                    <a:pt x="6461" y="1661"/>
                  </a:lnTo>
                  <a:lnTo>
                    <a:pt x="6698" y="1305"/>
                  </a:lnTo>
                  <a:lnTo>
                    <a:pt x="5631" y="1068"/>
                  </a:lnTo>
                  <a:lnTo>
                    <a:pt x="3498" y="594"/>
                  </a:lnTo>
                  <a:lnTo>
                    <a:pt x="415" y="1"/>
                  </a:lnTo>
                  <a:close/>
                </a:path>
              </a:pathLst>
            </a:custGeom>
            <a:solidFill>
              <a:srgbClr val="291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6"/>
            <p:cNvSpPr/>
            <p:nvPr/>
          </p:nvSpPr>
          <p:spPr>
            <a:xfrm>
              <a:off x="3936825" y="3772000"/>
              <a:ext cx="222300" cy="348250"/>
            </a:xfrm>
            <a:custGeom>
              <a:avLst/>
              <a:gdLst/>
              <a:ahLst/>
              <a:cxnLst/>
              <a:rect l="l" t="t" r="r" b="b"/>
              <a:pathLst>
                <a:path w="8892" h="13930" extrusionOk="0">
                  <a:moveTo>
                    <a:pt x="8891" y="0"/>
                  </a:moveTo>
                  <a:lnTo>
                    <a:pt x="6165" y="4090"/>
                  </a:lnTo>
                  <a:lnTo>
                    <a:pt x="4090" y="7113"/>
                  </a:lnTo>
                  <a:lnTo>
                    <a:pt x="2786" y="9009"/>
                  </a:lnTo>
                  <a:lnTo>
                    <a:pt x="2431" y="9424"/>
                  </a:lnTo>
                  <a:lnTo>
                    <a:pt x="2016" y="9839"/>
                  </a:lnTo>
                  <a:lnTo>
                    <a:pt x="1067" y="10610"/>
                  </a:lnTo>
                  <a:lnTo>
                    <a:pt x="712" y="11025"/>
                  </a:lnTo>
                  <a:lnTo>
                    <a:pt x="356" y="11440"/>
                  </a:lnTo>
                  <a:lnTo>
                    <a:pt x="119" y="11914"/>
                  </a:lnTo>
                  <a:lnTo>
                    <a:pt x="60" y="12151"/>
                  </a:lnTo>
                  <a:lnTo>
                    <a:pt x="0" y="12388"/>
                  </a:lnTo>
                  <a:lnTo>
                    <a:pt x="0" y="12684"/>
                  </a:lnTo>
                  <a:lnTo>
                    <a:pt x="60" y="12981"/>
                  </a:lnTo>
                  <a:lnTo>
                    <a:pt x="237" y="13336"/>
                  </a:lnTo>
                  <a:lnTo>
                    <a:pt x="356" y="13573"/>
                  </a:lnTo>
                  <a:lnTo>
                    <a:pt x="415" y="13751"/>
                  </a:lnTo>
                  <a:lnTo>
                    <a:pt x="475" y="13870"/>
                  </a:lnTo>
                  <a:lnTo>
                    <a:pt x="593" y="13929"/>
                  </a:lnTo>
                  <a:lnTo>
                    <a:pt x="534" y="13633"/>
                  </a:lnTo>
                  <a:lnTo>
                    <a:pt x="475" y="13336"/>
                  </a:lnTo>
                  <a:lnTo>
                    <a:pt x="415" y="12981"/>
                  </a:lnTo>
                  <a:lnTo>
                    <a:pt x="475" y="12625"/>
                  </a:lnTo>
                  <a:lnTo>
                    <a:pt x="534" y="12269"/>
                  </a:lnTo>
                  <a:lnTo>
                    <a:pt x="652" y="11914"/>
                  </a:lnTo>
                  <a:lnTo>
                    <a:pt x="830" y="11617"/>
                  </a:lnTo>
                  <a:lnTo>
                    <a:pt x="1067" y="11321"/>
                  </a:lnTo>
                  <a:lnTo>
                    <a:pt x="1719" y="10847"/>
                  </a:lnTo>
                  <a:lnTo>
                    <a:pt x="2490" y="10195"/>
                  </a:lnTo>
                  <a:lnTo>
                    <a:pt x="2905" y="9839"/>
                  </a:lnTo>
                  <a:lnTo>
                    <a:pt x="3320" y="9424"/>
                  </a:lnTo>
                  <a:lnTo>
                    <a:pt x="3675" y="8950"/>
                  </a:lnTo>
                  <a:lnTo>
                    <a:pt x="4031" y="8357"/>
                  </a:lnTo>
                  <a:lnTo>
                    <a:pt x="5276" y="6164"/>
                  </a:lnTo>
                  <a:lnTo>
                    <a:pt x="6876" y="3438"/>
                  </a:lnTo>
                  <a:lnTo>
                    <a:pt x="8891" y="0"/>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6"/>
            <p:cNvSpPr/>
            <p:nvPr/>
          </p:nvSpPr>
          <p:spPr>
            <a:xfrm>
              <a:off x="3876075" y="2711025"/>
              <a:ext cx="644600" cy="542375"/>
            </a:xfrm>
            <a:custGeom>
              <a:avLst/>
              <a:gdLst/>
              <a:ahLst/>
              <a:cxnLst/>
              <a:rect l="l" t="t" r="r" b="b"/>
              <a:pathLst>
                <a:path w="25784" h="21695" extrusionOk="0">
                  <a:moveTo>
                    <a:pt x="5453" y="1"/>
                  </a:moveTo>
                  <a:lnTo>
                    <a:pt x="4920" y="178"/>
                  </a:lnTo>
                  <a:lnTo>
                    <a:pt x="4386" y="475"/>
                  </a:lnTo>
                  <a:lnTo>
                    <a:pt x="3912" y="830"/>
                  </a:lnTo>
                  <a:lnTo>
                    <a:pt x="3557" y="1245"/>
                  </a:lnTo>
                  <a:lnTo>
                    <a:pt x="3319" y="1719"/>
                  </a:lnTo>
                  <a:lnTo>
                    <a:pt x="3082" y="2194"/>
                  </a:lnTo>
                  <a:lnTo>
                    <a:pt x="2845" y="2668"/>
                  </a:lnTo>
                  <a:lnTo>
                    <a:pt x="2608" y="3083"/>
                  </a:lnTo>
                  <a:lnTo>
                    <a:pt x="2312" y="3557"/>
                  </a:lnTo>
                  <a:lnTo>
                    <a:pt x="1897" y="3912"/>
                  </a:lnTo>
                  <a:lnTo>
                    <a:pt x="1541" y="4150"/>
                  </a:lnTo>
                  <a:lnTo>
                    <a:pt x="1186" y="4268"/>
                  </a:lnTo>
                  <a:lnTo>
                    <a:pt x="889" y="4387"/>
                  </a:lnTo>
                  <a:lnTo>
                    <a:pt x="593" y="4387"/>
                  </a:lnTo>
                  <a:lnTo>
                    <a:pt x="237" y="4327"/>
                  </a:lnTo>
                  <a:lnTo>
                    <a:pt x="60" y="4327"/>
                  </a:lnTo>
                  <a:lnTo>
                    <a:pt x="0" y="4624"/>
                  </a:lnTo>
                  <a:lnTo>
                    <a:pt x="178" y="4742"/>
                  </a:lnTo>
                  <a:lnTo>
                    <a:pt x="652" y="4920"/>
                  </a:lnTo>
                  <a:lnTo>
                    <a:pt x="949" y="4979"/>
                  </a:lnTo>
                  <a:lnTo>
                    <a:pt x="1126" y="4979"/>
                  </a:lnTo>
                  <a:lnTo>
                    <a:pt x="1601" y="4920"/>
                  </a:lnTo>
                  <a:lnTo>
                    <a:pt x="2075" y="4683"/>
                  </a:lnTo>
                  <a:lnTo>
                    <a:pt x="2490" y="4387"/>
                  </a:lnTo>
                  <a:lnTo>
                    <a:pt x="2905" y="4031"/>
                  </a:lnTo>
                  <a:lnTo>
                    <a:pt x="3260" y="3616"/>
                  </a:lnTo>
                  <a:lnTo>
                    <a:pt x="4090" y="2668"/>
                  </a:lnTo>
                  <a:lnTo>
                    <a:pt x="4327" y="2431"/>
                  </a:lnTo>
                  <a:lnTo>
                    <a:pt x="4505" y="2312"/>
                  </a:lnTo>
                  <a:lnTo>
                    <a:pt x="4742" y="2253"/>
                  </a:lnTo>
                  <a:lnTo>
                    <a:pt x="5157" y="2253"/>
                  </a:lnTo>
                  <a:lnTo>
                    <a:pt x="5394" y="2371"/>
                  </a:lnTo>
                  <a:lnTo>
                    <a:pt x="5809" y="2668"/>
                  </a:lnTo>
                  <a:lnTo>
                    <a:pt x="6224" y="3083"/>
                  </a:lnTo>
                  <a:lnTo>
                    <a:pt x="6639" y="3616"/>
                  </a:lnTo>
                  <a:lnTo>
                    <a:pt x="7409" y="4742"/>
                  </a:lnTo>
                  <a:lnTo>
                    <a:pt x="11203" y="10314"/>
                  </a:lnTo>
                  <a:lnTo>
                    <a:pt x="17011" y="18730"/>
                  </a:lnTo>
                  <a:lnTo>
                    <a:pt x="17723" y="19620"/>
                  </a:lnTo>
                  <a:lnTo>
                    <a:pt x="18434" y="20331"/>
                  </a:lnTo>
                  <a:lnTo>
                    <a:pt x="19145" y="20864"/>
                  </a:lnTo>
                  <a:lnTo>
                    <a:pt x="19856" y="21279"/>
                  </a:lnTo>
                  <a:lnTo>
                    <a:pt x="20568" y="21516"/>
                  </a:lnTo>
                  <a:lnTo>
                    <a:pt x="21220" y="21635"/>
                  </a:lnTo>
                  <a:lnTo>
                    <a:pt x="21931" y="21694"/>
                  </a:lnTo>
                  <a:lnTo>
                    <a:pt x="22524" y="21575"/>
                  </a:lnTo>
                  <a:lnTo>
                    <a:pt x="23176" y="21398"/>
                  </a:lnTo>
                  <a:lnTo>
                    <a:pt x="23709" y="21101"/>
                  </a:lnTo>
                  <a:lnTo>
                    <a:pt x="24242" y="20805"/>
                  </a:lnTo>
                  <a:lnTo>
                    <a:pt x="24657" y="20390"/>
                  </a:lnTo>
                  <a:lnTo>
                    <a:pt x="25013" y="19975"/>
                  </a:lnTo>
                  <a:lnTo>
                    <a:pt x="25369" y="19501"/>
                  </a:lnTo>
                  <a:lnTo>
                    <a:pt x="25546" y="19027"/>
                  </a:lnTo>
                  <a:lnTo>
                    <a:pt x="25724" y="18493"/>
                  </a:lnTo>
                  <a:lnTo>
                    <a:pt x="25784" y="17960"/>
                  </a:lnTo>
                  <a:lnTo>
                    <a:pt x="25784" y="17367"/>
                  </a:lnTo>
                  <a:lnTo>
                    <a:pt x="25724" y="16834"/>
                  </a:lnTo>
                  <a:lnTo>
                    <a:pt x="25665" y="16241"/>
                  </a:lnTo>
                  <a:lnTo>
                    <a:pt x="25369" y="15056"/>
                  </a:lnTo>
                  <a:lnTo>
                    <a:pt x="25013" y="13870"/>
                  </a:lnTo>
                  <a:lnTo>
                    <a:pt x="24598" y="12803"/>
                  </a:lnTo>
                  <a:lnTo>
                    <a:pt x="24242" y="11855"/>
                  </a:lnTo>
                  <a:lnTo>
                    <a:pt x="23887" y="11084"/>
                  </a:lnTo>
                  <a:lnTo>
                    <a:pt x="23709" y="10492"/>
                  </a:lnTo>
                  <a:lnTo>
                    <a:pt x="23650" y="10077"/>
                  </a:lnTo>
                  <a:lnTo>
                    <a:pt x="23650" y="9662"/>
                  </a:lnTo>
                  <a:lnTo>
                    <a:pt x="23768" y="9306"/>
                  </a:lnTo>
                  <a:lnTo>
                    <a:pt x="23946" y="9010"/>
                  </a:lnTo>
                  <a:lnTo>
                    <a:pt x="24183" y="8773"/>
                  </a:lnTo>
                  <a:lnTo>
                    <a:pt x="24480" y="8595"/>
                  </a:lnTo>
                  <a:lnTo>
                    <a:pt x="24835" y="8417"/>
                  </a:lnTo>
                  <a:lnTo>
                    <a:pt x="25191" y="8358"/>
                  </a:lnTo>
                  <a:lnTo>
                    <a:pt x="25369" y="8299"/>
                  </a:lnTo>
                  <a:lnTo>
                    <a:pt x="25487" y="8299"/>
                  </a:lnTo>
                  <a:lnTo>
                    <a:pt x="25487" y="8180"/>
                  </a:lnTo>
                  <a:lnTo>
                    <a:pt x="25487" y="8121"/>
                  </a:lnTo>
                  <a:lnTo>
                    <a:pt x="25309" y="7824"/>
                  </a:lnTo>
                  <a:lnTo>
                    <a:pt x="24954" y="7528"/>
                  </a:lnTo>
                  <a:lnTo>
                    <a:pt x="24361" y="7113"/>
                  </a:lnTo>
                  <a:lnTo>
                    <a:pt x="23590" y="6698"/>
                  </a:lnTo>
                  <a:lnTo>
                    <a:pt x="21516" y="5572"/>
                  </a:lnTo>
                  <a:lnTo>
                    <a:pt x="20390" y="5039"/>
                  </a:lnTo>
                  <a:lnTo>
                    <a:pt x="19323" y="4624"/>
                  </a:lnTo>
                  <a:lnTo>
                    <a:pt x="18315" y="4268"/>
                  </a:lnTo>
                  <a:lnTo>
                    <a:pt x="17485" y="4031"/>
                  </a:lnTo>
                  <a:lnTo>
                    <a:pt x="16833" y="3912"/>
                  </a:lnTo>
                  <a:lnTo>
                    <a:pt x="16359" y="3912"/>
                  </a:lnTo>
                  <a:lnTo>
                    <a:pt x="16300" y="3972"/>
                  </a:lnTo>
                  <a:lnTo>
                    <a:pt x="16241" y="4031"/>
                  </a:lnTo>
                  <a:lnTo>
                    <a:pt x="16300" y="4150"/>
                  </a:lnTo>
                  <a:lnTo>
                    <a:pt x="16419" y="4327"/>
                  </a:lnTo>
                  <a:lnTo>
                    <a:pt x="16656" y="4683"/>
                  </a:lnTo>
                  <a:lnTo>
                    <a:pt x="16833" y="5039"/>
                  </a:lnTo>
                  <a:lnTo>
                    <a:pt x="16833" y="5394"/>
                  </a:lnTo>
                  <a:lnTo>
                    <a:pt x="16774" y="5809"/>
                  </a:lnTo>
                  <a:lnTo>
                    <a:pt x="16596" y="6817"/>
                  </a:lnTo>
                  <a:lnTo>
                    <a:pt x="16537" y="7528"/>
                  </a:lnTo>
                  <a:lnTo>
                    <a:pt x="16537" y="8299"/>
                  </a:lnTo>
                  <a:lnTo>
                    <a:pt x="16656" y="9188"/>
                  </a:lnTo>
                  <a:lnTo>
                    <a:pt x="16893" y="10077"/>
                  </a:lnTo>
                  <a:lnTo>
                    <a:pt x="17248" y="10907"/>
                  </a:lnTo>
                  <a:lnTo>
                    <a:pt x="17604" y="11736"/>
                  </a:lnTo>
                  <a:lnTo>
                    <a:pt x="18078" y="12507"/>
                  </a:lnTo>
                  <a:lnTo>
                    <a:pt x="18493" y="13277"/>
                  </a:lnTo>
                  <a:lnTo>
                    <a:pt x="19382" y="14581"/>
                  </a:lnTo>
                  <a:lnTo>
                    <a:pt x="19797" y="15233"/>
                  </a:lnTo>
                  <a:lnTo>
                    <a:pt x="19856" y="15470"/>
                  </a:lnTo>
                  <a:lnTo>
                    <a:pt x="19797" y="15530"/>
                  </a:lnTo>
                  <a:lnTo>
                    <a:pt x="19738" y="15589"/>
                  </a:lnTo>
                  <a:lnTo>
                    <a:pt x="19619" y="15648"/>
                  </a:lnTo>
                  <a:lnTo>
                    <a:pt x="19441" y="15589"/>
                  </a:lnTo>
                  <a:lnTo>
                    <a:pt x="19204" y="15352"/>
                  </a:lnTo>
                  <a:lnTo>
                    <a:pt x="18908" y="14937"/>
                  </a:lnTo>
                  <a:lnTo>
                    <a:pt x="16833" y="12270"/>
                  </a:lnTo>
                  <a:lnTo>
                    <a:pt x="13929" y="8595"/>
                  </a:lnTo>
                  <a:lnTo>
                    <a:pt x="11084" y="4979"/>
                  </a:lnTo>
                  <a:lnTo>
                    <a:pt x="9069" y="2371"/>
                  </a:lnTo>
                  <a:lnTo>
                    <a:pt x="8417" y="1542"/>
                  </a:lnTo>
                  <a:lnTo>
                    <a:pt x="7765" y="890"/>
                  </a:lnTo>
                  <a:lnTo>
                    <a:pt x="7172" y="415"/>
                  </a:lnTo>
                  <a:lnTo>
                    <a:pt x="6579" y="119"/>
                  </a:lnTo>
                  <a:lnTo>
                    <a:pt x="6283" y="60"/>
                  </a:lnTo>
                  <a:lnTo>
                    <a:pt x="5987" y="1"/>
                  </a:lnTo>
                  <a:close/>
                </a:path>
              </a:pathLst>
            </a:custGeom>
            <a:solidFill>
              <a:srgbClr val="FA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6"/>
            <p:cNvSpPr/>
            <p:nvPr/>
          </p:nvSpPr>
          <p:spPr>
            <a:xfrm>
              <a:off x="4320600" y="2828100"/>
              <a:ext cx="160075" cy="81500"/>
            </a:xfrm>
            <a:custGeom>
              <a:avLst/>
              <a:gdLst/>
              <a:ahLst/>
              <a:cxnLst/>
              <a:rect l="l" t="t" r="r" b="b"/>
              <a:pathLst>
                <a:path w="6403" h="3260" extrusionOk="0">
                  <a:moveTo>
                    <a:pt x="60" y="0"/>
                  </a:moveTo>
                  <a:lnTo>
                    <a:pt x="1" y="59"/>
                  </a:lnTo>
                  <a:lnTo>
                    <a:pt x="1" y="119"/>
                  </a:lnTo>
                  <a:lnTo>
                    <a:pt x="1957" y="2845"/>
                  </a:lnTo>
                  <a:lnTo>
                    <a:pt x="2135" y="3023"/>
                  </a:lnTo>
                  <a:lnTo>
                    <a:pt x="2312" y="3141"/>
                  </a:lnTo>
                  <a:lnTo>
                    <a:pt x="2550" y="3260"/>
                  </a:lnTo>
                  <a:lnTo>
                    <a:pt x="2846" y="3260"/>
                  </a:lnTo>
                  <a:lnTo>
                    <a:pt x="6343" y="3141"/>
                  </a:lnTo>
                  <a:lnTo>
                    <a:pt x="6402" y="3082"/>
                  </a:lnTo>
                  <a:lnTo>
                    <a:pt x="6402" y="3023"/>
                  </a:lnTo>
                  <a:lnTo>
                    <a:pt x="6343" y="2964"/>
                  </a:lnTo>
                  <a:lnTo>
                    <a:pt x="119" y="0"/>
                  </a:lnTo>
                  <a:close/>
                </a:path>
              </a:pathLst>
            </a:custGeom>
            <a:solidFill>
              <a:srgbClr val="EF7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6"/>
            <p:cNvSpPr/>
            <p:nvPr/>
          </p:nvSpPr>
          <p:spPr>
            <a:xfrm>
              <a:off x="4412475" y="3011825"/>
              <a:ext cx="71150" cy="28175"/>
            </a:xfrm>
            <a:custGeom>
              <a:avLst/>
              <a:gdLst/>
              <a:ahLst/>
              <a:cxnLst/>
              <a:rect l="l" t="t" r="r" b="b"/>
              <a:pathLst>
                <a:path w="2846" h="1127" extrusionOk="0">
                  <a:moveTo>
                    <a:pt x="297" y="1"/>
                  </a:moveTo>
                  <a:lnTo>
                    <a:pt x="119" y="60"/>
                  </a:lnTo>
                  <a:lnTo>
                    <a:pt x="60" y="179"/>
                  </a:lnTo>
                  <a:lnTo>
                    <a:pt x="1" y="356"/>
                  </a:lnTo>
                  <a:lnTo>
                    <a:pt x="1" y="475"/>
                  </a:lnTo>
                  <a:lnTo>
                    <a:pt x="119" y="593"/>
                  </a:lnTo>
                  <a:lnTo>
                    <a:pt x="2549" y="1127"/>
                  </a:lnTo>
                  <a:lnTo>
                    <a:pt x="2727" y="1127"/>
                  </a:lnTo>
                  <a:lnTo>
                    <a:pt x="2786" y="1008"/>
                  </a:lnTo>
                  <a:lnTo>
                    <a:pt x="2846" y="831"/>
                  </a:lnTo>
                  <a:lnTo>
                    <a:pt x="2846" y="712"/>
                  </a:lnTo>
                  <a:lnTo>
                    <a:pt x="2727" y="593"/>
                  </a:lnTo>
                  <a:lnTo>
                    <a:pt x="297" y="1"/>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6"/>
            <p:cNvSpPr/>
            <p:nvPr/>
          </p:nvSpPr>
          <p:spPr>
            <a:xfrm>
              <a:off x="4248000" y="3082950"/>
              <a:ext cx="71150" cy="28175"/>
            </a:xfrm>
            <a:custGeom>
              <a:avLst/>
              <a:gdLst/>
              <a:ahLst/>
              <a:cxnLst/>
              <a:rect l="l" t="t" r="r" b="b"/>
              <a:pathLst>
                <a:path w="2846" h="1127" extrusionOk="0">
                  <a:moveTo>
                    <a:pt x="119" y="1"/>
                  </a:moveTo>
                  <a:lnTo>
                    <a:pt x="60" y="119"/>
                  </a:lnTo>
                  <a:lnTo>
                    <a:pt x="1" y="356"/>
                  </a:lnTo>
                  <a:lnTo>
                    <a:pt x="1" y="475"/>
                  </a:lnTo>
                  <a:lnTo>
                    <a:pt x="119" y="534"/>
                  </a:lnTo>
                  <a:lnTo>
                    <a:pt x="2549" y="1127"/>
                  </a:lnTo>
                  <a:lnTo>
                    <a:pt x="2727" y="1127"/>
                  </a:lnTo>
                  <a:lnTo>
                    <a:pt x="2786" y="1008"/>
                  </a:lnTo>
                  <a:lnTo>
                    <a:pt x="2846" y="831"/>
                  </a:lnTo>
                  <a:lnTo>
                    <a:pt x="2786" y="653"/>
                  </a:lnTo>
                  <a:lnTo>
                    <a:pt x="2668" y="593"/>
                  </a:lnTo>
                  <a:lnTo>
                    <a:pt x="238" y="1"/>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p:nvPr/>
          </p:nvSpPr>
          <p:spPr>
            <a:xfrm>
              <a:off x="4301350" y="3084450"/>
              <a:ext cx="43000" cy="42975"/>
            </a:xfrm>
            <a:custGeom>
              <a:avLst/>
              <a:gdLst/>
              <a:ahLst/>
              <a:cxnLst/>
              <a:rect l="l" t="t" r="r" b="b"/>
              <a:pathLst>
                <a:path w="1720" h="1719" extrusionOk="0">
                  <a:moveTo>
                    <a:pt x="889" y="0"/>
                  </a:moveTo>
                  <a:lnTo>
                    <a:pt x="593" y="59"/>
                  </a:lnTo>
                  <a:lnTo>
                    <a:pt x="297" y="237"/>
                  </a:lnTo>
                  <a:lnTo>
                    <a:pt x="60" y="474"/>
                  </a:lnTo>
                  <a:lnTo>
                    <a:pt x="0" y="830"/>
                  </a:lnTo>
                  <a:lnTo>
                    <a:pt x="60" y="1185"/>
                  </a:lnTo>
                  <a:lnTo>
                    <a:pt x="237" y="1423"/>
                  </a:lnTo>
                  <a:lnTo>
                    <a:pt x="534" y="1660"/>
                  </a:lnTo>
                  <a:lnTo>
                    <a:pt x="830" y="1719"/>
                  </a:lnTo>
                  <a:lnTo>
                    <a:pt x="1186" y="1660"/>
                  </a:lnTo>
                  <a:lnTo>
                    <a:pt x="1482" y="1482"/>
                  </a:lnTo>
                  <a:lnTo>
                    <a:pt x="1660" y="1245"/>
                  </a:lnTo>
                  <a:lnTo>
                    <a:pt x="1719" y="889"/>
                  </a:lnTo>
                  <a:lnTo>
                    <a:pt x="1660" y="533"/>
                  </a:lnTo>
                  <a:lnTo>
                    <a:pt x="1482" y="296"/>
                  </a:lnTo>
                  <a:lnTo>
                    <a:pt x="1245" y="59"/>
                  </a:lnTo>
                  <a:lnTo>
                    <a:pt x="889" y="0"/>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6"/>
            <p:cNvSpPr/>
            <p:nvPr/>
          </p:nvSpPr>
          <p:spPr>
            <a:xfrm>
              <a:off x="4206500" y="3025175"/>
              <a:ext cx="71150" cy="28175"/>
            </a:xfrm>
            <a:custGeom>
              <a:avLst/>
              <a:gdLst/>
              <a:ahLst/>
              <a:cxnLst/>
              <a:rect l="l" t="t" r="r" b="b"/>
              <a:pathLst>
                <a:path w="2846" h="1127" extrusionOk="0">
                  <a:moveTo>
                    <a:pt x="119" y="0"/>
                  </a:moveTo>
                  <a:lnTo>
                    <a:pt x="60" y="119"/>
                  </a:lnTo>
                  <a:lnTo>
                    <a:pt x="1" y="297"/>
                  </a:lnTo>
                  <a:lnTo>
                    <a:pt x="1" y="474"/>
                  </a:lnTo>
                  <a:lnTo>
                    <a:pt x="119" y="534"/>
                  </a:lnTo>
                  <a:lnTo>
                    <a:pt x="2550" y="1126"/>
                  </a:lnTo>
                  <a:lnTo>
                    <a:pt x="2727" y="1067"/>
                  </a:lnTo>
                  <a:lnTo>
                    <a:pt x="2787" y="949"/>
                  </a:lnTo>
                  <a:lnTo>
                    <a:pt x="2846" y="771"/>
                  </a:lnTo>
                  <a:lnTo>
                    <a:pt x="2787" y="652"/>
                  </a:lnTo>
                  <a:lnTo>
                    <a:pt x="2668" y="593"/>
                  </a:lnTo>
                  <a:lnTo>
                    <a:pt x="238" y="0"/>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6"/>
            <p:cNvSpPr/>
            <p:nvPr/>
          </p:nvSpPr>
          <p:spPr>
            <a:xfrm>
              <a:off x="4259850" y="3026650"/>
              <a:ext cx="43000" cy="43000"/>
            </a:xfrm>
            <a:custGeom>
              <a:avLst/>
              <a:gdLst/>
              <a:ahLst/>
              <a:cxnLst/>
              <a:rect l="l" t="t" r="r" b="b"/>
              <a:pathLst>
                <a:path w="1720" h="1720" extrusionOk="0">
                  <a:moveTo>
                    <a:pt x="890" y="0"/>
                  </a:moveTo>
                  <a:lnTo>
                    <a:pt x="593" y="60"/>
                  </a:lnTo>
                  <a:lnTo>
                    <a:pt x="297" y="178"/>
                  </a:lnTo>
                  <a:lnTo>
                    <a:pt x="60" y="475"/>
                  </a:lnTo>
                  <a:lnTo>
                    <a:pt x="1" y="830"/>
                  </a:lnTo>
                  <a:lnTo>
                    <a:pt x="60" y="1127"/>
                  </a:lnTo>
                  <a:lnTo>
                    <a:pt x="238" y="1423"/>
                  </a:lnTo>
                  <a:lnTo>
                    <a:pt x="534" y="1601"/>
                  </a:lnTo>
                  <a:lnTo>
                    <a:pt x="830" y="1719"/>
                  </a:lnTo>
                  <a:lnTo>
                    <a:pt x="1186" y="1660"/>
                  </a:lnTo>
                  <a:lnTo>
                    <a:pt x="1482" y="1482"/>
                  </a:lnTo>
                  <a:lnTo>
                    <a:pt x="1660" y="1186"/>
                  </a:lnTo>
                  <a:lnTo>
                    <a:pt x="1720" y="890"/>
                  </a:lnTo>
                  <a:lnTo>
                    <a:pt x="1660" y="534"/>
                  </a:lnTo>
                  <a:lnTo>
                    <a:pt x="1482" y="238"/>
                  </a:lnTo>
                  <a:lnTo>
                    <a:pt x="1245" y="60"/>
                  </a:lnTo>
                  <a:lnTo>
                    <a:pt x="890" y="0"/>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6"/>
            <p:cNvSpPr/>
            <p:nvPr/>
          </p:nvSpPr>
          <p:spPr>
            <a:xfrm>
              <a:off x="4099825" y="2866625"/>
              <a:ext cx="51875" cy="20750"/>
            </a:xfrm>
            <a:custGeom>
              <a:avLst/>
              <a:gdLst/>
              <a:ahLst/>
              <a:cxnLst/>
              <a:rect l="l" t="t" r="r" b="b"/>
              <a:pathLst>
                <a:path w="2075" h="830" extrusionOk="0">
                  <a:moveTo>
                    <a:pt x="119" y="0"/>
                  </a:moveTo>
                  <a:lnTo>
                    <a:pt x="60" y="119"/>
                  </a:lnTo>
                  <a:lnTo>
                    <a:pt x="0" y="237"/>
                  </a:lnTo>
                  <a:lnTo>
                    <a:pt x="60" y="356"/>
                  </a:lnTo>
                  <a:lnTo>
                    <a:pt x="119" y="415"/>
                  </a:lnTo>
                  <a:lnTo>
                    <a:pt x="1897" y="830"/>
                  </a:lnTo>
                  <a:lnTo>
                    <a:pt x="2016" y="830"/>
                  </a:lnTo>
                  <a:lnTo>
                    <a:pt x="2075" y="711"/>
                  </a:lnTo>
                  <a:lnTo>
                    <a:pt x="2075" y="593"/>
                  </a:lnTo>
                  <a:lnTo>
                    <a:pt x="2075" y="474"/>
                  </a:lnTo>
                  <a:lnTo>
                    <a:pt x="2016" y="415"/>
                  </a:lnTo>
                  <a:lnTo>
                    <a:pt x="237" y="0"/>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6"/>
            <p:cNvSpPr/>
            <p:nvPr/>
          </p:nvSpPr>
          <p:spPr>
            <a:xfrm>
              <a:off x="4139825" y="2868100"/>
              <a:ext cx="31150" cy="31150"/>
            </a:xfrm>
            <a:custGeom>
              <a:avLst/>
              <a:gdLst/>
              <a:ahLst/>
              <a:cxnLst/>
              <a:rect l="l" t="t" r="r" b="b"/>
              <a:pathLst>
                <a:path w="1246" h="1246" extrusionOk="0">
                  <a:moveTo>
                    <a:pt x="416" y="0"/>
                  </a:moveTo>
                  <a:lnTo>
                    <a:pt x="178" y="178"/>
                  </a:lnTo>
                  <a:lnTo>
                    <a:pt x="60" y="356"/>
                  </a:lnTo>
                  <a:lnTo>
                    <a:pt x="1" y="593"/>
                  </a:lnTo>
                  <a:lnTo>
                    <a:pt x="60" y="830"/>
                  </a:lnTo>
                  <a:lnTo>
                    <a:pt x="178" y="1067"/>
                  </a:lnTo>
                  <a:lnTo>
                    <a:pt x="356" y="1186"/>
                  </a:lnTo>
                  <a:lnTo>
                    <a:pt x="593" y="1245"/>
                  </a:lnTo>
                  <a:lnTo>
                    <a:pt x="830" y="1186"/>
                  </a:lnTo>
                  <a:lnTo>
                    <a:pt x="1068" y="1067"/>
                  </a:lnTo>
                  <a:lnTo>
                    <a:pt x="1186" y="889"/>
                  </a:lnTo>
                  <a:lnTo>
                    <a:pt x="1245" y="652"/>
                  </a:lnTo>
                  <a:lnTo>
                    <a:pt x="1245" y="415"/>
                  </a:lnTo>
                  <a:lnTo>
                    <a:pt x="1068" y="178"/>
                  </a:lnTo>
                  <a:lnTo>
                    <a:pt x="890" y="60"/>
                  </a:lnTo>
                  <a:lnTo>
                    <a:pt x="653" y="0"/>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6"/>
            <p:cNvSpPr/>
            <p:nvPr/>
          </p:nvSpPr>
          <p:spPr>
            <a:xfrm>
              <a:off x="4067225" y="2820675"/>
              <a:ext cx="51875" cy="20775"/>
            </a:xfrm>
            <a:custGeom>
              <a:avLst/>
              <a:gdLst/>
              <a:ahLst/>
              <a:cxnLst/>
              <a:rect l="l" t="t" r="r" b="b"/>
              <a:pathLst>
                <a:path w="2075" h="831" extrusionOk="0">
                  <a:moveTo>
                    <a:pt x="119" y="1"/>
                  </a:moveTo>
                  <a:lnTo>
                    <a:pt x="60" y="119"/>
                  </a:lnTo>
                  <a:lnTo>
                    <a:pt x="0" y="238"/>
                  </a:lnTo>
                  <a:lnTo>
                    <a:pt x="60" y="356"/>
                  </a:lnTo>
                  <a:lnTo>
                    <a:pt x="119" y="416"/>
                  </a:lnTo>
                  <a:lnTo>
                    <a:pt x="1897" y="830"/>
                  </a:lnTo>
                  <a:lnTo>
                    <a:pt x="2016" y="771"/>
                  </a:lnTo>
                  <a:lnTo>
                    <a:pt x="2075" y="712"/>
                  </a:lnTo>
                  <a:lnTo>
                    <a:pt x="2075" y="593"/>
                  </a:lnTo>
                  <a:lnTo>
                    <a:pt x="2075" y="475"/>
                  </a:lnTo>
                  <a:lnTo>
                    <a:pt x="2016" y="416"/>
                  </a:lnTo>
                  <a:lnTo>
                    <a:pt x="237" y="1"/>
                  </a:lnTo>
                  <a:close/>
                </a:path>
              </a:pathLst>
            </a:custGeom>
            <a:solidFill>
              <a:srgbClr val="FE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6"/>
            <p:cNvSpPr/>
            <p:nvPr/>
          </p:nvSpPr>
          <p:spPr>
            <a:xfrm>
              <a:off x="4107225" y="2820675"/>
              <a:ext cx="31150" cy="32625"/>
            </a:xfrm>
            <a:custGeom>
              <a:avLst/>
              <a:gdLst/>
              <a:ahLst/>
              <a:cxnLst/>
              <a:rect l="l" t="t" r="r" b="b"/>
              <a:pathLst>
                <a:path w="1246" h="1305" extrusionOk="0">
                  <a:moveTo>
                    <a:pt x="653" y="1"/>
                  </a:moveTo>
                  <a:lnTo>
                    <a:pt x="416" y="60"/>
                  </a:lnTo>
                  <a:lnTo>
                    <a:pt x="178" y="178"/>
                  </a:lnTo>
                  <a:lnTo>
                    <a:pt x="60" y="416"/>
                  </a:lnTo>
                  <a:lnTo>
                    <a:pt x="1" y="653"/>
                  </a:lnTo>
                  <a:lnTo>
                    <a:pt x="60" y="890"/>
                  </a:lnTo>
                  <a:lnTo>
                    <a:pt x="178" y="1068"/>
                  </a:lnTo>
                  <a:lnTo>
                    <a:pt x="356" y="1245"/>
                  </a:lnTo>
                  <a:lnTo>
                    <a:pt x="593" y="1305"/>
                  </a:lnTo>
                  <a:lnTo>
                    <a:pt x="830" y="1245"/>
                  </a:lnTo>
                  <a:lnTo>
                    <a:pt x="1068" y="1127"/>
                  </a:lnTo>
                  <a:lnTo>
                    <a:pt x="1186" y="949"/>
                  </a:lnTo>
                  <a:lnTo>
                    <a:pt x="1245" y="712"/>
                  </a:lnTo>
                  <a:lnTo>
                    <a:pt x="1186" y="416"/>
                  </a:lnTo>
                  <a:lnTo>
                    <a:pt x="1068" y="238"/>
                  </a:lnTo>
                  <a:lnTo>
                    <a:pt x="890" y="60"/>
                  </a:lnTo>
                  <a:lnTo>
                    <a:pt x="653" y="1"/>
                  </a:ln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6"/>
            <p:cNvSpPr/>
            <p:nvPr/>
          </p:nvSpPr>
          <p:spPr>
            <a:xfrm>
              <a:off x="3612300" y="2908100"/>
              <a:ext cx="527550" cy="283050"/>
            </a:xfrm>
            <a:custGeom>
              <a:avLst/>
              <a:gdLst/>
              <a:ahLst/>
              <a:cxnLst/>
              <a:rect l="l" t="t" r="r" b="b"/>
              <a:pathLst>
                <a:path w="21102" h="11322" extrusionOk="0">
                  <a:moveTo>
                    <a:pt x="119" y="1"/>
                  </a:moveTo>
                  <a:lnTo>
                    <a:pt x="1" y="5394"/>
                  </a:lnTo>
                  <a:lnTo>
                    <a:pt x="1838" y="6461"/>
                  </a:lnTo>
                  <a:lnTo>
                    <a:pt x="3735" y="7528"/>
                  </a:lnTo>
                  <a:lnTo>
                    <a:pt x="5987" y="8714"/>
                  </a:lnTo>
                  <a:lnTo>
                    <a:pt x="8299" y="9840"/>
                  </a:lnTo>
                  <a:lnTo>
                    <a:pt x="9425" y="10314"/>
                  </a:lnTo>
                  <a:lnTo>
                    <a:pt x="10433" y="10729"/>
                  </a:lnTo>
                  <a:lnTo>
                    <a:pt x="11381" y="11085"/>
                  </a:lnTo>
                  <a:lnTo>
                    <a:pt x="12152" y="11262"/>
                  </a:lnTo>
                  <a:lnTo>
                    <a:pt x="12507" y="11262"/>
                  </a:lnTo>
                  <a:lnTo>
                    <a:pt x="12804" y="11322"/>
                  </a:lnTo>
                  <a:lnTo>
                    <a:pt x="13041" y="11262"/>
                  </a:lnTo>
                  <a:lnTo>
                    <a:pt x="13278" y="11144"/>
                  </a:lnTo>
                  <a:lnTo>
                    <a:pt x="14522" y="10373"/>
                  </a:lnTo>
                  <a:lnTo>
                    <a:pt x="15826" y="9425"/>
                  </a:lnTo>
                  <a:lnTo>
                    <a:pt x="18375" y="7528"/>
                  </a:lnTo>
                  <a:lnTo>
                    <a:pt x="20331" y="5987"/>
                  </a:lnTo>
                  <a:lnTo>
                    <a:pt x="21102" y="5335"/>
                  </a:lnTo>
                  <a:lnTo>
                    <a:pt x="19205" y="2312"/>
                  </a:lnTo>
                  <a:lnTo>
                    <a:pt x="12744" y="6698"/>
                  </a:lnTo>
                  <a:lnTo>
                    <a:pt x="119" y="1"/>
                  </a:lnTo>
                  <a:close/>
                </a:path>
              </a:pathLst>
            </a:custGeom>
            <a:solidFill>
              <a:srgbClr val="00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a:off x="3761975" y="3029600"/>
              <a:ext cx="377875" cy="161550"/>
            </a:xfrm>
            <a:custGeom>
              <a:avLst/>
              <a:gdLst/>
              <a:ahLst/>
              <a:cxnLst/>
              <a:rect l="l" t="t" r="r" b="b"/>
              <a:pathLst>
                <a:path w="15115" h="6462" extrusionOk="0">
                  <a:moveTo>
                    <a:pt x="14818" y="1"/>
                  </a:moveTo>
                  <a:lnTo>
                    <a:pt x="13929" y="712"/>
                  </a:lnTo>
                  <a:lnTo>
                    <a:pt x="11736" y="2253"/>
                  </a:lnTo>
                  <a:lnTo>
                    <a:pt x="9187" y="4031"/>
                  </a:lnTo>
                  <a:lnTo>
                    <a:pt x="8061" y="4802"/>
                  </a:lnTo>
                  <a:lnTo>
                    <a:pt x="7113" y="5335"/>
                  </a:lnTo>
                  <a:lnTo>
                    <a:pt x="6817" y="5454"/>
                  </a:lnTo>
                  <a:lnTo>
                    <a:pt x="6461" y="5513"/>
                  </a:lnTo>
                  <a:lnTo>
                    <a:pt x="5750" y="5573"/>
                  </a:lnTo>
                  <a:lnTo>
                    <a:pt x="4920" y="5454"/>
                  </a:lnTo>
                  <a:lnTo>
                    <a:pt x="4031" y="5276"/>
                  </a:lnTo>
                  <a:lnTo>
                    <a:pt x="3023" y="4980"/>
                  </a:lnTo>
                  <a:lnTo>
                    <a:pt x="2016" y="4683"/>
                  </a:lnTo>
                  <a:lnTo>
                    <a:pt x="0" y="3854"/>
                  </a:lnTo>
                  <a:lnTo>
                    <a:pt x="0" y="3854"/>
                  </a:lnTo>
                  <a:lnTo>
                    <a:pt x="2312" y="4980"/>
                  </a:lnTo>
                  <a:lnTo>
                    <a:pt x="3438" y="5454"/>
                  </a:lnTo>
                  <a:lnTo>
                    <a:pt x="4446" y="5869"/>
                  </a:lnTo>
                  <a:lnTo>
                    <a:pt x="5394" y="6225"/>
                  </a:lnTo>
                  <a:lnTo>
                    <a:pt x="6224" y="6402"/>
                  </a:lnTo>
                  <a:lnTo>
                    <a:pt x="6520" y="6402"/>
                  </a:lnTo>
                  <a:lnTo>
                    <a:pt x="6817" y="6462"/>
                  </a:lnTo>
                  <a:lnTo>
                    <a:pt x="7054" y="6402"/>
                  </a:lnTo>
                  <a:lnTo>
                    <a:pt x="7291" y="6284"/>
                  </a:lnTo>
                  <a:lnTo>
                    <a:pt x="8535" y="5513"/>
                  </a:lnTo>
                  <a:lnTo>
                    <a:pt x="9839" y="4565"/>
                  </a:lnTo>
                  <a:lnTo>
                    <a:pt x="12388" y="2668"/>
                  </a:lnTo>
                  <a:lnTo>
                    <a:pt x="14344" y="1127"/>
                  </a:lnTo>
                  <a:lnTo>
                    <a:pt x="15115" y="475"/>
                  </a:lnTo>
                  <a:lnTo>
                    <a:pt x="14818" y="1"/>
                  </a:lnTo>
                  <a:close/>
                </a:path>
              </a:pathLst>
            </a:custGeom>
            <a:solidFill>
              <a:srgbClr val="2D2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a:off x="4092400" y="2952550"/>
              <a:ext cx="59300" cy="77075"/>
            </a:xfrm>
            <a:custGeom>
              <a:avLst/>
              <a:gdLst/>
              <a:ahLst/>
              <a:cxnLst/>
              <a:rect l="l" t="t" r="r" b="b"/>
              <a:pathLst>
                <a:path w="2372" h="3083" extrusionOk="0">
                  <a:moveTo>
                    <a:pt x="771" y="1"/>
                  </a:moveTo>
                  <a:lnTo>
                    <a:pt x="1" y="534"/>
                  </a:lnTo>
                  <a:lnTo>
                    <a:pt x="1601" y="3083"/>
                  </a:lnTo>
                  <a:lnTo>
                    <a:pt x="2372" y="2550"/>
                  </a:lnTo>
                  <a:lnTo>
                    <a:pt x="771" y="1"/>
                  </a:lnTo>
                  <a:close/>
                </a:path>
              </a:pathLst>
            </a:custGeom>
            <a:solidFill>
              <a:srgbClr val="DE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6"/>
            <p:cNvSpPr/>
            <p:nvPr/>
          </p:nvSpPr>
          <p:spPr>
            <a:xfrm>
              <a:off x="4111675" y="2887350"/>
              <a:ext cx="171925" cy="118575"/>
            </a:xfrm>
            <a:custGeom>
              <a:avLst/>
              <a:gdLst/>
              <a:ahLst/>
              <a:cxnLst/>
              <a:rect l="l" t="t" r="r" b="b"/>
              <a:pathLst>
                <a:path w="6877" h="4743" extrusionOk="0">
                  <a:moveTo>
                    <a:pt x="5750" y="1"/>
                  </a:moveTo>
                  <a:lnTo>
                    <a:pt x="5216" y="179"/>
                  </a:lnTo>
                  <a:lnTo>
                    <a:pt x="4387" y="297"/>
                  </a:lnTo>
                  <a:lnTo>
                    <a:pt x="2668" y="594"/>
                  </a:lnTo>
                  <a:lnTo>
                    <a:pt x="2312" y="712"/>
                  </a:lnTo>
                  <a:lnTo>
                    <a:pt x="1956" y="890"/>
                  </a:lnTo>
                  <a:lnTo>
                    <a:pt x="1601" y="1127"/>
                  </a:lnTo>
                  <a:lnTo>
                    <a:pt x="1304" y="1423"/>
                  </a:lnTo>
                  <a:lnTo>
                    <a:pt x="652" y="2075"/>
                  </a:lnTo>
                  <a:lnTo>
                    <a:pt x="356" y="2372"/>
                  </a:lnTo>
                  <a:lnTo>
                    <a:pt x="0" y="2609"/>
                  </a:lnTo>
                  <a:lnTo>
                    <a:pt x="1304" y="4743"/>
                  </a:lnTo>
                  <a:lnTo>
                    <a:pt x="1838" y="4683"/>
                  </a:lnTo>
                  <a:lnTo>
                    <a:pt x="2253" y="4624"/>
                  </a:lnTo>
                  <a:lnTo>
                    <a:pt x="2431" y="4565"/>
                  </a:lnTo>
                  <a:lnTo>
                    <a:pt x="2608" y="4506"/>
                  </a:lnTo>
                  <a:lnTo>
                    <a:pt x="2905" y="4209"/>
                  </a:lnTo>
                  <a:lnTo>
                    <a:pt x="3083" y="3913"/>
                  </a:lnTo>
                  <a:lnTo>
                    <a:pt x="3320" y="3676"/>
                  </a:lnTo>
                  <a:lnTo>
                    <a:pt x="3438" y="3616"/>
                  </a:lnTo>
                  <a:lnTo>
                    <a:pt x="3616" y="3616"/>
                  </a:lnTo>
                  <a:lnTo>
                    <a:pt x="4861" y="4150"/>
                  </a:lnTo>
                  <a:lnTo>
                    <a:pt x="5631" y="4387"/>
                  </a:lnTo>
                  <a:lnTo>
                    <a:pt x="5987" y="4446"/>
                  </a:lnTo>
                  <a:lnTo>
                    <a:pt x="6580" y="4446"/>
                  </a:lnTo>
                  <a:lnTo>
                    <a:pt x="6757" y="4328"/>
                  </a:lnTo>
                  <a:lnTo>
                    <a:pt x="6876" y="4209"/>
                  </a:lnTo>
                  <a:lnTo>
                    <a:pt x="6876" y="4091"/>
                  </a:lnTo>
                  <a:lnTo>
                    <a:pt x="6817" y="3972"/>
                  </a:lnTo>
                  <a:lnTo>
                    <a:pt x="6698" y="3854"/>
                  </a:lnTo>
                  <a:lnTo>
                    <a:pt x="6520" y="3794"/>
                  </a:lnTo>
                  <a:lnTo>
                    <a:pt x="6224" y="3676"/>
                  </a:lnTo>
                  <a:lnTo>
                    <a:pt x="5868" y="3616"/>
                  </a:lnTo>
                  <a:lnTo>
                    <a:pt x="5394" y="3439"/>
                  </a:lnTo>
                  <a:lnTo>
                    <a:pt x="4564" y="2964"/>
                  </a:lnTo>
                  <a:lnTo>
                    <a:pt x="3912" y="2550"/>
                  </a:lnTo>
                  <a:lnTo>
                    <a:pt x="3794" y="2431"/>
                  </a:lnTo>
                  <a:lnTo>
                    <a:pt x="3912" y="2431"/>
                  </a:lnTo>
                  <a:lnTo>
                    <a:pt x="4446" y="2550"/>
                  </a:lnTo>
                  <a:lnTo>
                    <a:pt x="5276" y="2609"/>
                  </a:lnTo>
                  <a:lnTo>
                    <a:pt x="6106" y="2550"/>
                  </a:lnTo>
                  <a:lnTo>
                    <a:pt x="6402" y="2490"/>
                  </a:lnTo>
                  <a:lnTo>
                    <a:pt x="6639" y="2431"/>
                  </a:lnTo>
                  <a:lnTo>
                    <a:pt x="6757" y="2312"/>
                  </a:lnTo>
                  <a:lnTo>
                    <a:pt x="6817" y="2194"/>
                  </a:lnTo>
                  <a:lnTo>
                    <a:pt x="6876" y="2075"/>
                  </a:lnTo>
                  <a:lnTo>
                    <a:pt x="6876" y="1957"/>
                  </a:lnTo>
                  <a:lnTo>
                    <a:pt x="6876" y="1838"/>
                  </a:lnTo>
                  <a:lnTo>
                    <a:pt x="6817" y="1779"/>
                  </a:lnTo>
                  <a:lnTo>
                    <a:pt x="6698" y="1720"/>
                  </a:lnTo>
                  <a:lnTo>
                    <a:pt x="6639" y="1661"/>
                  </a:lnTo>
                  <a:lnTo>
                    <a:pt x="4861" y="1661"/>
                  </a:lnTo>
                  <a:lnTo>
                    <a:pt x="4150" y="1601"/>
                  </a:lnTo>
                  <a:lnTo>
                    <a:pt x="3675" y="1542"/>
                  </a:lnTo>
                  <a:lnTo>
                    <a:pt x="3438" y="1423"/>
                  </a:lnTo>
                  <a:lnTo>
                    <a:pt x="3379" y="1364"/>
                  </a:lnTo>
                  <a:lnTo>
                    <a:pt x="3438" y="1305"/>
                  </a:lnTo>
                  <a:lnTo>
                    <a:pt x="3912" y="1127"/>
                  </a:lnTo>
                  <a:lnTo>
                    <a:pt x="4742" y="949"/>
                  </a:lnTo>
                  <a:lnTo>
                    <a:pt x="5631" y="712"/>
                  </a:lnTo>
                  <a:lnTo>
                    <a:pt x="5928" y="594"/>
                  </a:lnTo>
                  <a:lnTo>
                    <a:pt x="6106" y="475"/>
                  </a:lnTo>
                  <a:lnTo>
                    <a:pt x="6224" y="297"/>
                  </a:lnTo>
                  <a:lnTo>
                    <a:pt x="6224" y="179"/>
                  </a:lnTo>
                  <a:lnTo>
                    <a:pt x="6224" y="60"/>
                  </a:lnTo>
                  <a:lnTo>
                    <a:pt x="6165" y="1"/>
                  </a:lnTo>
                  <a:close/>
                </a:path>
              </a:pathLst>
            </a:custGeom>
            <a:solidFill>
              <a:srgbClr val="90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2" name="Google Shape;1472;p56"/>
          <p:cNvSpPr/>
          <p:nvPr/>
        </p:nvSpPr>
        <p:spPr>
          <a:xfrm>
            <a:off x="5076325" y="2291675"/>
            <a:ext cx="3528175" cy="1637400"/>
          </a:xfrm>
          <a:custGeom>
            <a:avLst/>
            <a:gdLst/>
            <a:ahLst/>
            <a:cxnLst/>
            <a:rect l="l" t="t" r="r" b="b"/>
            <a:pathLst>
              <a:path w="141127" h="65496" extrusionOk="0">
                <a:moveTo>
                  <a:pt x="129628" y="1"/>
                </a:moveTo>
                <a:lnTo>
                  <a:pt x="128502" y="119"/>
                </a:lnTo>
                <a:lnTo>
                  <a:pt x="127435" y="238"/>
                </a:lnTo>
                <a:lnTo>
                  <a:pt x="126368" y="416"/>
                </a:lnTo>
                <a:lnTo>
                  <a:pt x="125301" y="593"/>
                </a:lnTo>
                <a:lnTo>
                  <a:pt x="124294" y="890"/>
                </a:lnTo>
                <a:lnTo>
                  <a:pt x="123227" y="1186"/>
                </a:lnTo>
                <a:lnTo>
                  <a:pt x="122219" y="1482"/>
                </a:lnTo>
                <a:lnTo>
                  <a:pt x="121212" y="1897"/>
                </a:lnTo>
                <a:lnTo>
                  <a:pt x="120204" y="2312"/>
                </a:lnTo>
                <a:lnTo>
                  <a:pt x="119196" y="2786"/>
                </a:lnTo>
                <a:lnTo>
                  <a:pt x="118248" y="3320"/>
                </a:lnTo>
                <a:lnTo>
                  <a:pt x="117300" y="3853"/>
                </a:lnTo>
                <a:lnTo>
                  <a:pt x="116411" y="4446"/>
                </a:lnTo>
                <a:lnTo>
                  <a:pt x="115522" y="5098"/>
                </a:lnTo>
                <a:lnTo>
                  <a:pt x="114692" y="5750"/>
                </a:lnTo>
                <a:lnTo>
                  <a:pt x="113862" y="6461"/>
                </a:lnTo>
                <a:lnTo>
                  <a:pt x="113091" y="7232"/>
                </a:lnTo>
                <a:lnTo>
                  <a:pt x="112321" y="8002"/>
                </a:lnTo>
                <a:lnTo>
                  <a:pt x="111610" y="8832"/>
                </a:lnTo>
                <a:lnTo>
                  <a:pt x="110898" y="9662"/>
                </a:lnTo>
                <a:lnTo>
                  <a:pt x="110306" y="10551"/>
                </a:lnTo>
                <a:lnTo>
                  <a:pt x="109239" y="12270"/>
                </a:lnTo>
                <a:lnTo>
                  <a:pt x="108231" y="13989"/>
                </a:lnTo>
                <a:lnTo>
                  <a:pt x="107223" y="15767"/>
                </a:lnTo>
                <a:lnTo>
                  <a:pt x="106216" y="17486"/>
                </a:lnTo>
                <a:lnTo>
                  <a:pt x="105149" y="19145"/>
                </a:lnTo>
                <a:lnTo>
                  <a:pt x="104615" y="19975"/>
                </a:lnTo>
                <a:lnTo>
                  <a:pt x="104023" y="20746"/>
                </a:lnTo>
                <a:lnTo>
                  <a:pt x="103371" y="21457"/>
                </a:lnTo>
                <a:lnTo>
                  <a:pt x="102660" y="22109"/>
                </a:lnTo>
                <a:lnTo>
                  <a:pt x="101948" y="22761"/>
                </a:lnTo>
                <a:lnTo>
                  <a:pt x="101118" y="23294"/>
                </a:lnTo>
                <a:lnTo>
                  <a:pt x="100229" y="23828"/>
                </a:lnTo>
                <a:lnTo>
                  <a:pt x="99340" y="24302"/>
                </a:lnTo>
                <a:lnTo>
                  <a:pt x="98392" y="24658"/>
                </a:lnTo>
                <a:lnTo>
                  <a:pt x="97444" y="24895"/>
                </a:lnTo>
                <a:lnTo>
                  <a:pt x="96436" y="25132"/>
                </a:lnTo>
                <a:lnTo>
                  <a:pt x="95428" y="25250"/>
                </a:lnTo>
                <a:lnTo>
                  <a:pt x="94421" y="25310"/>
                </a:lnTo>
                <a:lnTo>
                  <a:pt x="93354" y="25369"/>
                </a:lnTo>
                <a:lnTo>
                  <a:pt x="92346" y="25310"/>
                </a:lnTo>
                <a:lnTo>
                  <a:pt x="91279" y="25250"/>
                </a:lnTo>
                <a:lnTo>
                  <a:pt x="90212" y="25132"/>
                </a:lnTo>
                <a:lnTo>
                  <a:pt x="89205" y="24954"/>
                </a:lnTo>
                <a:lnTo>
                  <a:pt x="87130" y="24539"/>
                </a:lnTo>
                <a:lnTo>
                  <a:pt x="85056" y="24065"/>
                </a:lnTo>
                <a:lnTo>
                  <a:pt x="81025" y="22939"/>
                </a:lnTo>
                <a:lnTo>
                  <a:pt x="78951" y="22465"/>
                </a:lnTo>
                <a:lnTo>
                  <a:pt x="76936" y="22109"/>
                </a:lnTo>
                <a:lnTo>
                  <a:pt x="75928" y="21931"/>
                </a:lnTo>
                <a:lnTo>
                  <a:pt x="74861" y="21813"/>
                </a:lnTo>
                <a:lnTo>
                  <a:pt x="73853" y="21753"/>
                </a:lnTo>
                <a:lnTo>
                  <a:pt x="72846" y="21753"/>
                </a:lnTo>
                <a:lnTo>
                  <a:pt x="71838" y="21813"/>
                </a:lnTo>
                <a:lnTo>
                  <a:pt x="70830" y="21931"/>
                </a:lnTo>
                <a:lnTo>
                  <a:pt x="69823" y="22109"/>
                </a:lnTo>
                <a:lnTo>
                  <a:pt x="68815" y="22346"/>
                </a:lnTo>
                <a:lnTo>
                  <a:pt x="67926" y="22642"/>
                </a:lnTo>
                <a:lnTo>
                  <a:pt x="67096" y="22998"/>
                </a:lnTo>
                <a:lnTo>
                  <a:pt x="66267" y="23413"/>
                </a:lnTo>
                <a:lnTo>
                  <a:pt x="65437" y="23828"/>
                </a:lnTo>
                <a:lnTo>
                  <a:pt x="64666" y="24361"/>
                </a:lnTo>
                <a:lnTo>
                  <a:pt x="63896" y="24895"/>
                </a:lnTo>
                <a:lnTo>
                  <a:pt x="63184" y="25428"/>
                </a:lnTo>
                <a:lnTo>
                  <a:pt x="62473" y="26021"/>
                </a:lnTo>
                <a:lnTo>
                  <a:pt x="61110" y="27325"/>
                </a:lnTo>
                <a:lnTo>
                  <a:pt x="59806" y="28747"/>
                </a:lnTo>
                <a:lnTo>
                  <a:pt x="58620" y="30170"/>
                </a:lnTo>
                <a:lnTo>
                  <a:pt x="57435" y="31652"/>
                </a:lnTo>
                <a:lnTo>
                  <a:pt x="55242" y="34734"/>
                </a:lnTo>
                <a:lnTo>
                  <a:pt x="54116" y="36275"/>
                </a:lnTo>
                <a:lnTo>
                  <a:pt x="52990" y="37757"/>
                </a:lnTo>
                <a:lnTo>
                  <a:pt x="51804" y="39239"/>
                </a:lnTo>
                <a:lnTo>
                  <a:pt x="50559" y="40602"/>
                </a:lnTo>
                <a:lnTo>
                  <a:pt x="49256" y="41906"/>
                </a:lnTo>
                <a:lnTo>
                  <a:pt x="48544" y="42558"/>
                </a:lnTo>
                <a:lnTo>
                  <a:pt x="47833" y="43151"/>
                </a:lnTo>
                <a:lnTo>
                  <a:pt x="46588" y="44040"/>
                </a:lnTo>
                <a:lnTo>
                  <a:pt x="45284" y="44869"/>
                </a:lnTo>
                <a:lnTo>
                  <a:pt x="43921" y="45521"/>
                </a:lnTo>
                <a:lnTo>
                  <a:pt x="42499" y="46173"/>
                </a:lnTo>
                <a:lnTo>
                  <a:pt x="41076" y="46707"/>
                </a:lnTo>
                <a:lnTo>
                  <a:pt x="39594" y="47122"/>
                </a:lnTo>
                <a:lnTo>
                  <a:pt x="38112" y="47418"/>
                </a:lnTo>
                <a:lnTo>
                  <a:pt x="36571" y="47714"/>
                </a:lnTo>
                <a:lnTo>
                  <a:pt x="35030" y="47833"/>
                </a:lnTo>
                <a:lnTo>
                  <a:pt x="33489" y="47952"/>
                </a:lnTo>
                <a:lnTo>
                  <a:pt x="31948" y="47892"/>
                </a:lnTo>
                <a:lnTo>
                  <a:pt x="30407" y="47833"/>
                </a:lnTo>
                <a:lnTo>
                  <a:pt x="28866" y="47655"/>
                </a:lnTo>
                <a:lnTo>
                  <a:pt x="27325" y="47418"/>
                </a:lnTo>
                <a:lnTo>
                  <a:pt x="25784" y="47122"/>
                </a:lnTo>
                <a:lnTo>
                  <a:pt x="24302" y="46766"/>
                </a:lnTo>
                <a:lnTo>
                  <a:pt x="22820" y="46351"/>
                </a:lnTo>
                <a:lnTo>
                  <a:pt x="21338" y="45818"/>
                </a:lnTo>
                <a:lnTo>
                  <a:pt x="19916" y="45284"/>
                </a:lnTo>
                <a:lnTo>
                  <a:pt x="18493" y="44692"/>
                </a:lnTo>
                <a:lnTo>
                  <a:pt x="17071" y="44040"/>
                </a:lnTo>
                <a:lnTo>
                  <a:pt x="15708" y="43328"/>
                </a:lnTo>
                <a:lnTo>
                  <a:pt x="14344" y="42617"/>
                </a:lnTo>
                <a:lnTo>
                  <a:pt x="12981" y="41847"/>
                </a:lnTo>
                <a:lnTo>
                  <a:pt x="10373" y="40246"/>
                </a:lnTo>
                <a:lnTo>
                  <a:pt x="7765" y="38468"/>
                </a:lnTo>
                <a:lnTo>
                  <a:pt x="5216" y="36690"/>
                </a:lnTo>
                <a:lnTo>
                  <a:pt x="2727" y="34793"/>
                </a:lnTo>
                <a:lnTo>
                  <a:pt x="2312" y="37460"/>
                </a:lnTo>
                <a:lnTo>
                  <a:pt x="2016" y="40068"/>
                </a:lnTo>
                <a:lnTo>
                  <a:pt x="1364" y="45462"/>
                </a:lnTo>
                <a:lnTo>
                  <a:pt x="771" y="50797"/>
                </a:lnTo>
                <a:lnTo>
                  <a:pt x="415" y="53464"/>
                </a:lnTo>
                <a:lnTo>
                  <a:pt x="1" y="56072"/>
                </a:lnTo>
                <a:lnTo>
                  <a:pt x="1660" y="57079"/>
                </a:lnTo>
                <a:lnTo>
                  <a:pt x="3379" y="58028"/>
                </a:lnTo>
                <a:lnTo>
                  <a:pt x="5157" y="58976"/>
                </a:lnTo>
                <a:lnTo>
                  <a:pt x="6876" y="59865"/>
                </a:lnTo>
                <a:lnTo>
                  <a:pt x="8654" y="60695"/>
                </a:lnTo>
                <a:lnTo>
                  <a:pt x="10492" y="61406"/>
                </a:lnTo>
                <a:lnTo>
                  <a:pt x="12329" y="62117"/>
                </a:lnTo>
                <a:lnTo>
                  <a:pt x="14167" y="62769"/>
                </a:lnTo>
                <a:lnTo>
                  <a:pt x="16004" y="63362"/>
                </a:lnTo>
                <a:lnTo>
                  <a:pt x="17901" y="63896"/>
                </a:lnTo>
                <a:lnTo>
                  <a:pt x="19797" y="64370"/>
                </a:lnTo>
                <a:lnTo>
                  <a:pt x="21694" y="64725"/>
                </a:lnTo>
                <a:lnTo>
                  <a:pt x="23591" y="65022"/>
                </a:lnTo>
                <a:lnTo>
                  <a:pt x="25547" y="65259"/>
                </a:lnTo>
                <a:lnTo>
                  <a:pt x="27443" y="65437"/>
                </a:lnTo>
                <a:lnTo>
                  <a:pt x="29399" y="65496"/>
                </a:lnTo>
                <a:lnTo>
                  <a:pt x="31355" y="65496"/>
                </a:lnTo>
                <a:lnTo>
                  <a:pt x="33311" y="65377"/>
                </a:lnTo>
                <a:lnTo>
                  <a:pt x="35267" y="65200"/>
                </a:lnTo>
                <a:lnTo>
                  <a:pt x="37223" y="64903"/>
                </a:lnTo>
                <a:lnTo>
                  <a:pt x="39120" y="64488"/>
                </a:lnTo>
                <a:lnTo>
                  <a:pt x="41017" y="64014"/>
                </a:lnTo>
                <a:lnTo>
                  <a:pt x="42913" y="63481"/>
                </a:lnTo>
                <a:lnTo>
                  <a:pt x="44751" y="62829"/>
                </a:lnTo>
                <a:lnTo>
                  <a:pt x="46529" y="62058"/>
                </a:lnTo>
                <a:lnTo>
                  <a:pt x="48307" y="61228"/>
                </a:lnTo>
                <a:lnTo>
                  <a:pt x="50026" y="60280"/>
                </a:lnTo>
                <a:lnTo>
                  <a:pt x="51686" y="59272"/>
                </a:lnTo>
                <a:lnTo>
                  <a:pt x="53286" y="58146"/>
                </a:lnTo>
                <a:lnTo>
                  <a:pt x="54768" y="56902"/>
                </a:lnTo>
                <a:lnTo>
                  <a:pt x="56250" y="55598"/>
                </a:lnTo>
                <a:lnTo>
                  <a:pt x="57613" y="54234"/>
                </a:lnTo>
                <a:lnTo>
                  <a:pt x="58620" y="53108"/>
                </a:lnTo>
                <a:lnTo>
                  <a:pt x="59569" y="51982"/>
                </a:lnTo>
                <a:lnTo>
                  <a:pt x="61466" y="49611"/>
                </a:lnTo>
                <a:lnTo>
                  <a:pt x="63303" y="47240"/>
                </a:lnTo>
                <a:lnTo>
                  <a:pt x="64251" y="46055"/>
                </a:lnTo>
                <a:lnTo>
                  <a:pt x="65200" y="44929"/>
                </a:lnTo>
                <a:lnTo>
                  <a:pt x="66148" y="43802"/>
                </a:lnTo>
                <a:lnTo>
                  <a:pt x="67156" y="42795"/>
                </a:lnTo>
                <a:lnTo>
                  <a:pt x="68223" y="41787"/>
                </a:lnTo>
                <a:lnTo>
                  <a:pt x="69349" y="40898"/>
                </a:lnTo>
                <a:lnTo>
                  <a:pt x="70475" y="40128"/>
                </a:lnTo>
                <a:lnTo>
                  <a:pt x="71720" y="39416"/>
                </a:lnTo>
                <a:lnTo>
                  <a:pt x="72312" y="39120"/>
                </a:lnTo>
                <a:lnTo>
                  <a:pt x="72964" y="38824"/>
                </a:lnTo>
                <a:lnTo>
                  <a:pt x="73676" y="38587"/>
                </a:lnTo>
                <a:lnTo>
                  <a:pt x="74328" y="38409"/>
                </a:lnTo>
                <a:lnTo>
                  <a:pt x="75632" y="38112"/>
                </a:lnTo>
                <a:lnTo>
                  <a:pt x="76876" y="37994"/>
                </a:lnTo>
                <a:lnTo>
                  <a:pt x="78121" y="37935"/>
                </a:lnTo>
                <a:lnTo>
                  <a:pt x="79425" y="37994"/>
                </a:lnTo>
                <a:lnTo>
                  <a:pt x="80670" y="38112"/>
                </a:lnTo>
                <a:lnTo>
                  <a:pt x="81974" y="38290"/>
                </a:lnTo>
                <a:lnTo>
                  <a:pt x="83218" y="38587"/>
                </a:lnTo>
                <a:lnTo>
                  <a:pt x="84522" y="38824"/>
                </a:lnTo>
                <a:lnTo>
                  <a:pt x="87071" y="39476"/>
                </a:lnTo>
                <a:lnTo>
                  <a:pt x="89679" y="40068"/>
                </a:lnTo>
                <a:lnTo>
                  <a:pt x="90983" y="40305"/>
                </a:lnTo>
                <a:lnTo>
                  <a:pt x="92287" y="40543"/>
                </a:lnTo>
                <a:lnTo>
                  <a:pt x="93591" y="40661"/>
                </a:lnTo>
                <a:lnTo>
                  <a:pt x="94836" y="40720"/>
                </a:lnTo>
                <a:lnTo>
                  <a:pt x="96199" y="40720"/>
                </a:lnTo>
                <a:lnTo>
                  <a:pt x="97562" y="40602"/>
                </a:lnTo>
                <a:lnTo>
                  <a:pt x="98866" y="40365"/>
                </a:lnTo>
                <a:lnTo>
                  <a:pt x="100170" y="40068"/>
                </a:lnTo>
                <a:lnTo>
                  <a:pt x="101474" y="39653"/>
                </a:lnTo>
                <a:lnTo>
                  <a:pt x="102719" y="39179"/>
                </a:lnTo>
                <a:lnTo>
                  <a:pt x="103964" y="38587"/>
                </a:lnTo>
                <a:lnTo>
                  <a:pt x="105149" y="37935"/>
                </a:lnTo>
                <a:lnTo>
                  <a:pt x="106275" y="37164"/>
                </a:lnTo>
                <a:lnTo>
                  <a:pt x="107342" y="36334"/>
                </a:lnTo>
                <a:lnTo>
                  <a:pt x="108350" y="35445"/>
                </a:lnTo>
                <a:lnTo>
                  <a:pt x="109298" y="34497"/>
                </a:lnTo>
                <a:lnTo>
                  <a:pt x="110187" y="33489"/>
                </a:lnTo>
                <a:lnTo>
                  <a:pt x="111017" y="32363"/>
                </a:lnTo>
                <a:lnTo>
                  <a:pt x="111787" y="31237"/>
                </a:lnTo>
                <a:lnTo>
                  <a:pt x="112439" y="30051"/>
                </a:lnTo>
                <a:lnTo>
                  <a:pt x="112854" y="29162"/>
                </a:lnTo>
                <a:lnTo>
                  <a:pt x="113210" y="28333"/>
                </a:lnTo>
                <a:lnTo>
                  <a:pt x="113803" y="26554"/>
                </a:lnTo>
                <a:lnTo>
                  <a:pt x="114336" y="24776"/>
                </a:lnTo>
                <a:lnTo>
                  <a:pt x="114870" y="22998"/>
                </a:lnTo>
                <a:lnTo>
                  <a:pt x="115344" y="21161"/>
                </a:lnTo>
                <a:lnTo>
                  <a:pt x="115877" y="19383"/>
                </a:lnTo>
                <a:lnTo>
                  <a:pt x="116411" y="17604"/>
                </a:lnTo>
                <a:lnTo>
                  <a:pt x="117122" y="15885"/>
                </a:lnTo>
                <a:lnTo>
                  <a:pt x="117537" y="14996"/>
                </a:lnTo>
                <a:lnTo>
                  <a:pt x="117952" y="14167"/>
                </a:lnTo>
                <a:lnTo>
                  <a:pt x="118426" y="13396"/>
                </a:lnTo>
                <a:lnTo>
                  <a:pt x="118900" y="12566"/>
                </a:lnTo>
                <a:lnTo>
                  <a:pt x="119433" y="11796"/>
                </a:lnTo>
                <a:lnTo>
                  <a:pt x="119967" y="11084"/>
                </a:lnTo>
                <a:lnTo>
                  <a:pt x="120560" y="10314"/>
                </a:lnTo>
                <a:lnTo>
                  <a:pt x="121212" y="9603"/>
                </a:lnTo>
                <a:lnTo>
                  <a:pt x="121864" y="8951"/>
                </a:lnTo>
                <a:lnTo>
                  <a:pt x="122516" y="8299"/>
                </a:lnTo>
                <a:lnTo>
                  <a:pt x="123227" y="7706"/>
                </a:lnTo>
                <a:lnTo>
                  <a:pt x="123938" y="7113"/>
                </a:lnTo>
                <a:lnTo>
                  <a:pt x="124649" y="6521"/>
                </a:lnTo>
                <a:lnTo>
                  <a:pt x="125420" y="5987"/>
                </a:lnTo>
                <a:lnTo>
                  <a:pt x="126190" y="5454"/>
                </a:lnTo>
                <a:lnTo>
                  <a:pt x="127020" y="4979"/>
                </a:lnTo>
                <a:lnTo>
                  <a:pt x="127791" y="4565"/>
                </a:lnTo>
                <a:lnTo>
                  <a:pt x="128621" y="4150"/>
                </a:lnTo>
                <a:lnTo>
                  <a:pt x="129450" y="3735"/>
                </a:lnTo>
                <a:lnTo>
                  <a:pt x="130340" y="3379"/>
                </a:lnTo>
                <a:lnTo>
                  <a:pt x="131229" y="3083"/>
                </a:lnTo>
                <a:lnTo>
                  <a:pt x="132058" y="2846"/>
                </a:lnTo>
                <a:lnTo>
                  <a:pt x="132947" y="2609"/>
                </a:lnTo>
                <a:lnTo>
                  <a:pt x="133837" y="2372"/>
                </a:lnTo>
                <a:lnTo>
                  <a:pt x="134785" y="2253"/>
                </a:lnTo>
                <a:lnTo>
                  <a:pt x="135674" y="2134"/>
                </a:lnTo>
                <a:lnTo>
                  <a:pt x="136563" y="2016"/>
                </a:lnTo>
                <a:lnTo>
                  <a:pt x="138401" y="2016"/>
                </a:lnTo>
                <a:lnTo>
                  <a:pt x="139290" y="2075"/>
                </a:lnTo>
                <a:lnTo>
                  <a:pt x="140238" y="2134"/>
                </a:lnTo>
                <a:lnTo>
                  <a:pt x="141127" y="2312"/>
                </a:lnTo>
                <a:lnTo>
                  <a:pt x="140119" y="1838"/>
                </a:lnTo>
                <a:lnTo>
                  <a:pt x="139112" y="1423"/>
                </a:lnTo>
                <a:lnTo>
                  <a:pt x="138104" y="1068"/>
                </a:lnTo>
                <a:lnTo>
                  <a:pt x="137097" y="771"/>
                </a:lnTo>
                <a:lnTo>
                  <a:pt x="136030" y="534"/>
                </a:lnTo>
                <a:lnTo>
                  <a:pt x="134963" y="297"/>
                </a:lnTo>
                <a:lnTo>
                  <a:pt x="133896" y="178"/>
                </a:lnTo>
                <a:lnTo>
                  <a:pt x="132829" y="60"/>
                </a:lnTo>
                <a:lnTo>
                  <a:pt x="131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6"/>
          <p:cNvSpPr/>
          <p:nvPr/>
        </p:nvSpPr>
        <p:spPr>
          <a:xfrm>
            <a:off x="4978525" y="2509500"/>
            <a:ext cx="3526700" cy="1478850"/>
          </a:xfrm>
          <a:custGeom>
            <a:avLst/>
            <a:gdLst/>
            <a:ahLst/>
            <a:cxnLst/>
            <a:rect l="l" t="t" r="r" b="b"/>
            <a:pathLst>
              <a:path w="141068" h="59154" extrusionOk="0">
                <a:moveTo>
                  <a:pt x="139290" y="1"/>
                </a:moveTo>
                <a:lnTo>
                  <a:pt x="138638" y="60"/>
                </a:lnTo>
                <a:lnTo>
                  <a:pt x="137926" y="119"/>
                </a:lnTo>
                <a:lnTo>
                  <a:pt x="136563" y="356"/>
                </a:lnTo>
                <a:lnTo>
                  <a:pt x="135259" y="771"/>
                </a:lnTo>
                <a:lnTo>
                  <a:pt x="133955" y="1245"/>
                </a:lnTo>
                <a:lnTo>
                  <a:pt x="132710" y="1838"/>
                </a:lnTo>
                <a:lnTo>
                  <a:pt x="131466" y="2549"/>
                </a:lnTo>
                <a:lnTo>
                  <a:pt x="130280" y="3320"/>
                </a:lnTo>
                <a:lnTo>
                  <a:pt x="129095" y="4209"/>
                </a:lnTo>
                <a:lnTo>
                  <a:pt x="127969" y="5157"/>
                </a:lnTo>
                <a:lnTo>
                  <a:pt x="126843" y="6165"/>
                </a:lnTo>
                <a:lnTo>
                  <a:pt x="125776" y="7172"/>
                </a:lnTo>
                <a:lnTo>
                  <a:pt x="124768" y="8239"/>
                </a:lnTo>
                <a:lnTo>
                  <a:pt x="123760" y="9366"/>
                </a:lnTo>
                <a:lnTo>
                  <a:pt x="121804" y="11618"/>
                </a:lnTo>
                <a:lnTo>
                  <a:pt x="119967" y="13870"/>
                </a:lnTo>
                <a:lnTo>
                  <a:pt x="118070" y="16123"/>
                </a:lnTo>
                <a:lnTo>
                  <a:pt x="117063" y="17249"/>
                </a:lnTo>
                <a:lnTo>
                  <a:pt x="116055" y="18316"/>
                </a:lnTo>
                <a:lnTo>
                  <a:pt x="114988" y="19382"/>
                </a:lnTo>
                <a:lnTo>
                  <a:pt x="113921" y="20390"/>
                </a:lnTo>
                <a:lnTo>
                  <a:pt x="112854" y="21279"/>
                </a:lnTo>
                <a:lnTo>
                  <a:pt x="111728" y="22168"/>
                </a:lnTo>
                <a:lnTo>
                  <a:pt x="110543" y="22939"/>
                </a:lnTo>
                <a:lnTo>
                  <a:pt x="109298" y="23650"/>
                </a:lnTo>
                <a:lnTo>
                  <a:pt x="108053" y="24302"/>
                </a:lnTo>
                <a:lnTo>
                  <a:pt x="106809" y="24835"/>
                </a:lnTo>
                <a:lnTo>
                  <a:pt x="105445" y="25191"/>
                </a:lnTo>
                <a:lnTo>
                  <a:pt x="104023" y="25487"/>
                </a:lnTo>
                <a:lnTo>
                  <a:pt x="102660" y="25606"/>
                </a:lnTo>
                <a:lnTo>
                  <a:pt x="101296" y="25665"/>
                </a:lnTo>
                <a:lnTo>
                  <a:pt x="99874" y="25606"/>
                </a:lnTo>
                <a:lnTo>
                  <a:pt x="98511" y="25428"/>
                </a:lnTo>
                <a:lnTo>
                  <a:pt x="97147" y="25191"/>
                </a:lnTo>
                <a:lnTo>
                  <a:pt x="95725" y="24954"/>
                </a:lnTo>
                <a:lnTo>
                  <a:pt x="92998" y="24302"/>
                </a:lnTo>
                <a:lnTo>
                  <a:pt x="90212" y="23709"/>
                </a:lnTo>
                <a:lnTo>
                  <a:pt x="88849" y="23472"/>
                </a:lnTo>
                <a:lnTo>
                  <a:pt x="87486" y="23235"/>
                </a:lnTo>
                <a:lnTo>
                  <a:pt x="86063" y="23117"/>
                </a:lnTo>
                <a:lnTo>
                  <a:pt x="84700" y="23057"/>
                </a:lnTo>
                <a:lnTo>
                  <a:pt x="83337" y="23117"/>
                </a:lnTo>
                <a:lnTo>
                  <a:pt x="81974" y="23354"/>
                </a:lnTo>
                <a:lnTo>
                  <a:pt x="81085" y="23531"/>
                </a:lnTo>
                <a:lnTo>
                  <a:pt x="80196" y="23769"/>
                </a:lnTo>
                <a:lnTo>
                  <a:pt x="79366" y="24065"/>
                </a:lnTo>
                <a:lnTo>
                  <a:pt x="78536" y="24421"/>
                </a:lnTo>
                <a:lnTo>
                  <a:pt x="77765" y="24776"/>
                </a:lnTo>
                <a:lnTo>
                  <a:pt x="76995" y="25250"/>
                </a:lnTo>
                <a:lnTo>
                  <a:pt x="76224" y="25665"/>
                </a:lnTo>
                <a:lnTo>
                  <a:pt x="75513" y="26199"/>
                </a:lnTo>
                <a:lnTo>
                  <a:pt x="74091" y="27266"/>
                </a:lnTo>
                <a:lnTo>
                  <a:pt x="72668" y="28451"/>
                </a:lnTo>
                <a:lnTo>
                  <a:pt x="71364" y="29755"/>
                </a:lnTo>
                <a:lnTo>
                  <a:pt x="70060" y="31059"/>
                </a:lnTo>
                <a:lnTo>
                  <a:pt x="67452" y="33845"/>
                </a:lnTo>
                <a:lnTo>
                  <a:pt x="66148" y="35267"/>
                </a:lnTo>
                <a:lnTo>
                  <a:pt x="64844" y="36631"/>
                </a:lnTo>
                <a:lnTo>
                  <a:pt x="63481" y="37994"/>
                </a:lnTo>
                <a:lnTo>
                  <a:pt x="62058" y="39239"/>
                </a:lnTo>
                <a:lnTo>
                  <a:pt x="60636" y="40424"/>
                </a:lnTo>
                <a:lnTo>
                  <a:pt x="59865" y="40957"/>
                </a:lnTo>
                <a:lnTo>
                  <a:pt x="59154" y="41491"/>
                </a:lnTo>
                <a:lnTo>
                  <a:pt x="57969" y="42143"/>
                </a:lnTo>
                <a:lnTo>
                  <a:pt x="56842" y="42795"/>
                </a:lnTo>
                <a:lnTo>
                  <a:pt x="55657" y="43328"/>
                </a:lnTo>
                <a:lnTo>
                  <a:pt x="54412" y="43802"/>
                </a:lnTo>
                <a:lnTo>
                  <a:pt x="53168" y="44217"/>
                </a:lnTo>
                <a:lnTo>
                  <a:pt x="51923" y="44573"/>
                </a:lnTo>
                <a:lnTo>
                  <a:pt x="50678" y="44869"/>
                </a:lnTo>
                <a:lnTo>
                  <a:pt x="49374" y="45166"/>
                </a:lnTo>
                <a:lnTo>
                  <a:pt x="48070" y="45344"/>
                </a:lnTo>
                <a:lnTo>
                  <a:pt x="46766" y="45521"/>
                </a:lnTo>
                <a:lnTo>
                  <a:pt x="45403" y="45640"/>
                </a:lnTo>
                <a:lnTo>
                  <a:pt x="44099" y="45758"/>
                </a:lnTo>
                <a:lnTo>
                  <a:pt x="41432" y="45818"/>
                </a:lnTo>
                <a:lnTo>
                  <a:pt x="38764" y="45818"/>
                </a:lnTo>
                <a:lnTo>
                  <a:pt x="36156" y="45699"/>
                </a:lnTo>
                <a:lnTo>
                  <a:pt x="33489" y="45581"/>
                </a:lnTo>
                <a:lnTo>
                  <a:pt x="28214" y="45284"/>
                </a:lnTo>
                <a:lnTo>
                  <a:pt x="25606" y="45166"/>
                </a:lnTo>
                <a:lnTo>
                  <a:pt x="22998" y="45166"/>
                </a:lnTo>
                <a:lnTo>
                  <a:pt x="20331" y="45284"/>
                </a:lnTo>
                <a:lnTo>
                  <a:pt x="19027" y="45403"/>
                </a:lnTo>
                <a:lnTo>
                  <a:pt x="17723" y="45581"/>
                </a:lnTo>
                <a:lnTo>
                  <a:pt x="16419" y="45758"/>
                </a:lnTo>
                <a:lnTo>
                  <a:pt x="15115" y="45996"/>
                </a:lnTo>
                <a:lnTo>
                  <a:pt x="13811" y="46351"/>
                </a:lnTo>
                <a:lnTo>
                  <a:pt x="12507" y="46707"/>
                </a:lnTo>
                <a:lnTo>
                  <a:pt x="11262" y="47122"/>
                </a:lnTo>
                <a:lnTo>
                  <a:pt x="10018" y="47596"/>
                </a:lnTo>
                <a:lnTo>
                  <a:pt x="8773" y="48129"/>
                </a:lnTo>
                <a:lnTo>
                  <a:pt x="7587" y="48722"/>
                </a:lnTo>
                <a:lnTo>
                  <a:pt x="6461" y="49374"/>
                </a:lnTo>
                <a:lnTo>
                  <a:pt x="5335" y="50145"/>
                </a:lnTo>
                <a:lnTo>
                  <a:pt x="4327" y="50915"/>
                </a:lnTo>
                <a:lnTo>
                  <a:pt x="3320" y="51745"/>
                </a:lnTo>
                <a:lnTo>
                  <a:pt x="2371" y="52693"/>
                </a:lnTo>
                <a:lnTo>
                  <a:pt x="1542" y="53642"/>
                </a:lnTo>
                <a:lnTo>
                  <a:pt x="712" y="54708"/>
                </a:lnTo>
                <a:lnTo>
                  <a:pt x="1" y="55835"/>
                </a:lnTo>
                <a:lnTo>
                  <a:pt x="1" y="55835"/>
                </a:lnTo>
                <a:lnTo>
                  <a:pt x="415" y="55242"/>
                </a:lnTo>
                <a:lnTo>
                  <a:pt x="830" y="54708"/>
                </a:lnTo>
                <a:lnTo>
                  <a:pt x="1305" y="54234"/>
                </a:lnTo>
                <a:lnTo>
                  <a:pt x="1779" y="53760"/>
                </a:lnTo>
                <a:lnTo>
                  <a:pt x="2312" y="53286"/>
                </a:lnTo>
                <a:lnTo>
                  <a:pt x="2846" y="52871"/>
                </a:lnTo>
                <a:lnTo>
                  <a:pt x="3972" y="52160"/>
                </a:lnTo>
                <a:lnTo>
                  <a:pt x="5157" y="51508"/>
                </a:lnTo>
                <a:lnTo>
                  <a:pt x="6402" y="50974"/>
                </a:lnTo>
                <a:lnTo>
                  <a:pt x="7706" y="50559"/>
                </a:lnTo>
                <a:lnTo>
                  <a:pt x="9069" y="50263"/>
                </a:lnTo>
                <a:lnTo>
                  <a:pt x="10432" y="50026"/>
                </a:lnTo>
                <a:lnTo>
                  <a:pt x="11855" y="49848"/>
                </a:lnTo>
                <a:lnTo>
                  <a:pt x="13277" y="49789"/>
                </a:lnTo>
                <a:lnTo>
                  <a:pt x="14759" y="49789"/>
                </a:lnTo>
                <a:lnTo>
                  <a:pt x="16182" y="49848"/>
                </a:lnTo>
                <a:lnTo>
                  <a:pt x="17604" y="49967"/>
                </a:lnTo>
                <a:lnTo>
                  <a:pt x="19027" y="50145"/>
                </a:lnTo>
                <a:lnTo>
                  <a:pt x="20390" y="50441"/>
                </a:lnTo>
                <a:lnTo>
                  <a:pt x="21753" y="50737"/>
                </a:lnTo>
                <a:lnTo>
                  <a:pt x="23117" y="51093"/>
                </a:lnTo>
                <a:lnTo>
                  <a:pt x="24421" y="51449"/>
                </a:lnTo>
                <a:lnTo>
                  <a:pt x="25784" y="51863"/>
                </a:lnTo>
                <a:lnTo>
                  <a:pt x="28392" y="52812"/>
                </a:lnTo>
                <a:lnTo>
                  <a:pt x="31000" y="53819"/>
                </a:lnTo>
                <a:lnTo>
                  <a:pt x="36216" y="55894"/>
                </a:lnTo>
                <a:lnTo>
                  <a:pt x="38824" y="56902"/>
                </a:lnTo>
                <a:lnTo>
                  <a:pt x="41491" y="57731"/>
                </a:lnTo>
                <a:lnTo>
                  <a:pt x="42854" y="58146"/>
                </a:lnTo>
                <a:lnTo>
                  <a:pt x="44217" y="58443"/>
                </a:lnTo>
                <a:lnTo>
                  <a:pt x="45640" y="58739"/>
                </a:lnTo>
                <a:lnTo>
                  <a:pt x="47003" y="58917"/>
                </a:lnTo>
                <a:lnTo>
                  <a:pt x="48426" y="59095"/>
                </a:lnTo>
                <a:lnTo>
                  <a:pt x="49848" y="59154"/>
                </a:lnTo>
                <a:lnTo>
                  <a:pt x="51271" y="59154"/>
                </a:lnTo>
                <a:lnTo>
                  <a:pt x="52634" y="59095"/>
                </a:lnTo>
                <a:lnTo>
                  <a:pt x="54057" y="58976"/>
                </a:lnTo>
                <a:lnTo>
                  <a:pt x="55420" y="58739"/>
                </a:lnTo>
                <a:lnTo>
                  <a:pt x="56724" y="58383"/>
                </a:lnTo>
                <a:lnTo>
                  <a:pt x="58028" y="57968"/>
                </a:lnTo>
                <a:lnTo>
                  <a:pt x="59273" y="57494"/>
                </a:lnTo>
                <a:lnTo>
                  <a:pt x="60517" y="56842"/>
                </a:lnTo>
                <a:lnTo>
                  <a:pt x="61643" y="56131"/>
                </a:lnTo>
                <a:lnTo>
                  <a:pt x="62770" y="55242"/>
                </a:lnTo>
                <a:lnTo>
                  <a:pt x="63481" y="54649"/>
                </a:lnTo>
                <a:lnTo>
                  <a:pt x="64133" y="53938"/>
                </a:lnTo>
                <a:lnTo>
                  <a:pt x="64726" y="53286"/>
                </a:lnTo>
                <a:lnTo>
                  <a:pt x="65318" y="52575"/>
                </a:lnTo>
                <a:lnTo>
                  <a:pt x="65852" y="51804"/>
                </a:lnTo>
                <a:lnTo>
                  <a:pt x="66385" y="51034"/>
                </a:lnTo>
                <a:lnTo>
                  <a:pt x="67393" y="49433"/>
                </a:lnTo>
                <a:lnTo>
                  <a:pt x="68341" y="47714"/>
                </a:lnTo>
                <a:lnTo>
                  <a:pt x="69171" y="46055"/>
                </a:lnTo>
                <a:lnTo>
                  <a:pt x="70949" y="42676"/>
                </a:lnTo>
                <a:lnTo>
                  <a:pt x="71897" y="41017"/>
                </a:lnTo>
                <a:lnTo>
                  <a:pt x="72905" y="39357"/>
                </a:lnTo>
                <a:lnTo>
                  <a:pt x="73498" y="38587"/>
                </a:lnTo>
                <a:lnTo>
                  <a:pt x="74091" y="37816"/>
                </a:lnTo>
                <a:lnTo>
                  <a:pt x="74683" y="37105"/>
                </a:lnTo>
                <a:lnTo>
                  <a:pt x="75335" y="36393"/>
                </a:lnTo>
                <a:lnTo>
                  <a:pt x="76046" y="35741"/>
                </a:lnTo>
                <a:lnTo>
                  <a:pt x="76758" y="35149"/>
                </a:lnTo>
                <a:lnTo>
                  <a:pt x="77469" y="34615"/>
                </a:lnTo>
                <a:lnTo>
                  <a:pt x="78240" y="34082"/>
                </a:lnTo>
                <a:lnTo>
                  <a:pt x="79010" y="33667"/>
                </a:lnTo>
                <a:lnTo>
                  <a:pt x="79840" y="33311"/>
                </a:lnTo>
                <a:lnTo>
                  <a:pt x="80729" y="33015"/>
                </a:lnTo>
                <a:lnTo>
                  <a:pt x="81618" y="32778"/>
                </a:lnTo>
                <a:lnTo>
                  <a:pt x="82270" y="32659"/>
                </a:lnTo>
                <a:lnTo>
                  <a:pt x="82863" y="32600"/>
                </a:lnTo>
                <a:lnTo>
                  <a:pt x="84107" y="32600"/>
                </a:lnTo>
                <a:lnTo>
                  <a:pt x="85352" y="32719"/>
                </a:lnTo>
                <a:lnTo>
                  <a:pt x="86597" y="32956"/>
                </a:lnTo>
                <a:lnTo>
                  <a:pt x="87782" y="33311"/>
                </a:lnTo>
                <a:lnTo>
                  <a:pt x="88968" y="33667"/>
                </a:lnTo>
                <a:lnTo>
                  <a:pt x="90212" y="34141"/>
                </a:lnTo>
                <a:lnTo>
                  <a:pt x="91398" y="34675"/>
                </a:lnTo>
                <a:lnTo>
                  <a:pt x="93828" y="35741"/>
                </a:lnTo>
                <a:lnTo>
                  <a:pt x="95013" y="36216"/>
                </a:lnTo>
                <a:lnTo>
                  <a:pt x="96258" y="36749"/>
                </a:lnTo>
                <a:lnTo>
                  <a:pt x="97503" y="37164"/>
                </a:lnTo>
                <a:lnTo>
                  <a:pt x="98748" y="37520"/>
                </a:lnTo>
                <a:lnTo>
                  <a:pt x="99992" y="37816"/>
                </a:lnTo>
                <a:lnTo>
                  <a:pt x="101237" y="37994"/>
                </a:lnTo>
                <a:lnTo>
                  <a:pt x="102126" y="38053"/>
                </a:lnTo>
                <a:lnTo>
                  <a:pt x="103015" y="38053"/>
                </a:lnTo>
                <a:lnTo>
                  <a:pt x="103904" y="37994"/>
                </a:lnTo>
                <a:lnTo>
                  <a:pt x="104793" y="37875"/>
                </a:lnTo>
                <a:lnTo>
                  <a:pt x="105623" y="37757"/>
                </a:lnTo>
                <a:lnTo>
                  <a:pt x="106512" y="37520"/>
                </a:lnTo>
                <a:lnTo>
                  <a:pt x="107342" y="37283"/>
                </a:lnTo>
                <a:lnTo>
                  <a:pt x="108231" y="37045"/>
                </a:lnTo>
                <a:lnTo>
                  <a:pt x="109891" y="36393"/>
                </a:lnTo>
                <a:lnTo>
                  <a:pt x="111550" y="35682"/>
                </a:lnTo>
                <a:lnTo>
                  <a:pt x="113151" y="34852"/>
                </a:lnTo>
                <a:lnTo>
                  <a:pt x="114751" y="33963"/>
                </a:lnTo>
                <a:lnTo>
                  <a:pt x="117892" y="32185"/>
                </a:lnTo>
                <a:lnTo>
                  <a:pt x="119434" y="31296"/>
                </a:lnTo>
                <a:lnTo>
                  <a:pt x="121034" y="30407"/>
                </a:lnTo>
                <a:lnTo>
                  <a:pt x="122693" y="29636"/>
                </a:lnTo>
                <a:lnTo>
                  <a:pt x="124294" y="28984"/>
                </a:lnTo>
                <a:lnTo>
                  <a:pt x="126013" y="28392"/>
                </a:lnTo>
                <a:lnTo>
                  <a:pt x="126843" y="28155"/>
                </a:lnTo>
                <a:lnTo>
                  <a:pt x="127732" y="27977"/>
                </a:lnTo>
                <a:lnTo>
                  <a:pt x="128621" y="27858"/>
                </a:lnTo>
                <a:lnTo>
                  <a:pt x="129569" y="27740"/>
                </a:lnTo>
                <a:lnTo>
                  <a:pt x="130517" y="27681"/>
                </a:lnTo>
                <a:lnTo>
                  <a:pt x="131466" y="27681"/>
                </a:lnTo>
                <a:lnTo>
                  <a:pt x="132414" y="27799"/>
                </a:lnTo>
                <a:lnTo>
                  <a:pt x="133362" y="27918"/>
                </a:lnTo>
                <a:lnTo>
                  <a:pt x="134311" y="28036"/>
                </a:lnTo>
                <a:lnTo>
                  <a:pt x="135259" y="28273"/>
                </a:lnTo>
                <a:lnTo>
                  <a:pt x="136148" y="28570"/>
                </a:lnTo>
                <a:lnTo>
                  <a:pt x="137037" y="28925"/>
                </a:lnTo>
                <a:lnTo>
                  <a:pt x="137867" y="29340"/>
                </a:lnTo>
                <a:lnTo>
                  <a:pt x="138638" y="29874"/>
                </a:lnTo>
                <a:lnTo>
                  <a:pt x="139349" y="30407"/>
                </a:lnTo>
                <a:lnTo>
                  <a:pt x="140001" y="31000"/>
                </a:lnTo>
                <a:lnTo>
                  <a:pt x="140534" y="31711"/>
                </a:lnTo>
                <a:lnTo>
                  <a:pt x="141068" y="32482"/>
                </a:lnTo>
                <a:lnTo>
                  <a:pt x="141068" y="28392"/>
                </a:lnTo>
                <a:lnTo>
                  <a:pt x="141009" y="24361"/>
                </a:lnTo>
                <a:lnTo>
                  <a:pt x="140890" y="16241"/>
                </a:lnTo>
                <a:lnTo>
                  <a:pt x="140771" y="8180"/>
                </a:lnTo>
                <a:lnTo>
                  <a:pt x="140712" y="4090"/>
                </a:lnTo>
                <a:lnTo>
                  <a:pt x="140712" y="60"/>
                </a:lnTo>
                <a:lnTo>
                  <a:pt x="1400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a:off x="5061500" y="3048875"/>
            <a:ext cx="3540050" cy="1392900"/>
          </a:xfrm>
          <a:custGeom>
            <a:avLst/>
            <a:gdLst/>
            <a:ahLst/>
            <a:cxnLst/>
            <a:rect l="l" t="t" r="r" b="b"/>
            <a:pathLst>
              <a:path w="141602" h="55716" extrusionOk="0">
                <a:moveTo>
                  <a:pt x="133066" y="1"/>
                </a:moveTo>
                <a:lnTo>
                  <a:pt x="132059" y="60"/>
                </a:lnTo>
                <a:lnTo>
                  <a:pt x="131110" y="178"/>
                </a:lnTo>
                <a:lnTo>
                  <a:pt x="130162" y="297"/>
                </a:lnTo>
                <a:lnTo>
                  <a:pt x="129154" y="534"/>
                </a:lnTo>
                <a:lnTo>
                  <a:pt x="128265" y="830"/>
                </a:lnTo>
                <a:lnTo>
                  <a:pt x="127317" y="1127"/>
                </a:lnTo>
                <a:lnTo>
                  <a:pt x="126428" y="1542"/>
                </a:lnTo>
                <a:lnTo>
                  <a:pt x="125598" y="1956"/>
                </a:lnTo>
                <a:lnTo>
                  <a:pt x="124709" y="2371"/>
                </a:lnTo>
                <a:lnTo>
                  <a:pt x="123879" y="2846"/>
                </a:lnTo>
                <a:lnTo>
                  <a:pt x="122279" y="3912"/>
                </a:lnTo>
                <a:lnTo>
                  <a:pt x="120678" y="5039"/>
                </a:lnTo>
                <a:lnTo>
                  <a:pt x="119137" y="6224"/>
                </a:lnTo>
                <a:lnTo>
                  <a:pt x="117596" y="7409"/>
                </a:lnTo>
                <a:lnTo>
                  <a:pt x="114573" y="9840"/>
                </a:lnTo>
                <a:lnTo>
                  <a:pt x="113032" y="11025"/>
                </a:lnTo>
                <a:lnTo>
                  <a:pt x="111373" y="12151"/>
                </a:lnTo>
                <a:lnTo>
                  <a:pt x="109713" y="13159"/>
                </a:lnTo>
                <a:lnTo>
                  <a:pt x="108824" y="13633"/>
                </a:lnTo>
                <a:lnTo>
                  <a:pt x="107994" y="14048"/>
                </a:lnTo>
                <a:lnTo>
                  <a:pt x="107105" y="14404"/>
                </a:lnTo>
                <a:lnTo>
                  <a:pt x="106216" y="14759"/>
                </a:lnTo>
                <a:lnTo>
                  <a:pt x="105268" y="15056"/>
                </a:lnTo>
                <a:lnTo>
                  <a:pt x="104379" y="15293"/>
                </a:lnTo>
                <a:lnTo>
                  <a:pt x="103430" y="15470"/>
                </a:lnTo>
                <a:lnTo>
                  <a:pt x="102482" y="15648"/>
                </a:lnTo>
                <a:lnTo>
                  <a:pt x="101534" y="15708"/>
                </a:lnTo>
                <a:lnTo>
                  <a:pt x="100585" y="15708"/>
                </a:lnTo>
                <a:lnTo>
                  <a:pt x="99696" y="15648"/>
                </a:lnTo>
                <a:lnTo>
                  <a:pt x="98807" y="15530"/>
                </a:lnTo>
                <a:lnTo>
                  <a:pt x="97859" y="15352"/>
                </a:lnTo>
                <a:lnTo>
                  <a:pt x="96970" y="15115"/>
                </a:lnTo>
                <a:lnTo>
                  <a:pt x="95192" y="14641"/>
                </a:lnTo>
                <a:lnTo>
                  <a:pt x="93473" y="14107"/>
                </a:lnTo>
                <a:lnTo>
                  <a:pt x="91694" y="13633"/>
                </a:lnTo>
                <a:lnTo>
                  <a:pt x="89916" y="13159"/>
                </a:lnTo>
                <a:lnTo>
                  <a:pt x="89027" y="12981"/>
                </a:lnTo>
                <a:lnTo>
                  <a:pt x="88138" y="12922"/>
                </a:lnTo>
                <a:lnTo>
                  <a:pt x="87249" y="12803"/>
                </a:lnTo>
                <a:lnTo>
                  <a:pt x="86301" y="12863"/>
                </a:lnTo>
                <a:lnTo>
                  <a:pt x="85589" y="12863"/>
                </a:lnTo>
                <a:lnTo>
                  <a:pt x="84878" y="12981"/>
                </a:lnTo>
                <a:lnTo>
                  <a:pt x="84167" y="13100"/>
                </a:lnTo>
                <a:lnTo>
                  <a:pt x="83456" y="13277"/>
                </a:lnTo>
                <a:lnTo>
                  <a:pt x="82744" y="13514"/>
                </a:lnTo>
                <a:lnTo>
                  <a:pt x="82092" y="13752"/>
                </a:lnTo>
                <a:lnTo>
                  <a:pt x="80729" y="14344"/>
                </a:lnTo>
                <a:lnTo>
                  <a:pt x="79425" y="15056"/>
                </a:lnTo>
                <a:lnTo>
                  <a:pt x="78180" y="15885"/>
                </a:lnTo>
                <a:lnTo>
                  <a:pt x="76936" y="16774"/>
                </a:lnTo>
                <a:lnTo>
                  <a:pt x="75810" y="17664"/>
                </a:lnTo>
                <a:lnTo>
                  <a:pt x="74683" y="18671"/>
                </a:lnTo>
                <a:lnTo>
                  <a:pt x="73617" y="19679"/>
                </a:lnTo>
                <a:lnTo>
                  <a:pt x="71483" y="21753"/>
                </a:lnTo>
                <a:lnTo>
                  <a:pt x="69290" y="23769"/>
                </a:lnTo>
                <a:lnTo>
                  <a:pt x="68164" y="24717"/>
                </a:lnTo>
                <a:lnTo>
                  <a:pt x="67037" y="25665"/>
                </a:lnTo>
                <a:lnTo>
                  <a:pt x="65733" y="26614"/>
                </a:lnTo>
                <a:lnTo>
                  <a:pt x="64370" y="27503"/>
                </a:lnTo>
                <a:lnTo>
                  <a:pt x="62948" y="28273"/>
                </a:lnTo>
                <a:lnTo>
                  <a:pt x="61525" y="29044"/>
                </a:lnTo>
                <a:lnTo>
                  <a:pt x="60043" y="29636"/>
                </a:lnTo>
                <a:lnTo>
                  <a:pt x="58502" y="30229"/>
                </a:lnTo>
                <a:lnTo>
                  <a:pt x="56961" y="30703"/>
                </a:lnTo>
                <a:lnTo>
                  <a:pt x="55420" y="31118"/>
                </a:lnTo>
                <a:lnTo>
                  <a:pt x="53820" y="31415"/>
                </a:lnTo>
                <a:lnTo>
                  <a:pt x="52219" y="31652"/>
                </a:lnTo>
                <a:lnTo>
                  <a:pt x="50619" y="31770"/>
                </a:lnTo>
                <a:lnTo>
                  <a:pt x="49019" y="31829"/>
                </a:lnTo>
                <a:lnTo>
                  <a:pt x="47418" y="31770"/>
                </a:lnTo>
                <a:lnTo>
                  <a:pt x="45818" y="31652"/>
                </a:lnTo>
                <a:lnTo>
                  <a:pt x="44218" y="31474"/>
                </a:lnTo>
                <a:lnTo>
                  <a:pt x="42617" y="31118"/>
                </a:lnTo>
                <a:lnTo>
                  <a:pt x="41313" y="30822"/>
                </a:lnTo>
                <a:lnTo>
                  <a:pt x="39950" y="30407"/>
                </a:lnTo>
                <a:lnTo>
                  <a:pt x="38646" y="29992"/>
                </a:lnTo>
                <a:lnTo>
                  <a:pt x="37342" y="29518"/>
                </a:lnTo>
                <a:lnTo>
                  <a:pt x="34734" y="28570"/>
                </a:lnTo>
                <a:lnTo>
                  <a:pt x="32126" y="27562"/>
                </a:lnTo>
                <a:lnTo>
                  <a:pt x="29518" y="26614"/>
                </a:lnTo>
                <a:lnTo>
                  <a:pt x="28214" y="26139"/>
                </a:lnTo>
                <a:lnTo>
                  <a:pt x="26851" y="25784"/>
                </a:lnTo>
                <a:lnTo>
                  <a:pt x="25547" y="25428"/>
                </a:lnTo>
                <a:lnTo>
                  <a:pt x="24184" y="25191"/>
                </a:lnTo>
                <a:lnTo>
                  <a:pt x="22821" y="24954"/>
                </a:lnTo>
                <a:lnTo>
                  <a:pt x="21457" y="24895"/>
                </a:lnTo>
                <a:lnTo>
                  <a:pt x="20509" y="24835"/>
                </a:lnTo>
                <a:lnTo>
                  <a:pt x="19561" y="24895"/>
                </a:lnTo>
                <a:lnTo>
                  <a:pt x="18553" y="24954"/>
                </a:lnTo>
                <a:lnTo>
                  <a:pt x="17605" y="25072"/>
                </a:lnTo>
                <a:lnTo>
                  <a:pt x="16656" y="25310"/>
                </a:lnTo>
                <a:lnTo>
                  <a:pt x="15708" y="25487"/>
                </a:lnTo>
                <a:lnTo>
                  <a:pt x="14819" y="25784"/>
                </a:lnTo>
                <a:lnTo>
                  <a:pt x="13870" y="26139"/>
                </a:lnTo>
                <a:lnTo>
                  <a:pt x="12981" y="26495"/>
                </a:lnTo>
                <a:lnTo>
                  <a:pt x="12092" y="26910"/>
                </a:lnTo>
                <a:lnTo>
                  <a:pt x="11262" y="27325"/>
                </a:lnTo>
                <a:lnTo>
                  <a:pt x="10433" y="27799"/>
                </a:lnTo>
                <a:lnTo>
                  <a:pt x="9603" y="28332"/>
                </a:lnTo>
                <a:lnTo>
                  <a:pt x="8773" y="28925"/>
                </a:lnTo>
                <a:lnTo>
                  <a:pt x="8003" y="29518"/>
                </a:lnTo>
                <a:lnTo>
                  <a:pt x="7291" y="30111"/>
                </a:lnTo>
                <a:lnTo>
                  <a:pt x="6521" y="30763"/>
                </a:lnTo>
                <a:lnTo>
                  <a:pt x="5869" y="31474"/>
                </a:lnTo>
                <a:lnTo>
                  <a:pt x="5217" y="32185"/>
                </a:lnTo>
                <a:lnTo>
                  <a:pt x="4565" y="32956"/>
                </a:lnTo>
                <a:lnTo>
                  <a:pt x="3972" y="33726"/>
                </a:lnTo>
                <a:lnTo>
                  <a:pt x="3379" y="34556"/>
                </a:lnTo>
                <a:lnTo>
                  <a:pt x="2846" y="35386"/>
                </a:lnTo>
                <a:lnTo>
                  <a:pt x="2372" y="36216"/>
                </a:lnTo>
                <a:lnTo>
                  <a:pt x="1957" y="37105"/>
                </a:lnTo>
                <a:lnTo>
                  <a:pt x="1542" y="37994"/>
                </a:lnTo>
                <a:lnTo>
                  <a:pt x="1186" y="38883"/>
                </a:lnTo>
                <a:lnTo>
                  <a:pt x="831" y="39831"/>
                </a:lnTo>
                <a:lnTo>
                  <a:pt x="594" y="40780"/>
                </a:lnTo>
                <a:lnTo>
                  <a:pt x="356" y="41728"/>
                </a:lnTo>
                <a:lnTo>
                  <a:pt x="179" y="42676"/>
                </a:lnTo>
                <a:lnTo>
                  <a:pt x="60" y="43684"/>
                </a:lnTo>
                <a:lnTo>
                  <a:pt x="1" y="44573"/>
                </a:lnTo>
                <a:lnTo>
                  <a:pt x="1" y="45403"/>
                </a:lnTo>
                <a:lnTo>
                  <a:pt x="60" y="46233"/>
                </a:lnTo>
                <a:lnTo>
                  <a:pt x="179" y="47003"/>
                </a:lnTo>
                <a:lnTo>
                  <a:pt x="356" y="47774"/>
                </a:lnTo>
                <a:lnTo>
                  <a:pt x="594" y="48544"/>
                </a:lnTo>
                <a:lnTo>
                  <a:pt x="890" y="49255"/>
                </a:lnTo>
                <a:lnTo>
                  <a:pt x="1186" y="49967"/>
                </a:lnTo>
                <a:lnTo>
                  <a:pt x="1898" y="51389"/>
                </a:lnTo>
                <a:lnTo>
                  <a:pt x="2727" y="52812"/>
                </a:lnTo>
                <a:lnTo>
                  <a:pt x="4624" y="55716"/>
                </a:lnTo>
                <a:lnTo>
                  <a:pt x="5632" y="54234"/>
                </a:lnTo>
                <a:lnTo>
                  <a:pt x="6699" y="52812"/>
                </a:lnTo>
                <a:lnTo>
                  <a:pt x="7884" y="51389"/>
                </a:lnTo>
                <a:lnTo>
                  <a:pt x="9069" y="50026"/>
                </a:lnTo>
                <a:lnTo>
                  <a:pt x="10314" y="48663"/>
                </a:lnTo>
                <a:lnTo>
                  <a:pt x="11618" y="47418"/>
                </a:lnTo>
                <a:lnTo>
                  <a:pt x="12981" y="46292"/>
                </a:lnTo>
                <a:lnTo>
                  <a:pt x="14404" y="45166"/>
                </a:lnTo>
                <a:lnTo>
                  <a:pt x="15826" y="44158"/>
                </a:lnTo>
                <a:lnTo>
                  <a:pt x="17308" y="43269"/>
                </a:lnTo>
                <a:lnTo>
                  <a:pt x="18849" y="42498"/>
                </a:lnTo>
                <a:lnTo>
                  <a:pt x="20450" y="41846"/>
                </a:lnTo>
                <a:lnTo>
                  <a:pt x="21279" y="41609"/>
                </a:lnTo>
                <a:lnTo>
                  <a:pt x="22109" y="41372"/>
                </a:lnTo>
                <a:lnTo>
                  <a:pt x="22939" y="41135"/>
                </a:lnTo>
                <a:lnTo>
                  <a:pt x="23769" y="40957"/>
                </a:lnTo>
                <a:lnTo>
                  <a:pt x="24599" y="40839"/>
                </a:lnTo>
                <a:lnTo>
                  <a:pt x="25428" y="40780"/>
                </a:lnTo>
                <a:lnTo>
                  <a:pt x="26318" y="40720"/>
                </a:lnTo>
                <a:lnTo>
                  <a:pt x="27207" y="40720"/>
                </a:lnTo>
                <a:lnTo>
                  <a:pt x="28214" y="40780"/>
                </a:lnTo>
                <a:lnTo>
                  <a:pt x="29281" y="40898"/>
                </a:lnTo>
                <a:lnTo>
                  <a:pt x="30289" y="41017"/>
                </a:lnTo>
                <a:lnTo>
                  <a:pt x="31296" y="41254"/>
                </a:lnTo>
                <a:lnTo>
                  <a:pt x="32304" y="41491"/>
                </a:lnTo>
                <a:lnTo>
                  <a:pt x="33252" y="41787"/>
                </a:lnTo>
                <a:lnTo>
                  <a:pt x="35268" y="42439"/>
                </a:lnTo>
                <a:lnTo>
                  <a:pt x="37224" y="43210"/>
                </a:lnTo>
                <a:lnTo>
                  <a:pt x="39120" y="44039"/>
                </a:lnTo>
                <a:lnTo>
                  <a:pt x="42973" y="45758"/>
                </a:lnTo>
                <a:lnTo>
                  <a:pt x="44692" y="46470"/>
                </a:lnTo>
                <a:lnTo>
                  <a:pt x="46470" y="47122"/>
                </a:lnTo>
                <a:lnTo>
                  <a:pt x="48248" y="47714"/>
                </a:lnTo>
                <a:lnTo>
                  <a:pt x="50026" y="48248"/>
                </a:lnTo>
                <a:lnTo>
                  <a:pt x="51804" y="48722"/>
                </a:lnTo>
                <a:lnTo>
                  <a:pt x="53642" y="49018"/>
                </a:lnTo>
                <a:lnTo>
                  <a:pt x="55479" y="49255"/>
                </a:lnTo>
                <a:lnTo>
                  <a:pt x="57317" y="49374"/>
                </a:lnTo>
                <a:lnTo>
                  <a:pt x="58265" y="49374"/>
                </a:lnTo>
                <a:lnTo>
                  <a:pt x="59213" y="49315"/>
                </a:lnTo>
                <a:lnTo>
                  <a:pt x="60103" y="49255"/>
                </a:lnTo>
                <a:lnTo>
                  <a:pt x="61051" y="49137"/>
                </a:lnTo>
                <a:lnTo>
                  <a:pt x="61940" y="49018"/>
                </a:lnTo>
                <a:lnTo>
                  <a:pt x="62888" y="48781"/>
                </a:lnTo>
                <a:lnTo>
                  <a:pt x="63777" y="48544"/>
                </a:lnTo>
                <a:lnTo>
                  <a:pt x="64666" y="48248"/>
                </a:lnTo>
                <a:lnTo>
                  <a:pt x="65556" y="47951"/>
                </a:lnTo>
                <a:lnTo>
                  <a:pt x="66385" y="47596"/>
                </a:lnTo>
                <a:lnTo>
                  <a:pt x="67215" y="47181"/>
                </a:lnTo>
                <a:lnTo>
                  <a:pt x="68045" y="46707"/>
                </a:lnTo>
                <a:lnTo>
                  <a:pt x="68816" y="46173"/>
                </a:lnTo>
                <a:lnTo>
                  <a:pt x="69586" y="45640"/>
                </a:lnTo>
                <a:lnTo>
                  <a:pt x="70297" y="45047"/>
                </a:lnTo>
                <a:lnTo>
                  <a:pt x="70949" y="44395"/>
                </a:lnTo>
                <a:lnTo>
                  <a:pt x="71483" y="43862"/>
                </a:lnTo>
                <a:lnTo>
                  <a:pt x="71957" y="43269"/>
                </a:lnTo>
                <a:lnTo>
                  <a:pt x="72905" y="42083"/>
                </a:lnTo>
                <a:lnTo>
                  <a:pt x="73735" y="40839"/>
                </a:lnTo>
                <a:lnTo>
                  <a:pt x="74506" y="39535"/>
                </a:lnTo>
                <a:lnTo>
                  <a:pt x="75217" y="38172"/>
                </a:lnTo>
                <a:lnTo>
                  <a:pt x="75928" y="36808"/>
                </a:lnTo>
                <a:lnTo>
                  <a:pt x="77291" y="34082"/>
                </a:lnTo>
                <a:lnTo>
                  <a:pt x="78062" y="32719"/>
                </a:lnTo>
                <a:lnTo>
                  <a:pt x="78832" y="31415"/>
                </a:lnTo>
                <a:lnTo>
                  <a:pt x="79722" y="30111"/>
                </a:lnTo>
                <a:lnTo>
                  <a:pt x="80670" y="28925"/>
                </a:lnTo>
                <a:lnTo>
                  <a:pt x="81203" y="28392"/>
                </a:lnTo>
                <a:lnTo>
                  <a:pt x="81737" y="27858"/>
                </a:lnTo>
                <a:lnTo>
                  <a:pt x="82270" y="27325"/>
                </a:lnTo>
                <a:lnTo>
                  <a:pt x="82863" y="26851"/>
                </a:lnTo>
                <a:lnTo>
                  <a:pt x="83515" y="26436"/>
                </a:lnTo>
                <a:lnTo>
                  <a:pt x="84108" y="26080"/>
                </a:lnTo>
                <a:lnTo>
                  <a:pt x="84760" y="25724"/>
                </a:lnTo>
                <a:lnTo>
                  <a:pt x="85471" y="25428"/>
                </a:lnTo>
                <a:lnTo>
                  <a:pt x="86301" y="25191"/>
                </a:lnTo>
                <a:lnTo>
                  <a:pt x="87071" y="24954"/>
                </a:lnTo>
                <a:lnTo>
                  <a:pt x="87901" y="24835"/>
                </a:lnTo>
                <a:lnTo>
                  <a:pt x="88731" y="24776"/>
                </a:lnTo>
                <a:lnTo>
                  <a:pt x="90391" y="24776"/>
                </a:lnTo>
                <a:lnTo>
                  <a:pt x="91220" y="24895"/>
                </a:lnTo>
                <a:lnTo>
                  <a:pt x="92050" y="25013"/>
                </a:lnTo>
                <a:lnTo>
                  <a:pt x="93710" y="25310"/>
                </a:lnTo>
                <a:lnTo>
                  <a:pt x="95429" y="25784"/>
                </a:lnTo>
                <a:lnTo>
                  <a:pt x="97088" y="26317"/>
                </a:lnTo>
                <a:lnTo>
                  <a:pt x="98807" y="26851"/>
                </a:lnTo>
                <a:lnTo>
                  <a:pt x="100526" y="27384"/>
                </a:lnTo>
                <a:lnTo>
                  <a:pt x="102186" y="27918"/>
                </a:lnTo>
                <a:lnTo>
                  <a:pt x="103845" y="28332"/>
                </a:lnTo>
                <a:lnTo>
                  <a:pt x="105505" y="28570"/>
                </a:lnTo>
                <a:lnTo>
                  <a:pt x="106335" y="28688"/>
                </a:lnTo>
                <a:lnTo>
                  <a:pt x="107164" y="28747"/>
                </a:lnTo>
                <a:lnTo>
                  <a:pt x="107994" y="28747"/>
                </a:lnTo>
                <a:lnTo>
                  <a:pt x="108765" y="28629"/>
                </a:lnTo>
                <a:lnTo>
                  <a:pt x="109595" y="28510"/>
                </a:lnTo>
                <a:lnTo>
                  <a:pt x="110365" y="28332"/>
                </a:lnTo>
                <a:lnTo>
                  <a:pt x="111136" y="28095"/>
                </a:lnTo>
                <a:lnTo>
                  <a:pt x="111966" y="27799"/>
                </a:lnTo>
                <a:lnTo>
                  <a:pt x="112499" y="27443"/>
                </a:lnTo>
                <a:lnTo>
                  <a:pt x="113092" y="27147"/>
                </a:lnTo>
                <a:lnTo>
                  <a:pt x="113625" y="26732"/>
                </a:lnTo>
                <a:lnTo>
                  <a:pt x="114099" y="26376"/>
                </a:lnTo>
                <a:lnTo>
                  <a:pt x="114633" y="25902"/>
                </a:lnTo>
                <a:lnTo>
                  <a:pt x="115048" y="25428"/>
                </a:lnTo>
                <a:lnTo>
                  <a:pt x="115937" y="24480"/>
                </a:lnTo>
                <a:lnTo>
                  <a:pt x="116707" y="23354"/>
                </a:lnTo>
                <a:lnTo>
                  <a:pt x="117419" y="22227"/>
                </a:lnTo>
                <a:lnTo>
                  <a:pt x="118071" y="21042"/>
                </a:lnTo>
                <a:lnTo>
                  <a:pt x="118663" y="19857"/>
                </a:lnTo>
                <a:lnTo>
                  <a:pt x="119730" y="17367"/>
                </a:lnTo>
                <a:lnTo>
                  <a:pt x="120738" y="14937"/>
                </a:lnTo>
                <a:lnTo>
                  <a:pt x="121271" y="13692"/>
                </a:lnTo>
                <a:lnTo>
                  <a:pt x="121864" y="12507"/>
                </a:lnTo>
                <a:lnTo>
                  <a:pt x="122516" y="11321"/>
                </a:lnTo>
                <a:lnTo>
                  <a:pt x="123227" y="10195"/>
                </a:lnTo>
                <a:lnTo>
                  <a:pt x="124057" y="9128"/>
                </a:lnTo>
                <a:lnTo>
                  <a:pt x="124887" y="8180"/>
                </a:lnTo>
                <a:lnTo>
                  <a:pt x="125835" y="7232"/>
                </a:lnTo>
                <a:lnTo>
                  <a:pt x="126843" y="6402"/>
                </a:lnTo>
                <a:lnTo>
                  <a:pt x="127910" y="5631"/>
                </a:lnTo>
                <a:lnTo>
                  <a:pt x="129036" y="4979"/>
                </a:lnTo>
                <a:lnTo>
                  <a:pt x="130221" y="4387"/>
                </a:lnTo>
                <a:lnTo>
                  <a:pt x="131407" y="3912"/>
                </a:lnTo>
                <a:lnTo>
                  <a:pt x="132592" y="3498"/>
                </a:lnTo>
                <a:lnTo>
                  <a:pt x="133896" y="3201"/>
                </a:lnTo>
                <a:lnTo>
                  <a:pt x="135141" y="3023"/>
                </a:lnTo>
                <a:lnTo>
                  <a:pt x="136445" y="2905"/>
                </a:lnTo>
                <a:lnTo>
                  <a:pt x="137749" y="2905"/>
                </a:lnTo>
                <a:lnTo>
                  <a:pt x="138994" y="3023"/>
                </a:lnTo>
                <a:lnTo>
                  <a:pt x="140297" y="3201"/>
                </a:lnTo>
                <a:lnTo>
                  <a:pt x="141601" y="3557"/>
                </a:lnTo>
                <a:lnTo>
                  <a:pt x="140890" y="2846"/>
                </a:lnTo>
                <a:lnTo>
                  <a:pt x="140179" y="2194"/>
                </a:lnTo>
                <a:lnTo>
                  <a:pt x="139408" y="1660"/>
                </a:lnTo>
                <a:lnTo>
                  <a:pt x="138638" y="1245"/>
                </a:lnTo>
                <a:lnTo>
                  <a:pt x="137749" y="830"/>
                </a:lnTo>
                <a:lnTo>
                  <a:pt x="136860" y="534"/>
                </a:lnTo>
                <a:lnTo>
                  <a:pt x="135911" y="297"/>
                </a:lnTo>
                <a:lnTo>
                  <a:pt x="134963" y="119"/>
                </a:lnTo>
                <a:lnTo>
                  <a:pt x="134015" y="60"/>
                </a:lnTo>
                <a:lnTo>
                  <a:pt x="1330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a:off x="5386025" y="2914025"/>
            <a:ext cx="626825" cy="74125"/>
          </a:xfrm>
          <a:custGeom>
            <a:avLst/>
            <a:gdLst/>
            <a:ahLst/>
            <a:cxnLst/>
            <a:rect l="l" t="t" r="r" b="b"/>
            <a:pathLst>
              <a:path w="25073" h="2965" extrusionOk="0">
                <a:moveTo>
                  <a:pt x="0" y="1"/>
                </a:moveTo>
                <a:lnTo>
                  <a:pt x="0" y="594"/>
                </a:lnTo>
                <a:lnTo>
                  <a:pt x="534" y="594"/>
                </a:lnTo>
                <a:lnTo>
                  <a:pt x="949" y="712"/>
                </a:lnTo>
                <a:lnTo>
                  <a:pt x="1364" y="771"/>
                </a:lnTo>
                <a:lnTo>
                  <a:pt x="1719" y="949"/>
                </a:lnTo>
                <a:lnTo>
                  <a:pt x="2193" y="1186"/>
                </a:lnTo>
                <a:lnTo>
                  <a:pt x="2668" y="1483"/>
                </a:lnTo>
                <a:lnTo>
                  <a:pt x="3320" y="2016"/>
                </a:lnTo>
                <a:lnTo>
                  <a:pt x="3675" y="2253"/>
                </a:lnTo>
                <a:lnTo>
                  <a:pt x="4090" y="2490"/>
                </a:lnTo>
                <a:lnTo>
                  <a:pt x="4505" y="2668"/>
                </a:lnTo>
                <a:lnTo>
                  <a:pt x="5038" y="2846"/>
                </a:lnTo>
                <a:lnTo>
                  <a:pt x="5631" y="2964"/>
                </a:lnTo>
                <a:lnTo>
                  <a:pt x="6817" y="2964"/>
                </a:lnTo>
                <a:lnTo>
                  <a:pt x="7350" y="2846"/>
                </a:lnTo>
                <a:lnTo>
                  <a:pt x="7824" y="2727"/>
                </a:lnTo>
                <a:lnTo>
                  <a:pt x="8239" y="2549"/>
                </a:lnTo>
                <a:lnTo>
                  <a:pt x="8773" y="2253"/>
                </a:lnTo>
                <a:lnTo>
                  <a:pt x="9306" y="1957"/>
                </a:lnTo>
                <a:lnTo>
                  <a:pt x="9958" y="1423"/>
                </a:lnTo>
                <a:lnTo>
                  <a:pt x="10254" y="1245"/>
                </a:lnTo>
                <a:lnTo>
                  <a:pt x="10610" y="1008"/>
                </a:lnTo>
                <a:lnTo>
                  <a:pt x="11025" y="831"/>
                </a:lnTo>
                <a:lnTo>
                  <a:pt x="11440" y="712"/>
                </a:lnTo>
                <a:lnTo>
                  <a:pt x="11973" y="653"/>
                </a:lnTo>
                <a:lnTo>
                  <a:pt x="12566" y="594"/>
                </a:lnTo>
                <a:lnTo>
                  <a:pt x="13040" y="594"/>
                </a:lnTo>
                <a:lnTo>
                  <a:pt x="13514" y="712"/>
                </a:lnTo>
                <a:lnTo>
                  <a:pt x="13929" y="771"/>
                </a:lnTo>
                <a:lnTo>
                  <a:pt x="14285" y="949"/>
                </a:lnTo>
                <a:lnTo>
                  <a:pt x="14759" y="1186"/>
                </a:lnTo>
                <a:lnTo>
                  <a:pt x="15233" y="1483"/>
                </a:lnTo>
                <a:lnTo>
                  <a:pt x="15885" y="2016"/>
                </a:lnTo>
                <a:lnTo>
                  <a:pt x="16241" y="2253"/>
                </a:lnTo>
                <a:lnTo>
                  <a:pt x="16656" y="2490"/>
                </a:lnTo>
                <a:lnTo>
                  <a:pt x="17071" y="2668"/>
                </a:lnTo>
                <a:lnTo>
                  <a:pt x="17604" y="2846"/>
                </a:lnTo>
                <a:lnTo>
                  <a:pt x="18138" y="2964"/>
                </a:lnTo>
                <a:lnTo>
                  <a:pt x="19382" y="2964"/>
                </a:lnTo>
                <a:lnTo>
                  <a:pt x="19916" y="2846"/>
                </a:lnTo>
                <a:lnTo>
                  <a:pt x="20390" y="2727"/>
                </a:lnTo>
                <a:lnTo>
                  <a:pt x="20805" y="2549"/>
                </a:lnTo>
                <a:lnTo>
                  <a:pt x="21338" y="2253"/>
                </a:lnTo>
                <a:lnTo>
                  <a:pt x="21812" y="1957"/>
                </a:lnTo>
                <a:lnTo>
                  <a:pt x="22524" y="1423"/>
                </a:lnTo>
                <a:lnTo>
                  <a:pt x="22820" y="1245"/>
                </a:lnTo>
                <a:lnTo>
                  <a:pt x="23176" y="1008"/>
                </a:lnTo>
                <a:lnTo>
                  <a:pt x="23591" y="831"/>
                </a:lnTo>
                <a:lnTo>
                  <a:pt x="24005" y="712"/>
                </a:lnTo>
                <a:lnTo>
                  <a:pt x="24539" y="653"/>
                </a:lnTo>
                <a:lnTo>
                  <a:pt x="25072" y="594"/>
                </a:lnTo>
                <a:lnTo>
                  <a:pt x="25072" y="1"/>
                </a:lnTo>
                <a:lnTo>
                  <a:pt x="24539" y="1"/>
                </a:lnTo>
                <a:lnTo>
                  <a:pt x="24005" y="119"/>
                </a:lnTo>
                <a:lnTo>
                  <a:pt x="23531" y="238"/>
                </a:lnTo>
                <a:lnTo>
                  <a:pt x="23116" y="416"/>
                </a:lnTo>
                <a:lnTo>
                  <a:pt x="22583" y="712"/>
                </a:lnTo>
                <a:lnTo>
                  <a:pt x="22050" y="1008"/>
                </a:lnTo>
                <a:lnTo>
                  <a:pt x="21398" y="1542"/>
                </a:lnTo>
                <a:lnTo>
                  <a:pt x="21101" y="1779"/>
                </a:lnTo>
                <a:lnTo>
                  <a:pt x="20746" y="1957"/>
                </a:lnTo>
                <a:lnTo>
                  <a:pt x="20331" y="2135"/>
                </a:lnTo>
                <a:lnTo>
                  <a:pt x="19916" y="2253"/>
                </a:lnTo>
                <a:lnTo>
                  <a:pt x="19382" y="2372"/>
                </a:lnTo>
                <a:lnTo>
                  <a:pt x="18315" y="2372"/>
                </a:lnTo>
                <a:lnTo>
                  <a:pt x="17841" y="2312"/>
                </a:lnTo>
                <a:lnTo>
                  <a:pt x="17426" y="2194"/>
                </a:lnTo>
                <a:lnTo>
                  <a:pt x="17071" y="2016"/>
                </a:lnTo>
                <a:lnTo>
                  <a:pt x="16597" y="1779"/>
                </a:lnTo>
                <a:lnTo>
                  <a:pt x="16122" y="1483"/>
                </a:lnTo>
                <a:lnTo>
                  <a:pt x="15470" y="949"/>
                </a:lnTo>
                <a:lnTo>
                  <a:pt x="15115" y="712"/>
                </a:lnTo>
                <a:lnTo>
                  <a:pt x="14700" y="475"/>
                </a:lnTo>
                <a:lnTo>
                  <a:pt x="14285" y="297"/>
                </a:lnTo>
                <a:lnTo>
                  <a:pt x="13751" y="119"/>
                </a:lnTo>
                <a:lnTo>
                  <a:pt x="13218" y="60"/>
                </a:lnTo>
                <a:lnTo>
                  <a:pt x="12566" y="1"/>
                </a:lnTo>
                <a:lnTo>
                  <a:pt x="11973" y="1"/>
                </a:lnTo>
                <a:lnTo>
                  <a:pt x="11440" y="119"/>
                </a:lnTo>
                <a:lnTo>
                  <a:pt x="10966" y="238"/>
                </a:lnTo>
                <a:lnTo>
                  <a:pt x="10551" y="416"/>
                </a:lnTo>
                <a:lnTo>
                  <a:pt x="10017" y="712"/>
                </a:lnTo>
                <a:lnTo>
                  <a:pt x="9543" y="1008"/>
                </a:lnTo>
                <a:lnTo>
                  <a:pt x="8832" y="1542"/>
                </a:lnTo>
                <a:lnTo>
                  <a:pt x="8536" y="1779"/>
                </a:lnTo>
                <a:lnTo>
                  <a:pt x="8180" y="1957"/>
                </a:lnTo>
                <a:lnTo>
                  <a:pt x="7765" y="2135"/>
                </a:lnTo>
                <a:lnTo>
                  <a:pt x="7350" y="2253"/>
                </a:lnTo>
                <a:lnTo>
                  <a:pt x="6817" y="2372"/>
                </a:lnTo>
                <a:lnTo>
                  <a:pt x="5750" y="2372"/>
                </a:lnTo>
                <a:lnTo>
                  <a:pt x="5276" y="2312"/>
                </a:lnTo>
                <a:lnTo>
                  <a:pt x="4861" y="2194"/>
                </a:lnTo>
                <a:lnTo>
                  <a:pt x="4505" y="2016"/>
                </a:lnTo>
                <a:lnTo>
                  <a:pt x="4031" y="1779"/>
                </a:lnTo>
                <a:lnTo>
                  <a:pt x="3616" y="1483"/>
                </a:lnTo>
                <a:lnTo>
                  <a:pt x="2905" y="949"/>
                </a:lnTo>
                <a:lnTo>
                  <a:pt x="2549" y="712"/>
                </a:lnTo>
                <a:lnTo>
                  <a:pt x="2134" y="475"/>
                </a:lnTo>
                <a:lnTo>
                  <a:pt x="1719" y="297"/>
                </a:lnTo>
                <a:lnTo>
                  <a:pt x="1186" y="119"/>
                </a:lnTo>
                <a:lnTo>
                  <a:pt x="652" y="60"/>
                </a:lnTo>
                <a:lnTo>
                  <a:pt x="0" y="1"/>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6"/>
          <p:cNvSpPr/>
          <p:nvPr/>
        </p:nvSpPr>
        <p:spPr>
          <a:xfrm>
            <a:off x="5386025" y="2979225"/>
            <a:ext cx="626825" cy="74125"/>
          </a:xfrm>
          <a:custGeom>
            <a:avLst/>
            <a:gdLst/>
            <a:ahLst/>
            <a:cxnLst/>
            <a:rect l="l" t="t" r="r" b="b"/>
            <a:pathLst>
              <a:path w="25073" h="2965" extrusionOk="0">
                <a:moveTo>
                  <a:pt x="0" y="1"/>
                </a:moveTo>
                <a:lnTo>
                  <a:pt x="0" y="593"/>
                </a:lnTo>
                <a:lnTo>
                  <a:pt x="534" y="593"/>
                </a:lnTo>
                <a:lnTo>
                  <a:pt x="949" y="653"/>
                </a:lnTo>
                <a:lnTo>
                  <a:pt x="1364" y="771"/>
                </a:lnTo>
                <a:lnTo>
                  <a:pt x="1719" y="949"/>
                </a:lnTo>
                <a:lnTo>
                  <a:pt x="2193" y="1186"/>
                </a:lnTo>
                <a:lnTo>
                  <a:pt x="2668" y="1483"/>
                </a:lnTo>
                <a:lnTo>
                  <a:pt x="3320" y="2016"/>
                </a:lnTo>
                <a:lnTo>
                  <a:pt x="3675" y="2253"/>
                </a:lnTo>
                <a:lnTo>
                  <a:pt x="4090" y="2490"/>
                </a:lnTo>
                <a:lnTo>
                  <a:pt x="4505" y="2668"/>
                </a:lnTo>
                <a:lnTo>
                  <a:pt x="5038" y="2846"/>
                </a:lnTo>
                <a:lnTo>
                  <a:pt x="5631" y="2905"/>
                </a:lnTo>
                <a:lnTo>
                  <a:pt x="6283" y="2964"/>
                </a:lnTo>
                <a:lnTo>
                  <a:pt x="6817" y="2964"/>
                </a:lnTo>
                <a:lnTo>
                  <a:pt x="7350" y="2846"/>
                </a:lnTo>
                <a:lnTo>
                  <a:pt x="7824" y="2727"/>
                </a:lnTo>
                <a:lnTo>
                  <a:pt x="8239" y="2549"/>
                </a:lnTo>
                <a:lnTo>
                  <a:pt x="8773" y="2253"/>
                </a:lnTo>
                <a:lnTo>
                  <a:pt x="9306" y="1957"/>
                </a:lnTo>
                <a:lnTo>
                  <a:pt x="9958" y="1423"/>
                </a:lnTo>
                <a:lnTo>
                  <a:pt x="10254" y="1186"/>
                </a:lnTo>
                <a:lnTo>
                  <a:pt x="10610" y="1008"/>
                </a:lnTo>
                <a:lnTo>
                  <a:pt x="11025" y="831"/>
                </a:lnTo>
                <a:lnTo>
                  <a:pt x="11440" y="712"/>
                </a:lnTo>
                <a:lnTo>
                  <a:pt x="11973" y="593"/>
                </a:lnTo>
                <a:lnTo>
                  <a:pt x="13040" y="593"/>
                </a:lnTo>
                <a:lnTo>
                  <a:pt x="13514" y="653"/>
                </a:lnTo>
                <a:lnTo>
                  <a:pt x="13929" y="771"/>
                </a:lnTo>
                <a:lnTo>
                  <a:pt x="14285" y="949"/>
                </a:lnTo>
                <a:lnTo>
                  <a:pt x="14759" y="1186"/>
                </a:lnTo>
                <a:lnTo>
                  <a:pt x="15233" y="1483"/>
                </a:lnTo>
                <a:lnTo>
                  <a:pt x="15885" y="2016"/>
                </a:lnTo>
                <a:lnTo>
                  <a:pt x="16241" y="2253"/>
                </a:lnTo>
                <a:lnTo>
                  <a:pt x="16656" y="2490"/>
                </a:lnTo>
                <a:lnTo>
                  <a:pt x="17071" y="2668"/>
                </a:lnTo>
                <a:lnTo>
                  <a:pt x="17604" y="2846"/>
                </a:lnTo>
                <a:lnTo>
                  <a:pt x="18138" y="2905"/>
                </a:lnTo>
                <a:lnTo>
                  <a:pt x="18790" y="2964"/>
                </a:lnTo>
                <a:lnTo>
                  <a:pt x="19382" y="2964"/>
                </a:lnTo>
                <a:lnTo>
                  <a:pt x="19916" y="2846"/>
                </a:lnTo>
                <a:lnTo>
                  <a:pt x="20390" y="2727"/>
                </a:lnTo>
                <a:lnTo>
                  <a:pt x="20805" y="2549"/>
                </a:lnTo>
                <a:lnTo>
                  <a:pt x="21338" y="2253"/>
                </a:lnTo>
                <a:lnTo>
                  <a:pt x="21812" y="1957"/>
                </a:lnTo>
                <a:lnTo>
                  <a:pt x="22524" y="1423"/>
                </a:lnTo>
                <a:lnTo>
                  <a:pt x="22820" y="1186"/>
                </a:lnTo>
                <a:lnTo>
                  <a:pt x="23176" y="1008"/>
                </a:lnTo>
                <a:lnTo>
                  <a:pt x="23591" y="831"/>
                </a:lnTo>
                <a:lnTo>
                  <a:pt x="24005" y="712"/>
                </a:lnTo>
                <a:lnTo>
                  <a:pt x="24539" y="593"/>
                </a:lnTo>
                <a:lnTo>
                  <a:pt x="25072" y="593"/>
                </a:lnTo>
                <a:lnTo>
                  <a:pt x="25072" y="1"/>
                </a:lnTo>
                <a:lnTo>
                  <a:pt x="24539" y="1"/>
                </a:lnTo>
                <a:lnTo>
                  <a:pt x="24005" y="119"/>
                </a:lnTo>
                <a:lnTo>
                  <a:pt x="23531" y="238"/>
                </a:lnTo>
                <a:lnTo>
                  <a:pt x="23116" y="356"/>
                </a:lnTo>
                <a:lnTo>
                  <a:pt x="22583" y="712"/>
                </a:lnTo>
                <a:lnTo>
                  <a:pt x="22050" y="1008"/>
                </a:lnTo>
                <a:lnTo>
                  <a:pt x="21398" y="1542"/>
                </a:lnTo>
                <a:lnTo>
                  <a:pt x="21101" y="1720"/>
                </a:lnTo>
                <a:lnTo>
                  <a:pt x="20746" y="1957"/>
                </a:lnTo>
                <a:lnTo>
                  <a:pt x="20331" y="2135"/>
                </a:lnTo>
                <a:lnTo>
                  <a:pt x="19916" y="2253"/>
                </a:lnTo>
                <a:lnTo>
                  <a:pt x="19382" y="2312"/>
                </a:lnTo>
                <a:lnTo>
                  <a:pt x="18790" y="2372"/>
                </a:lnTo>
                <a:lnTo>
                  <a:pt x="18315" y="2372"/>
                </a:lnTo>
                <a:lnTo>
                  <a:pt x="17841" y="2253"/>
                </a:lnTo>
                <a:lnTo>
                  <a:pt x="17426" y="2194"/>
                </a:lnTo>
                <a:lnTo>
                  <a:pt x="17071" y="2016"/>
                </a:lnTo>
                <a:lnTo>
                  <a:pt x="16597" y="1779"/>
                </a:lnTo>
                <a:lnTo>
                  <a:pt x="16122" y="1483"/>
                </a:lnTo>
                <a:lnTo>
                  <a:pt x="15470" y="949"/>
                </a:lnTo>
                <a:lnTo>
                  <a:pt x="15115" y="712"/>
                </a:lnTo>
                <a:lnTo>
                  <a:pt x="14700" y="475"/>
                </a:lnTo>
                <a:lnTo>
                  <a:pt x="14285" y="297"/>
                </a:lnTo>
                <a:lnTo>
                  <a:pt x="13751" y="119"/>
                </a:lnTo>
                <a:lnTo>
                  <a:pt x="13218" y="1"/>
                </a:lnTo>
                <a:lnTo>
                  <a:pt x="11973" y="1"/>
                </a:lnTo>
                <a:lnTo>
                  <a:pt x="11440" y="119"/>
                </a:lnTo>
                <a:lnTo>
                  <a:pt x="10966" y="238"/>
                </a:lnTo>
                <a:lnTo>
                  <a:pt x="10551" y="356"/>
                </a:lnTo>
                <a:lnTo>
                  <a:pt x="10017" y="712"/>
                </a:lnTo>
                <a:lnTo>
                  <a:pt x="9543" y="1008"/>
                </a:lnTo>
                <a:lnTo>
                  <a:pt x="8832" y="1542"/>
                </a:lnTo>
                <a:lnTo>
                  <a:pt x="8536" y="1720"/>
                </a:lnTo>
                <a:lnTo>
                  <a:pt x="8180" y="1957"/>
                </a:lnTo>
                <a:lnTo>
                  <a:pt x="7765" y="2135"/>
                </a:lnTo>
                <a:lnTo>
                  <a:pt x="7350" y="2253"/>
                </a:lnTo>
                <a:lnTo>
                  <a:pt x="6817" y="2312"/>
                </a:lnTo>
                <a:lnTo>
                  <a:pt x="6283" y="2372"/>
                </a:lnTo>
                <a:lnTo>
                  <a:pt x="5750" y="2372"/>
                </a:lnTo>
                <a:lnTo>
                  <a:pt x="5276" y="2253"/>
                </a:lnTo>
                <a:lnTo>
                  <a:pt x="4861" y="2194"/>
                </a:lnTo>
                <a:lnTo>
                  <a:pt x="4505" y="2016"/>
                </a:lnTo>
                <a:lnTo>
                  <a:pt x="4031" y="1779"/>
                </a:lnTo>
                <a:lnTo>
                  <a:pt x="3616" y="1483"/>
                </a:lnTo>
                <a:lnTo>
                  <a:pt x="2905" y="949"/>
                </a:lnTo>
                <a:lnTo>
                  <a:pt x="2549" y="712"/>
                </a:lnTo>
                <a:lnTo>
                  <a:pt x="2134" y="475"/>
                </a:lnTo>
                <a:lnTo>
                  <a:pt x="1719" y="297"/>
                </a:lnTo>
                <a:lnTo>
                  <a:pt x="1186" y="119"/>
                </a:lnTo>
                <a:lnTo>
                  <a:pt x="652" y="1"/>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6"/>
          <p:cNvSpPr/>
          <p:nvPr/>
        </p:nvSpPr>
        <p:spPr>
          <a:xfrm>
            <a:off x="5386025" y="3044425"/>
            <a:ext cx="626825" cy="74125"/>
          </a:xfrm>
          <a:custGeom>
            <a:avLst/>
            <a:gdLst/>
            <a:ahLst/>
            <a:cxnLst/>
            <a:rect l="l" t="t" r="r" b="b"/>
            <a:pathLst>
              <a:path w="25073" h="2965" extrusionOk="0">
                <a:moveTo>
                  <a:pt x="0" y="1"/>
                </a:moveTo>
                <a:lnTo>
                  <a:pt x="0" y="593"/>
                </a:lnTo>
                <a:lnTo>
                  <a:pt x="534" y="593"/>
                </a:lnTo>
                <a:lnTo>
                  <a:pt x="949" y="653"/>
                </a:lnTo>
                <a:lnTo>
                  <a:pt x="1364" y="771"/>
                </a:lnTo>
                <a:lnTo>
                  <a:pt x="1719" y="890"/>
                </a:lnTo>
                <a:lnTo>
                  <a:pt x="2193" y="1186"/>
                </a:lnTo>
                <a:lnTo>
                  <a:pt x="2668" y="1483"/>
                </a:lnTo>
                <a:lnTo>
                  <a:pt x="3320" y="1957"/>
                </a:lnTo>
                <a:lnTo>
                  <a:pt x="3675" y="2253"/>
                </a:lnTo>
                <a:lnTo>
                  <a:pt x="4090" y="2490"/>
                </a:lnTo>
                <a:lnTo>
                  <a:pt x="4505" y="2668"/>
                </a:lnTo>
                <a:lnTo>
                  <a:pt x="5038" y="2846"/>
                </a:lnTo>
                <a:lnTo>
                  <a:pt x="5631" y="2905"/>
                </a:lnTo>
                <a:lnTo>
                  <a:pt x="6283" y="2964"/>
                </a:lnTo>
                <a:lnTo>
                  <a:pt x="6817" y="2905"/>
                </a:lnTo>
                <a:lnTo>
                  <a:pt x="7350" y="2846"/>
                </a:lnTo>
                <a:lnTo>
                  <a:pt x="7824" y="2727"/>
                </a:lnTo>
                <a:lnTo>
                  <a:pt x="8239" y="2549"/>
                </a:lnTo>
                <a:lnTo>
                  <a:pt x="8773" y="2253"/>
                </a:lnTo>
                <a:lnTo>
                  <a:pt x="9306" y="1957"/>
                </a:lnTo>
                <a:lnTo>
                  <a:pt x="9958" y="1423"/>
                </a:lnTo>
                <a:lnTo>
                  <a:pt x="10254" y="1186"/>
                </a:lnTo>
                <a:lnTo>
                  <a:pt x="10610" y="1008"/>
                </a:lnTo>
                <a:lnTo>
                  <a:pt x="11025" y="831"/>
                </a:lnTo>
                <a:lnTo>
                  <a:pt x="11440" y="712"/>
                </a:lnTo>
                <a:lnTo>
                  <a:pt x="11973" y="593"/>
                </a:lnTo>
                <a:lnTo>
                  <a:pt x="13040" y="593"/>
                </a:lnTo>
                <a:lnTo>
                  <a:pt x="13514" y="653"/>
                </a:lnTo>
                <a:lnTo>
                  <a:pt x="13929" y="771"/>
                </a:lnTo>
                <a:lnTo>
                  <a:pt x="14285" y="890"/>
                </a:lnTo>
                <a:lnTo>
                  <a:pt x="14759" y="1186"/>
                </a:lnTo>
                <a:lnTo>
                  <a:pt x="15233" y="1483"/>
                </a:lnTo>
                <a:lnTo>
                  <a:pt x="15885" y="1957"/>
                </a:lnTo>
                <a:lnTo>
                  <a:pt x="16241" y="2253"/>
                </a:lnTo>
                <a:lnTo>
                  <a:pt x="16656" y="2490"/>
                </a:lnTo>
                <a:lnTo>
                  <a:pt x="17071" y="2668"/>
                </a:lnTo>
                <a:lnTo>
                  <a:pt x="17604" y="2846"/>
                </a:lnTo>
                <a:lnTo>
                  <a:pt x="18138" y="2905"/>
                </a:lnTo>
                <a:lnTo>
                  <a:pt x="18790" y="2964"/>
                </a:lnTo>
                <a:lnTo>
                  <a:pt x="19382" y="2905"/>
                </a:lnTo>
                <a:lnTo>
                  <a:pt x="19916" y="2846"/>
                </a:lnTo>
                <a:lnTo>
                  <a:pt x="20390" y="2727"/>
                </a:lnTo>
                <a:lnTo>
                  <a:pt x="20805" y="2549"/>
                </a:lnTo>
                <a:lnTo>
                  <a:pt x="21338" y="2253"/>
                </a:lnTo>
                <a:lnTo>
                  <a:pt x="21812" y="1957"/>
                </a:lnTo>
                <a:lnTo>
                  <a:pt x="22524" y="1423"/>
                </a:lnTo>
                <a:lnTo>
                  <a:pt x="22820" y="1186"/>
                </a:lnTo>
                <a:lnTo>
                  <a:pt x="23176" y="1008"/>
                </a:lnTo>
                <a:lnTo>
                  <a:pt x="23591" y="831"/>
                </a:lnTo>
                <a:lnTo>
                  <a:pt x="24005" y="712"/>
                </a:lnTo>
                <a:lnTo>
                  <a:pt x="24539" y="593"/>
                </a:lnTo>
                <a:lnTo>
                  <a:pt x="25072" y="593"/>
                </a:lnTo>
                <a:lnTo>
                  <a:pt x="25072" y="1"/>
                </a:lnTo>
                <a:lnTo>
                  <a:pt x="24539" y="1"/>
                </a:lnTo>
                <a:lnTo>
                  <a:pt x="24005" y="60"/>
                </a:lnTo>
                <a:lnTo>
                  <a:pt x="23531" y="238"/>
                </a:lnTo>
                <a:lnTo>
                  <a:pt x="23116" y="356"/>
                </a:lnTo>
                <a:lnTo>
                  <a:pt x="22583" y="653"/>
                </a:lnTo>
                <a:lnTo>
                  <a:pt x="22050" y="1008"/>
                </a:lnTo>
                <a:lnTo>
                  <a:pt x="21398" y="1483"/>
                </a:lnTo>
                <a:lnTo>
                  <a:pt x="21101" y="1720"/>
                </a:lnTo>
                <a:lnTo>
                  <a:pt x="20746" y="1957"/>
                </a:lnTo>
                <a:lnTo>
                  <a:pt x="20331" y="2134"/>
                </a:lnTo>
                <a:lnTo>
                  <a:pt x="19916" y="2253"/>
                </a:lnTo>
                <a:lnTo>
                  <a:pt x="19382" y="2312"/>
                </a:lnTo>
                <a:lnTo>
                  <a:pt x="18790" y="2372"/>
                </a:lnTo>
                <a:lnTo>
                  <a:pt x="18315" y="2312"/>
                </a:lnTo>
                <a:lnTo>
                  <a:pt x="17841" y="2253"/>
                </a:lnTo>
                <a:lnTo>
                  <a:pt x="17426" y="2134"/>
                </a:lnTo>
                <a:lnTo>
                  <a:pt x="17071" y="2016"/>
                </a:lnTo>
                <a:lnTo>
                  <a:pt x="16597" y="1779"/>
                </a:lnTo>
                <a:lnTo>
                  <a:pt x="16122" y="1423"/>
                </a:lnTo>
                <a:lnTo>
                  <a:pt x="15470" y="949"/>
                </a:lnTo>
                <a:lnTo>
                  <a:pt x="15115" y="712"/>
                </a:lnTo>
                <a:lnTo>
                  <a:pt x="14700" y="475"/>
                </a:lnTo>
                <a:lnTo>
                  <a:pt x="14285" y="297"/>
                </a:lnTo>
                <a:lnTo>
                  <a:pt x="13751" y="119"/>
                </a:lnTo>
                <a:lnTo>
                  <a:pt x="13218" y="1"/>
                </a:lnTo>
                <a:lnTo>
                  <a:pt x="11973" y="1"/>
                </a:lnTo>
                <a:lnTo>
                  <a:pt x="11440" y="60"/>
                </a:lnTo>
                <a:lnTo>
                  <a:pt x="10966" y="238"/>
                </a:lnTo>
                <a:lnTo>
                  <a:pt x="10551" y="356"/>
                </a:lnTo>
                <a:lnTo>
                  <a:pt x="10017" y="653"/>
                </a:lnTo>
                <a:lnTo>
                  <a:pt x="9543" y="1008"/>
                </a:lnTo>
                <a:lnTo>
                  <a:pt x="8832" y="1483"/>
                </a:lnTo>
                <a:lnTo>
                  <a:pt x="8536" y="1720"/>
                </a:lnTo>
                <a:lnTo>
                  <a:pt x="8180" y="1957"/>
                </a:lnTo>
                <a:lnTo>
                  <a:pt x="7765" y="2134"/>
                </a:lnTo>
                <a:lnTo>
                  <a:pt x="7350" y="2253"/>
                </a:lnTo>
                <a:lnTo>
                  <a:pt x="6817" y="2312"/>
                </a:lnTo>
                <a:lnTo>
                  <a:pt x="6283" y="2372"/>
                </a:lnTo>
                <a:lnTo>
                  <a:pt x="5750" y="2312"/>
                </a:lnTo>
                <a:lnTo>
                  <a:pt x="5276" y="2253"/>
                </a:lnTo>
                <a:lnTo>
                  <a:pt x="4861" y="2134"/>
                </a:lnTo>
                <a:lnTo>
                  <a:pt x="4505" y="2016"/>
                </a:lnTo>
                <a:lnTo>
                  <a:pt x="4031" y="1779"/>
                </a:lnTo>
                <a:lnTo>
                  <a:pt x="3616" y="1423"/>
                </a:lnTo>
                <a:lnTo>
                  <a:pt x="2905" y="949"/>
                </a:lnTo>
                <a:lnTo>
                  <a:pt x="2549" y="712"/>
                </a:lnTo>
                <a:lnTo>
                  <a:pt x="2134" y="475"/>
                </a:lnTo>
                <a:lnTo>
                  <a:pt x="1719" y="297"/>
                </a:lnTo>
                <a:lnTo>
                  <a:pt x="1186" y="119"/>
                </a:lnTo>
                <a:lnTo>
                  <a:pt x="652" y="1"/>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a:off x="5386025" y="3108150"/>
            <a:ext cx="626825" cy="75600"/>
          </a:xfrm>
          <a:custGeom>
            <a:avLst/>
            <a:gdLst/>
            <a:ahLst/>
            <a:cxnLst/>
            <a:rect l="l" t="t" r="r" b="b"/>
            <a:pathLst>
              <a:path w="25073" h="3024" extrusionOk="0">
                <a:moveTo>
                  <a:pt x="0" y="0"/>
                </a:moveTo>
                <a:lnTo>
                  <a:pt x="0" y="593"/>
                </a:lnTo>
                <a:lnTo>
                  <a:pt x="534" y="652"/>
                </a:lnTo>
                <a:lnTo>
                  <a:pt x="949" y="712"/>
                </a:lnTo>
                <a:lnTo>
                  <a:pt x="1364" y="830"/>
                </a:lnTo>
                <a:lnTo>
                  <a:pt x="1719" y="949"/>
                </a:lnTo>
                <a:lnTo>
                  <a:pt x="2193" y="1245"/>
                </a:lnTo>
                <a:lnTo>
                  <a:pt x="2668" y="1541"/>
                </a:lnTo>
                <a:lnTo>
                  <a:pt x="3320" y="2016"/>
                </a:lnTo>
                <a:lnTo>
                  <a:pt x="3675" y="2312"/>
                </a:lnTo>
                <a:lnTo>
                  <a:pt x="4090" y="2490"/>
                </a:lnTo>
                <a:lnTo>
                  <a:pt x="4505" y="2727"/>
                </a:lnTo>
                <a:lnTo>
                  <a:pt x="5038" y="2845"/>
                </a:lnTo>
                <a:lnTo>
                  <a:pt x="5631" y="2964"/>
                </a:lnTo>
                <a:lnTo>
                  <a:pt x="6283" y="3023"/>
                </a:lnTo>
                <a:lnTo>
                  <a:pt x="6817" y="2964"/>
                </a:lnTo>
                <a:lnTo>
                  <a:pt x="7350" y="2905"/>
                </a:lnTo>
                <a:lnTo>
                  <a:pt x="7824" y="2786"/>
                </a:lnTo>
                <a:lnTo>
                  <a:pt x="8239" y="2608"/>
                </a:lnTo>
                <a:lnTo>
                  <a:pt x="8773" y="2312"/>
                </a:lnTo>
                <a:lnTo>
                  <a:pt x="9306" y="1956"/>
                </a:lnTo>
                <a:lnTo>
                  <a:pt x="9958" y="1482"/>
                </a:lnTo>
                <a:lnTo>
                  <a:pt x="10254" y="1245"/>
                </a:lnTo>
                <a:lnTo>
                  <a:pt x="10610" y="1067"/>
                </a:lnTo>
                <a:lnTo>
                  <a:pt x="11025" y="889"/>
                </a:lnTo>
                <a:lnTo>
                  <a:pt x="11440" y="712"/>
                </a:lnTo>
                <a:lnTo>
                  <a:pt x="11973" y="652"/>
                </a:lnTo>
                <a:lnTo>
                  <a:pt x="12566" y="593"/>
                </a:lnTo>
                <a:lnTo>
                  <a:pt x="13040" y="652"/>
                </a:lnTo>
                <a:lnTo>
                  <a:pt x="13514" y="712"/>
                </a:lnTo>
                <a:lnTo>
                  <a:pt x="13929" y="830"/>
                </a:lnTo>
                <a:lnTo>
                  <a:pt x="14285" y="949"/>
                </a:lnTo>
                <a:lnTo>
                  <a:pt x="14759" y="1245"/>
                </a:lnTo>
                <a:lnTo>
                  <a:pt x="15233" y="1541"/>
                </a:lnTo>
                <a:lnTo>
                  <a:pt x="15885" y="2016"/>
                </a:lnTo>
                <a:lnTo>
                  <a:pt x="16241" y="2312"/>
                </a:lnTo>
                <a:lnTo>
                  <a:pt x="16656" y="2490"/>
                </a:lnTo>
                <a:lnTo>
                  <a:pt x="17071" y="2727"/>
                </a:lnTo>
                <a:lnTo>
                  <a:pt x="17604" y="2845"/>
                </a:lnTo>
                <a:lnTo>
                  <a:pt x="18138" y="2964"/>
                </a:lnTo>
                <a:lnTo>
                  <a:pt x="18790" y="3023"/>
                </a:lnTo>
                <a:lnTo>
                  <a:pt x="19382" y="2964"/>
                </a:lnTo>
                <a:lnTo>
                  <a:pt x="19916" y="2905"/>
                </a:lnTo>
                <a:lnTo>
                  <a:pt x="20390" y="2786"/>
                </a:lnTo>
                <a:lnTo>
                  <a:pt x="20805" y="2608"/>
                </a:lnTo>
                <a:lnTo>
                  <a:pt x="21338" y="2312"/>
                </a:lnTo>
                <a:lnTo>
                  <a:pt x="21812" y="1956"/>
                </a:lnTo>
                <a:lnTo>
                  <a:pt x="22524" y="1482"/>
                </a:lnTo>
                <a:lnTo>
                  <a:pt x="22820" y="1245"/>
                </a:lnTo>
                <a:lnTo>
                  <a:pt x="23176" y="1067"/>
                </a:lnTo>
                <a:lnTo>
                  <a:pt x="23591" y="889"/>
                </a:lnTo>
                <a:lnTo>
                  <a:pt x="24005" y="712"/>
                </a:lnTo>
                <a:lnTo>
                  <a:pt x="24539" y="652"/>
                </a:lnTo>
                <a:lnTo>
                  <a:pt x="25072" y="593"/>
                </a:lnTo>
                <a:lnTo>
                  <a:pt x="25072" y="0"/>
                </a:lnTo>
                <a:lnTo>
                  <a:pt x="24539" y="60"/>
                </a:lnTo>
                <a:lnTo>
                  <a:pt x="24005" y="119"/>
                </a:lnTo>
                <a:lnTo>
                  <a:pt x="23531" y="237"/>
                </a:lnTo>
                <a:lnTo>
                  <a:pt x="23116" y="415"/>
                </a:lnTo>
                <a:lnTo>
                  <a:pt x="22583" y="712"/>
                </a:lnTo>
                <a:lnTo>
                  <a:pt x="22050" y="1067"/>
                </a:lnTo>
                <a:lnTo>
                  <a:pt x="21398" y="1541"/>
                </a:lnTo>
                <a:lnTo>
                  <a:pt x="21101" y="1779"/>
                </a:lnTo>
                <a:lnTo>
                  <a:pt x="20746" y="1956"/>
                </a:lnTo>
                <a:lnTo>
                  <a:pt x="20331" y="2134"/>
                </a:lnTo>
                <a:lnTo>
                  <a:pt x="19916" y="2312"/>
                </a:lnTo>
                <a:lnTo>
                  <a:pt x="19382" y="2371"/>
                </a:lnTo>
                <a:lnTo>
                  <a:pt x="18790" y="2431"/>
                </a:lnTo>
                <a:lnTo>
                  <a:pt x="18315" y="2371"/>
                </a:lnTo>
                <a:lnTo>
                  <a:pt x="17841" y="2312"/>
                </a:lnTo>
                <a:lnTo>
                  <a:pt x="17426" y="2193"/>
                </a:lnTo>
                <a:lnTo>
                  <a:pt x="17071" y="2075"/>
                </a:lnTo>
                <a:lnTo>
                  <a:pt x="16597" y="1779"/>
                </a:lnTo>
                <a:lnTo>
                  <a:pt x="16122" y="1482"/>
                </a:lnTo>
                <a:lnTo>
                  <a:pt x="15470" y="1008"/>
                </a:lnTo>
                <a:lnTo>
                  <a:pt x="15115" y="771"/>
                </a:lnTo>
                <a:lnTo>
                  <a:pt x="14700" y="534"/>
                </a:lnTo>
                <a:lnTo>
                  <a:pt x="14285" y="297"/>
                </a:lnTo>
                <a:lnTo>
                  <a:pt x="13751" y="178"/>
                </a:lnTo>
                <a:lnTo>
                  <a:pt x="13218" y="60"/>
                </a:lnTo>
                <a:lnTo>
                  <a:pt x="12566" y="0"/>
                </a:lnTo>
                <a:lnTo>
                  <a:pt x="11973" y="60"/>
                </a:lnTo>
                <a:lnTo>
                  <a:pt x="11440" y="119"/>
                </a:lnTo>
                <a:lnTo>
                  <a:pt x="10966" y="237"/>
                </a:lnTo>
                <a:lnTo>
                  <a:pt x="10551" y="415"/>
                </a:lnTo>
                <a:lnTo>
                  <a:pt x="10017" y="712"/>
                </a:lnTo>
                <a:lnTo>
                  <a:pt x="9543" y="1067"/>
                </a:lnTo>
                <a:lnTo>
                  <a:pt x="8832" y="1541"/>
                </a:lnTo>
                <a:lnTo>
                  <a:pt x="8536" y="1779"/>
                </a:lnTo>
                <a:lnTo>
                  <a:pt x="8180" y="1956"/>
                </a:lnTo>
                <a:lnTo>
                  <a:pt x="7765" y="2134"/>
                </a:lnTo>
                <a:lnTo>
                  <a:pt x="7350" y="2312"/>
                </a:lnTo>
                <a:lnTo>
                  <a:pt x="6817" y="2371"/>
                </a:lnTo>
                <a:lnTo>
                  <a:pt x="6283" y="2431"/>
                </a:lnTo>
                <a:lnTo>
                  <a:pt x="5750" y="2371"/>
                </a:lnTo>
                <a:lnTo>
                  <a:pt x="5276" y="2312"/>
                </a:lnTo>
                <a:lnTo>
                  <a:pt x="4861" y="2193"/>
                </a:lnTo>
                <a:lnTo>
                  <a:pt x="4505" y="2075"/>
                </a:lnTo>
                <a:lnTo>
                  <a:pt x="4031" y="1779"/>
                </a:lnTo>
                <a:lnTo>
                  <a:pt x="3616" y="1482"/>
                </a:lnTo>
                <a:lnTo>
                  <a:pt x="2905" y="1008"/>
                </a:lnTo>
                <a:lnTo>
                  <a:pt x="2549" y="771"/>
                </a:lnTo>
                <a:lnTo>
                  <a:pt x="2134" y="534"/>
                </a:lnTo>
                <a:lnTo>
                  <a:pt x="1719" y="297"/>
                </a:lnTo>
                <a:lnTo>
                  <a:pt x="1186" y="178"/>
                </a:lnTo>
                <a:lnTo>
                  <a:pt x="652" y="60"/>
                </a:lnTo>
                <a:lnTo>
                  <a:pt x="0" y="0"/>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a:off x="7894700" y="4016500"/>
            <a:ext cx="487550" cy="57800"/>
          </a:xfrm>
          <a:custGeom>
            <a:avLst/>
            <a:gdLst/>
            <a:ahLst/>
            <a:cxnLst/>
            <a:rect l="l" t="t" r="r" b="b"/>
            <a:pathLst>
              <a:path w="19502" h="2312" extrusionOk="0">
                <a:moveTo>
                  <a:pt x="1" y="0"/>
                </a:moveTo>
                <a:lnTo>
                  <a:pt x="1" y="474"/>
                </a:lnTo>
                <a:lnTo>
                  <a:pt x="416" y="474"/>
                </a:lnTo>
                <a:lnTo>
                  <a:pt x="771" y="533"/>
                </a:lnTo>
                <a:lnTo>
                  <a:pt x="1068" y="652"/>
                </a:lnTo>
                <a:lnTo>
                  <a:pt x="1364" y="771"/>
                </a:lnTo>
                <a:lnTo>
                  <a:pt x="1720" y="948"/>
                </a:lnTo>
                <a:lnTo>
                  <a:pt x="2075" y="1185"/>
                </a:lnTo>
                <a:lnTo>
                  <a:pt x="2609" y="1600"/>
                </a:lnTo>
                <a:lnTo>
                  <a:pt x="3201" y="1956"/>
                </a:lnTo>
                <a:lnTo>
                  <a:pt x="3557" y="2075"/>
                </a:lnTo>
                <a:lnTo>
                  <a:pt x="3972" y="2252"/>
                </a:lnTo>
                <a:lnTo>
                  <a:pt x="4387" y="2312"/>
                </a:lnTo>
                <a:lnTo>
                  <a:pt x="5335" y="2312"/>
                </a:lnTo>
                <a:lnTo>
                  <a:pt x="5750" y="2252"/>
                </a:lnTo>
                <a:lnTo>
                  <a:pt x="6106" y="2134"/>
                </a:lnTo>
                <a:lnTo>
                  <a:pt x="6461" y="2015"/>
                </a:lnTo>
                <a:lnTo>
                  <a:pt x="6876" y="1778"/>
                </a:lnTo>
                <a:lnTo>
                  <a:pt x="7232" y="1541"/>
                </a:lnTo>
                <a:lnTo>
                  <a:pt x="7765" y="1126"/>
                </a:lnTo>
                <a:lnTo>
                  <a:pt x="8299" y="830"/>
                </a:lnTo>
                <a:lnTo>
                  <a:pt x="8595" y="652"/>
                </a:lnTo>
                <a:lnTo>
                  <a:pt x="8951" y="593"/>
                </a:lnTo>
                <a:lnTo>
                  <a:pt x="9306" y="474"/>
                </a:lnTo>
                <a:lnTo>
                  <a:pt x="10196" y="474"/>
                </a:lnTo>
                <a:lnTo>
                  <a:pt x="10551" y="533"/>
                </a:lnTo>
                <a:lnTo>
                  <a:pt x="10848" y="652"/>
                </a:lnTo>
                <a:lnTo>
                  <a:pt x="11144" y="771"/>
                </a:lnTo>
                <a:lnTo>
                  <a:pt x="11500" y="948"/>
                </a:lnTo>
                <a:lnTo>
                  <a:pt x="11855" y="1185"/>
                </a:lnTo>
                <a:lnTo>
                  <a:pt x="12389" y="1600"/>
                </a:lnTo>
                <a:lnTo>
                  <a:pt x="12981" y="1956"/>
                </a:lnTo>
                <a:lnTo>
                  <a:pt x="13278" y="2075"/>
                </a:lnTo>
                <a:lnTo>
                  <a:pt x="13693" y="2252"/>
                </a:lnTo>
                <a:lnTo>
                  <a:pt x="14167" y="2312"/>
                </a:lnTo>
                <a:lnTo>
                  <a:pt x="15115" y="2312"/>
                </a:lnTo>
                <a:lnTo>
                  <a:pt x="15530" y="2252"/>
                </a:lnTo>
                <a:lnTo>
                  <a:pt x="15886" y="2134"/>
                </a:lnTo>
                <a:lnTo>
                  <a:pt x="16182" y="2015"/>
                </a:lnTo>
                <a:lnTo>
                  <a:pt x="16597" y="1778"/>
                </a:lnTo>
                <a:lnTo>
                  <a:pt x="17012" y="1541"/>
                </a:lnTo>
                <a:lnTo>
                  <a:pt x="17486" y="1126"/>
                </a:lnTo>
                <a:lnTo>
                  <a:pt x="18019" y="830"/>
                </a:lnTo>
                <a:lnTo>
                  <a:pt x="18375" y="652"/>
                </a:lnTo>
                <a:lnTo>
                  <a:pt x="18671" y="593"/>
                </a:lnTo>
                <a:lnTo>
                  <a:pt x="19086" y="474"/>
                </a:lnTo>
                <a:lnTo>
                  <a:pt x="19501" y="474"/>
                </a:lnTo>
                <a:lnTo>
                  <a:pt x="19501" y="0"/>
                </a:lnTo>
                <a:lnTo>
                  <a:pt x="19086" y="59"/>
                </a:lnTo>
                <a:lnTo>
                  <a:pt x="18671" y="119"/>
                </a:lnTo>
                <a:lnTo>
                  <a:pt x="18316" y="178"/>
                </a:lnTo>
                <a:lnTo>
                  <a:pt x="17960" y="296"/>
                </a:lnTo>
                <a:lnTo>
                  <a:pt x="17545" y="533"/>
                </a:lnTo>
                <a:lnTo>
                  <a:pt x="17190" y="830"/>
                </a:lnTo>
                <a:lnTo>
                  <a:pt x="16656" y="1185"/>
                </a:lnTo>
                <a:lnTo>
                  <a:pt x="16123" y="1541"/>
                </a:lnTo>
                <a:lnTo>
                  <a:pt x="15826" y="1660"/>
                </a:lnTo>
                <a:lnTo>
                  <a:pt x="15471" y="1778"/>
                </a:lnTo>
                <a:lnTo>
                  <a:pt x="15115" y="1837"/>
                </a:lnTo>
                <a:lnTo>
                  <a:pt x="14226" y="1837"/>
                </a:lnTo>
                <a:lnTo>
                  <a:pt x="13870" y="1778"/>
                </a:lnTo>
                <a:lnTo>
                  <a:pt x="13574" y="1719"/>
                </a:lnTo>
                <a:lnTo>
                  <a:pt x="13278" y="1600"/>
                </a:lnTo>
                <a:lnTo>
                  <a:pt x="12922" y="1423"/>
                </a:lnTo>
                <a:lnTo>
                  <a:pt x="12566" y="1185"/>
                </a:lnTo>
                <a:lnTo>
                  <a:pt x="12033" y="771"/>
                </a:lnTo>
                <a:lnTo>
                  <a:pt x="11440" y="415"/>
                </a:lnTo>
                <a:lnTo>
                  <a:pt x="11144" y="237"/>
                </a:lnTo>
                <a:lnTo>
                  <a:pt x="10729" y="119"/>
                </a:lnTo>
                <a:lnTo>
                  <a:pt x="10255" y="59"/>
                </a:lnTo>
                <a:lnTo>
                  <a:pt x="9781" y="0"/>
                </a:lnTo>
                <a:lnTo>
                  <a:pt x="9306" y="59"/>
                </a:lnTo>
                <a:lnTo>
                  <a:pt x="8892" y="119"/>
                </a:lnTo>
                <a:lnTo>
                  <a:pt x="8536" y="178"/>
                </a:lnTo>
                <a:lnTo>
                  <a:pt x="8240" y="296"/>
                </a:lnTo>
                <a:lnTo>
                  <a:pt x="7825" y="533"/>
                </a:lnTo>
                <a:lnTo>
                  <a:pt x="7410" y="830"/>
                </a:lnTo>
                <a:lnTo>
                  <a:pt x="6936" y="1185"/>
                </a:lnTo>
                <a:lnTo>
                  <a:pt x="6402" y="1541"/>
                </a:lnTo>
                <a:lnTo>
                  <a:pt x="6106" y="1660"/>
                </a:lnTo>
                <a:lnTo>
                  <a:pt x="5750" y="1778"/>
                </a:lnTo>
                <a:lnTo>
                  <a:pt x="5335" y="1837"/>
                </a:lnTo>
                <a:lnTo>
                  <a:pt x="4505" y="1837"/>
                </a:lnTo>
                <a:lnTo>
                  <a:pt x="4150" y="1778"/>
                </a:lnTo>
                <a:lnTo>
                  <a:pt x="3853" y="1719"/>
                </a:lnTo>
                <a:lnTo>
                  <a:pt x="3557" y="1600"/>
                </a:lnTo>
                <a:lnTo>
                  <a:pt x="3201" y="1423"/>
                </a:lnTo>
                <a:lnTo>
                  <a:pt x="2846" y="1185"/>
                </a:lnTo>
                <a:lnTo>
                  <a:pt x="2312" y="771"/>
                </a:lnTo>
                <a:lnTo>
                  <a:pt x="1720" y="415"/>
                </a:lnTo>
                <a:lnTo>
                  <a:pt x="1364" y="237"/>
                </a:lnTo>
                <a:lnTo>
                  <a:pt x="949" y="119"/>
                </a:lnTo>
                <a:lnTo>
                  <a:pt x="534" y="59"/>
                </a:lnTo>
                <a:lnTo>
                  <a:pt x="1" y="0"/>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6"/>
          <p:cNvSpPr/>
          <p:nvPr/>
        </p:nvSpPr>
        <p:spPr>
          <a:xfrm>
            <a:off x="7894700" y="4066875"/>
            <a:ext cx="487550" cy="57800"/>
          </a:xfrm>
          <a:custGeom>
            <a:avLst/>
            <a:gdLst/>
            <a:ahLst/>
            <a:cxnLst/>
            <a:rect l="l" t="t" r="r" b="b"/>
            <a:pathLst>
              <a:path w="19502" h="2312" extrusionOk="0">
                <a:moveTo>
                  <a:pt x="1" y="0"/>
                </a:moveTo>
                <a:lnTo>
                  <a:pt x="1" y="474"/>
                </a:lnTo>
                <a:lnTo>
                  <a:pt x="416" y="474"/>
                </a:lnTo>
                <a:lnTo>
                  <a:pt x="771" y="534"/>
                </a:lnTo>
                <a:lnTo>
                  <a:pt x="1068" y="652"/>
                </a:lnTo>
                <a:lnTo>
                  <a:pt x="1364" y="771"/>
                </a:lnTo>
                <a:lnTo>
                  <a:pt x="1720" y="949"/>
                </a:lnTo>
                <a:lnTo>
                  <a:pt x="2075" y="1186"/>
                </a:lnTo>
                <a:lnTo>
                  <a:pt x="2609" y="1601"/>
                </a:lnTo>
                <a:lnTo>
                  <a:pt x="3201" y="1956"/>
                </a:lnTo>
                <a:lnTo>
                  <a:pt x="3557" y="2134"/>
                </a:lnTo>
                <a:lnTo>
                  <a:pt x="3972" y="2253"/>
                </a:lnTo>
                <a:lnTo>
                  <a:pt x="4387" y="2312"/>
                </a:lnTo>
                <a:lnTo>
                  <a:pt x="5335" y="2312"/>
                </a:lnTo>
                <a:lnTo>
                  <a:pt x="5750" y="2253"/>
                </a:lnTo>
                <a:lnTo>
                  <a:pt x="6106" y="2134"/>
                </a:lnTo>
                <a:lnTo>
                  <a:pt x="6461" y="2015"/>
                </a:lnTo>
                <a:lnTo>
                  <a:pt x="6876" y="1778"/>
                </a:lnTo>
                <a:lnTo>
                  <a:pt x="7232" y="1541"/>
                </a:lnTo>
                <a:lnTo>
                  <a:pt x="7765" y="1126"/>
                </a:lnTo>
                <a:lnTo>
                  <a:pt x="8299" y="830"/>
                </a:lnTo>
                <a:lnTo>
                  <a:pt x="8595" y="652"/>
                </a:lnTo>
                <a:lnTo>
                  <a:pt x="8951" y="593"/>
                </a:lnTo>
                <a:lnTo>
                  <a:pt x="9306" y="534"/>
                </a:lnTo>
                <a:lnTo>
                  <a:pt x="9781" y="474"/>
                </a:lnTo>
                <a:lnTo>
                  <a:pt x="10196" y="474"/>
                </a:lnTo>
                <a:lnTo>
                  <a:pt x="10551" y="534"/>
                </a:lnTo>
                <a:lnTo>
                  <a:pt x="10848" y="652"/>
                </a:lnTo>
                <a:lnTo>
                  <a:pt x="11144" y="771"/>
                </a:lnTo>
                <a:lnTo>
                  <a:pt x="11500" y="949"/>
                </a:lnTo>
                <a:lnTo>
                  <a:pt x="11855" y="1186"/>
                </a:lnTo>
                <a:lnTo>
                  <a:pt x="12389" y="1601"/>
                </a:lnTo>
                <a:lnTo>
                  <a:pt x="12981" y="1956"/>
                </a:lnTo>
                <a:lnTo>
                  <a:pt x="13278" y="2134"/>
                </a:lnTo>
                <a:lnTo>
                  <a:pt x="13693" y="2253"/>
                </a:lnTo>
                <a:lnTo>
                  <a:pt x="14167" y="2312"/>
                </a:lnTo>
                <a:lnTo>
                  <a:pt x="15115" y="2312"/>
                </a:lnTo>
                <a:lnTo>
                  <a:pt x="15530" y="2253"/>
                </a:lnTo>
                <a:lnTo>
                  <a:pt x="15886" y="2134"/>
                </a:lnTo>
                <a:lnTo>
                  <a:pt x="16182" y="2015"/>
                </a:lnTo>
                <a:lnTo>
                  <a:pt x="16597" y="1778"/>
                </a:lnTo>
                <a:lnTo>
                  <a:pt x="17012" y="1541"/>
                </a:lnTo>
                <a:lnTo>
                  <a:pt x="17486" y="1126"/>
                </a:lnTo>
                <a:lnTo>
                  <a:pt x="18019" y="830"/>
                </a:lnTo>
                <a:lnTo>
                  <a:pt x="18375" y="652"/>
                </a:lnTo>
                <a:lnTo>
                  <a:pt x="18671" y="593"/>
                </a:lnTo>
                <a:lnTo>
                  <a:pt x="19086" y="534"/>
                </a:lnTo>
                <a:lnTo>
                  <a:pt x="19501" y="474"/>
                </a:lnTo>
                <a:lnTo>
                  <a:pt x="19501" y="0"/>
                </a:lnTo>
                <a:lnTo>
                  <a:pt x="19086" y="60"/>
                </a:lnTo>
                <a:lnTo>
                  <a:pt x="18671" y="119"/>
                </a:lnTo>
                <a:lnTo>
                  <a:pt x="18316" y="178"/>
                </a:lnTo>
                <a:lnTo>
                  <a:pt x="17960" y="356"/>
                </a:lnTo>
                <a:lnTo>
                  <a:pt x="17545" y="534"/>
                </a:lnTo>
                <a:lnTo>
                  <a:pt x="17190" y="830"/>
                </a:lnTo>
                <a:lnTo>
                  <a:pt x="16656" y="1186"/>
                </a:lnTo>
                <a:lnTo>
                  <a:pt x="16123" y="1541"/>
                </a:lnTo>
                <a:lnTo>
                  <a:pt x="15826" y="1660"/>
                </a:lnTo>
                <a:lnTo>
                  <a:pt x="15471" y="1778"/>
                </a:lnTo>
                <a:lnTo>
                  <a:pt x="15115" y="1838"/>
                </a:lnTo>
                <a:lnTo>
                  <a:pt x="14641" y="1897"/>
                </a:lnTo>
                <a:lnTo>
                  <a:pt x="14226" y="1838"/>
                </a:lnTo>
                <a:lnTo>
                  <a:pt x="13870" y="1778"/>
                </a:lnTo>
                <a:lnTo>
                  <a:pt x="13574" y="1719"/>
                </a:lnTo>
                <a:lnTo>
                  <a:pt x="13278" y="1601"/>
                </a:lnTo>
                <a:lnTo>
                  <a:pt x="12922" y="1423"/>
                </a:lnTo>
                <a:lnTo>
                  <a:pt x="12566" y="1186"/>
                </a:lnTo>
                <a:lnTo>
                  <a:pt x="12033" y="771"/>
                </a:lnTo>
                <a:lnTo>
                  <a:pt x="11440" y="415"/>
                </a:lnTo>
                <a:lnTo>
                  <a:pt x="11144" y="237"/>
                </a:lnTo>
                <a:lnTo>
                  <a:pt x="10729" y="119"/>
                </a:lnTo>
                <a:lnTo>
                  <a:pt x="10255" y="60"/>
                </a:lnTo>
                <a:lnTo>
                  <a:pt x="9781" y="0"/>
                </a:lnTo>
                <a:lnTo>
                  <a:pt x="9306" y="60"/>
                </a:lnTo>
                <a:lnTo>
                  <a:pt x="8892" y="119"/>
                </a:lnTo>
                <a:lnTo>
                  <a:pt x="8536" y="178"/>
                </a:lnTo>
                <a:lnTo>
                  <a:pt x="8240" y="356"/>
                </a:lnTo>
                <a:lnTo>
                  <a:pt x="7825" y="534"/>
                </a:lnTo>
                <a:lnTo>
                  <a:pt x="7410" y="830"/>
                </a:lnTo>
                <a:lnTo>
                  <a:pt x="6936" y="1186"/>
                </a:lnTo>
                <a:lnTo>
                  <a:pt x="6402" y="1541"/>
                </a:lnTo>
                <a:lnTo>
                  <a:pt x="6106" y="1660"/>
                </a:lnTo>
                <a:lnTo>
                  <a:pt x="5750" y="1778"/>
                </a:lnTo>
                <a:lnTo>
                  <a:pt x="5335" y="1838"/>
                </a:lnTo>
                <a:lnTo>
                  <a:pt x="4920" y="1897"/>
                </a:lnTo>
                <a:lnTo>
                  <a:pt x="4505" y="1838"/>
                </a:lnTo>
                <a:lnTo>
                  <a:pt x="4150" y="1778"/>
                </a:lnTo>
                <a:lnTo>
                  <a:pt x="3853" y="1719"/>
                </a:lnTo>
                <a:lnTo>
                  <a:pt x="3557" y="1601"/>
                </a:lnTo>
                <a:lnTo>
                  <a:pt x="3201" y="1423"/>
                </a:lnTo>
                <a:lnTo>
                  <a:pt x="2846" y="1186"/>
                </a:lnTo>
                <a:lnTo>
                  <a:pt x="2312" y="771"/>
                </a:lnTo>
                <a:lnTo>
                  <a:pt x="1720" y="415"/>
                </a:lnTo>
                <a:lnTo>
                  <a:pt x="1364" y="237"/>
                </a:lnTo>
                <a:lnTo>
                  <a:pt x="949" y="119"/>
                </a:lnTo>
                <a:lnTo>
                  <a:pt x="534" y="60"/>
                </a:lnTo>
                <a:lnTo>
                  <a:pt x="1" y="0"/>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6"/>
          <p:cNvSpPr/>
          <p:nvPr/>
        </p:nvSpPr>
        <p:spPr>
          <a:xfrm>
            <a:off x="7894700" y="4117250"/>
            <a:ext cx="487550" cy="57825"/>
          </a:xfrm>
          <a:custGeom>
            <a:avLst/>
            <a:gdLst/>
            <a:ahLst/>
            <a:cxnLst/>
            <a:rect l="l" t="t" r="r" b="b"/>
            <a:pathLst>
              <a:path w="19502" h="2313" extrusionOk="0">
                <a:moveTo>
                  <a:pt x="1" y="0"/>
                </a:moveTo>
                <a:lnTo>
                  <a:pt x="1" y="475"/>
                </a:lnTo>
                <a:lnTo>
                  <a:pt x="416" y="475"/>
                </a:lnTo>
                <a:lnTo>
                  <a:pt x="771" y="534"/>
                </a:lnTo>
                <a:lnTo>
                  <a:pt x="1068" y="652"/>
                </a:lnTo>
                <a:lnTo>
                  <a:pt x="1364" y="771"/>
                </a:lnTo>
                <a:lnTo>
                  <a:pt x="1720" y="949"/>
                </a:lnTo>
                <a:lnTo>
                  <a:pt x="2075" y="1186"/>
                </a:lnTo>
                <a:lnTo>
                  <a:pt x="2609" y="1601"/>
                </a:lnTo>
                <a:lnTo>
                  <a:pt x="3201" y="1956"/>
                </a:lnTo>
                <a:lnTo>
                  <a:pt x="3557" y="2134"/>
                </a:lnTo>
                <a:lnTo>
                  <a:pt x="3972" y="2253"/>
                </a:lnTo>
                <a:lnTo>
                  <a:pt x="4387" y="2312"/>
                </a:lnTo>
                <a:lnTo>
                  <a:pt x="5335" y="2312"/>
                </a:lnTo>
                <a:lnTo>
                  <a:pt x="5750" y="2253"/>
                </a:lnTo>
                <a:lnTo>
                  <a:pt x="6106" y="2134"/>
                </a:lnTo>
                <a:lnTo>
                  <a:pt x="6461" y="2016"/>
                </a:lnTo>
                <a:lnTo>
                  <a:pt x="6876" y="1779"/>
                </a:lnTo>
                <a:lnTo>
                  <a:pt x="7232" y="1542"/>
                </a:lnTo>
                <a:lnTo>
                  <a:pt x="7765" y="1127"/>
                </a:lnTo>
                <a:lnTo>
                  <a:pt x="8299" y="830"/>
                </a:lnTo>
                <a:lnTo>
                  <a:pt x="8595" y="652"/>
                </a:lnTo>
                <a:lnTo>
                  <a:pt x="8951" y="593"/>
                </a:lnTo>
                <a:lnTo>
                  <a:pt x="9306" y="534"/>
                </a:lnTo>
                <a:lnTo>
                  <a:pt x="9781" y="475"/>
                </a:lnTo>
                <a:lnTo>
                  <a:pt x="10196" y="475"/>
                </a:lnTo>
                <a:lnTo>
                  <a:pt x="10551" y="534"/>
                </a:lnTo>
                <a:lnTo>
                  <a:pt x="10848" y="652"/>
                </a:lnTo>
                <a:lnTo>
                  <a:pt x="11144" y="771"/>
                </a:lnTo>
                <a:lnTo>
                  <a:pt x="11500" y="949"/>
                </a:lnTo>
                <a:lnTo>
                  <a:pt x="11855" y="1186"/>
                </a:lnTo>
                <a:lnTo>
                  <a:pt x="12389" y="1601"/>
                </a:lnTo>
                <a:lnTo>
                  <a:pt x="12981" y="1956"/>
                </a:lnTo>
                <a:lnTo>
                  <a:pt x="13278" y="2134"/>
                </a:lnTo>
                <a:lnTo>
                  <a:pt x="13693" y="2253"/>
                </a:lnTo>
                <a:lnTo>
                  <a:pt x="14167" y="2312"/>
                </a:lnTo>
                <a:lnTo>
                  <a:pt x="15115" y="2312"/>
                </a:lnTo>
                <a:lnTo>
                  <a:pt x="15530" y="2253"/>
                </a:lnTo>
                <a:lnTo>
                  <a:pt x="15886" y="2134"/>
                </a:lnTo>
                <a:lnTo>
                  <a:pt x="16182" y="2016"/>
                </a:lnTo>
                <a:lnTo>
                  <a:pt x="16597" y="1779"/>
                </a:lnTo>
                <a:lnTo>
                  <a:pt x="17012" y="1542"/>
                </a:lnTo>
                <a:lnTo>
                  <a:pt x="17486" y="1127"/>
                </a:lnTo>
                <a:lnTo>
                  <a:pt x="18019" y="830"/>
                </a:lnTo>
                <a:lnTo>
                  <a:pt x="18375" y="652"/>
                </a:lnTo>
                <a:lnTo>
                  <a:pt x="18671" y="593"/>
                </a:lnTo>
                <a:lnTo>
                  <a:pt x="19086" y="534"/>
                </a:lnTo>
                <a:lnTo>
                  <a:pt x="19501" y="475"/>
                </a:lnTo>
                <a:lnTo>
                  <a:pt x="19501" y="0"/>
                </a:lnTo>
                <a:lnTo>
                  <a:pt x="19086" y="60"/>
                </a:lnTo>
                <a:lnTo>
                  <a:pt x="18671" y="119"/>
                </a:lnTo>
                <a:lnTo>
                  <a:pt x="18316" y="178"/>
                </a:lnTo>
                <a:lnTo>
                  <a:pt x="17960" y="356"/>
                </a:lnTo>
                <a:lnTo>
                  <a:pt x="17545" y="534"/>
                </a:lnTo>
                <a:lnTo>
                  <a:pt x="17190" y="830"/>
                </a:lnTo>
                <a:lnTo>
                  <a:pt x="16656" y="1186"/>
                </a:lnTo>
                <a:lnTo>
                  <a:pt x="16123" y="1542"/>
                </a:lnTo>
                <a:lnTo>
                  <a:pt x="15826" y="1660"/>
                </a:lnTo>
                <a:lnTo>
                  <a:pt x="15471" y="1779"/>
                </a:lnTo>
                <a:lnTo>
                  <a:pt x="15115" y="1838"/>
                </a:lnTo>
                <a:lnTo>
                  <a:pt x="14641" y="1897"/>
                </a:lnTo>
                <a:lnTo>
                  <a:pt x="14226" y="1838"/>
                </a:lnTo>
                <a:lnTo>
                  <a:pt x="13870" y="1779"/>
                </a:lnTo>
                <a:lnTo>
                  <a:pt x="13574" y="1719"/>
                </a:lnTo>
                <a:lnTo>
                  <a:pt x="13278" y="1601"/>
                </a:lnTo>
                <a:lnTo>
                  <a:pt x="12922" y="1423"/>
                </a:lnTo>
                <a:lnTo>
                  <a:pt x="12566" y="1186"/>
                </a:lnTo>
                <a:lnTo>
                  <a:pt x="12033" y="771"/>
                </a:lnTo>
                <a:lnTo>
                  <a:pt x="11440" y="415"/>
                </a:lnTo>
                <a:lnTo>
                  <a:pt x="11144" y="238"/>
                </a:lnTo>
                <a:lnTo>
                  <a:pt x="10729" y="119"/>
                </a:lnTo>
                <a:lnTo>
                  <a:pt x="10255" y="60"/>
                </a:lnTo>
                <a:lnTo>
                  <a:pt x="9781" y="0"/>
                </a:lnTo>
                <a:lnTo>
                  <a:pt x="9306" y="60"/>
                </a:lnTo>
                <a:lnTo>
                  <a:pt x="8892" y="119"/>
                </a:lnTo>
                <a:lnTo>
                  <a:pt x="8536" y="178"/>
                </a:lnTo>
                <a:lnTo>
                  <a:pt x="8240" y="356"/>
                </a:lnTo>
                <a:lnTo>
                  <a:pt x="7825" y="534"/>
                </a:lnTo>
                <a:lnTo>
                  <a:pt x="7410" y="830"/>
                </a:lnTo>
                <a:lnTo>
                  <a:pt x="6936" y="1186"/>
                </a:lnTo>
                <a:lnTo>
                  <a:pt x="6402" y="1542"/>
                </a:lnTo>
                <a:lnTo>
                  <a:pt x="6106" y="1660"/>
                </a:lnTo>
                <a:lnTo>
                  <a:pt x="5750" y="1779"/>
                </a:lnTo>
                <a:lnTo>
                  <a:pt x="5335" y="1838"/>
                </a:lnTo>
                <a:lnTo>
                  <a:pt x="4920" y="1897"/>
                </a:lnTo>
                <a:lnTo>
                  <a:pt x="4505" y="1838"/>
                </a:lnTo>
                <a:lnTo>
                  <a:pt x="4150" y="1779"/>
                </a:lnTo>
                <a:lnTo>
                  <a:pt x="3853" y="1719"/>
                </a:lnTo>
                <a:lnTo>
                  <a:pt x="3557" y="1601"/>
                </a:lnTo>
                <a:lnTo>
                  <a:pt x="3201" y="1423"/>
                </a:lnTo>
                <a:lnTo>
                  <a:pt x="2846" y="1186"/>
                </a:lnTo>
                <a:lnTo>
                  <a:pt x="2312" y="771"/>
                </a:lnTo>
                <a:lnTo>
                  <a:pt x="1720" y="415"/>
                </a:lnTo>
                <a:lnTo>
                  <a:pt x="1364" y="238"/>
                </a:lnTo>
                <a:lnTo>
                  <a:pt x="949" y="119"/>
                </a:lnTo>
                <a:lnTo>
                  <a:pt x="534" y="60"/>
                </a:lnTo>
                <a:lnTo>
                  <a:pt x="1" y="0"/>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6"/>
          <p:cNvSpPr/>
          <p:nvPr/>
        </p:nvSpPr>
        <p:spPr>
          <a:xfrm>
            <a:off x="7894700" y="4167625"/>
            <a:ext cx="487550" cy="57825"/>
          </a:xfrm>
          <a:custGeom>
            <a:avLst/>
            <a:gdLst/>
            <a:ahLst/>
            <a:cxnLst/>
            <a:rect l="l" t="t" r="r" b="b"/>
            <a:pathLst>
              <a:path w="19502" h="2313" extrusionOk="0">
                <a:moveTo>
                  <a:pt x="1" y="1"/>
                </a:moveTo>
                <a:lnTo>
                  <a:pt x="1" y="475"/>
                </a:lnTo>
                <a:lnTo>
                  <a:pt x="416" y="534"/>
                </a:lnTo>
                <a:lnTo>
                  <a:pt x="771" y="534"/>
                </a:lnTo>
                <a:lnTo>
                  <a:pt x="1068" y="653"/>
                </a:lnTo>
                <a:lnTo>
                  <a:pt x="1364" y="771"/>
                </a:lnTo>
                <a:lnTo>
                  <a:pt x="1720" y="949"/>
                </a:lnTo>
                <a:lnTo>
                  <a:pt x="2075" y="1186"/>
                </a:lnTo>
                <a:lnTo>
                  <a:pt x="2609" y="1601"/>
                </a:lnTo>
                <a:lnTo>
                  <a:pt x="3201" y="1957"/>
                </a:lnTo>
                <a:lnTo>
                  <a:pt x="3557" y="2135"/>
                </a:lnTo>
                <a:lnTo>
                  <a:pt x="3972" y="2253"/>
                </a:lnTo>
                <a:lnTo>
                  <a:pt x="4387" y="2312"/>
                </a:lnTo>
                <a:lnTo>
                  <a:pt x="5335" y="2312"/>
                </a:lnTo>
                <a:lnTo>
                  <a:pt x="5750" y="2253"/>
                </a:lnTo>
                <a:lnTo>
                  <a:pt x="6106" y="2135"/>
                </a:lnTo>
                <a:lnTo>
                  <a:pt x="6461" y="2016"/>
                </a:lnTo>
                <a:lnTo>
                  <a:pt x="6876" y="1779"/>
                </a:lnTo>
                <a:lnTo>
                  <a:pt x="7232" y="1542"/>
                </a:lnTo>
                <a:lnTo>
                  <a:pt x="7765" y="1127"/>
                </a:lnTo>
                <a:lnTo>
                  <a:pt x="8299" y="831"/>
                </a:lnTo>
                <a:lnTo>
                  <a:pt x="8595" y="712"/>
                </a:lnTo>
                <a:lnTo>
                  <a:pt x="8951" y="593"/>
                </a:lnTo>
                <a:lnTo>
                  <a:pt x="9306" y="534"/>
                </a:lnTo>
                <a:lnTo>
                  <a:pt x="9781" y="475"/>
                </a:lnTo>
                <a:lnTo>
                  <a:pt x="10196" y="534"/>
                </a:lnTo>
                <a:lnTo>
                  <a:pt x="10551" y="534"/>
                </a:lnTo>
                <a:lnTo>
                  <a:pt x="10848" y="653"/>
                </a:lnTo>
                <a:lnTo>
                  <a:pt x="11144" y="771"/>
                </a:lnTo>
                <a:lnTo>
                  <a:pt x="11500" y="949"/>
                </a:lnTo>
                <a:lnTo>
                  <a:pt x="11855" y="1186"/>
                </a:lnTo>
                <a:lnTo>
                  <a:pt x="12389" y="1601"/>
                </a:lnTo>
                <a:lnTo>
                  <a:pt x="12981" y="1957"/>
                </a:lnTo>
                <a:lnTo>
                  <a:pt x="13278" y="2135"/>
                </a:lnTo>
                <a:lnTo>
                  <a:pt x="13693" y="2253"/>
                </a:lnTo>
                <a:lnTo>
                  <a:pt x="14167" y="2312"/>
                </a:lnTo>
                <a:lnTo>
                  <a:pt x="15115" y="2312"/>
                </a:lnTo>
                <a:lnTo>
                  <a:pt x="15530" y="2253"/>
                </a:lnTo>
                <a:lnTo>
                  <a:pt x="15886" y="2135"/>
                </a:lnTo>
                <a:lnTo>
                  <a:pt x="16182" y="2016"/>
                </a:lnTo>
                <a:lnTo>
                  <a:pt x="16597" y="1779"/>
                </a:lnTo>
                <a:lnTo>
                  <a:pt x="17012" y="1542"/>
                </a:lnTo>
                <a:lnTo>
                  <a:pt x="17486" y="1127"/>
                </a:lnTo>
                <a:lnTo>
                  <a:pt x="18019" y="831"/>
                </a:lnTo>
                <a:lnTo>
                  <a:pt x="18375" y="712"/>
                </a:lnTo>
                <a:lnTo>
                  <a:pt x="18671" y="593"/>
                </a:lnTo>
                <a:lnTo>
                  <a:pt x="19086" y="534"/>
                </a:lnTo>
                <a:lnTo>
                  <a:pt x="19501" y="475"/>
                </a:lnTo>
                <a:lnTo>
                  <a:pt x="19501" y="1"/>
                </a:lnTo>
                <a:lnTo>
                  <a:pt x="19086" y="60"/>
                </a:lnTo>
                <a:lnTo>
                  <a:pt x="18671" y="119"/>
                </a:lnTo>
                <a:lnTo>
                  <a:pt x="18316" y="179"/>
                </a:lnTo>
                <a:lnTo>
                  <a:pt x="17960" y="356"/>
                </a:lnTo>
                <a:lnTo>
                  <a:pt x="17545" y="534"/>
                </a:lnTo>
                <a:lnTo>
                  <a:pt x="17190" y="831"/>
                </a:lnTo>
                <a:lnTo>
                  <a:pt x="16656" y="1186"/>
                </a:lnTo>
                <a:lnTo>
                  <a:pt x="16123" y="1542"/>
                </a:lnTo>
                <a:lnTo>
                  <a:pt x="15826" y="1660"/>
                </a:lnTo>
                <a:lnTo>
                  <a:pt x="15471" y="1779"/>
                </a:lnTo>
                <a:lnTo>
                  <a:pt x="15115" y="1838"/>
                </a:lnTo>
                <a:lnTo>
                  <a:pt x="14641" y="1897"/>
                </a:lnTo>
                <a:lnTo>
                  <a:pt x="14226" y="1838"/>
                </a:lnTo>
                <a:lnTo>
                  <a:pt x="13870" y="1779"/>
                </a:lnTo>
                <a:lnTo>
                  <a:pt x="13574" y="1720"/>
                </a:lnTo>
                <a:lnTo>
                  <a:pt x="13278" y="1601"/>
                </a:lnTo>
                <a:lnTo>
                  <a:pt x="12922" y="1423"/>
                </a:lnTo>
                <a:lnTo>
                  <a:pt x="12566" y="1186"/>
                </a:lnTo>
                <a:lnTo>
                  <a:pt x="12033" y="771"/>
                </a:lnTo>
                <a:lnTo>
                  <a:pt x="11440" y="416"/>
                </a:lnTo>
                <a:lnTo>
                  <a:pt x="11144" y="238"/>
                </a:lnTo>
                <a:lnTo>
                  <a:pt x="10729" y="119"/>
                </a:lnTo>
                <a:lnTo>
                  <a:pt x="10255" y="60"/>
                </a:lnTo>
                <a:lnTo>
                  <a:pt x="9781" y="1"/>
                </a:lnTo>
                <a:lnTo>
                  <a:pt x="9306" y="60"/>
                </a:lnTo>
                <a:lnTo>
                  <a:pt x="8892" y="119"/>
                </a:lnTo>
                <a:lnTo>
                  <a:pt x="8536" y="179"/>
                </a:lnTo>
                <a:lnTo>
                  <a:pt x="8240" y="356"/>
                </a:lnTo>
                <a:lnTo>
                  <a:pt x="7825" y="534"/>
                </a:lnTo>
                <a:lnTo>
                  <a:pt x="7410" y="831"/>
                </a:lnTo>
                <a:lnTo>
                  <a:pt x="6936" y="1186"/>
                </a:lnTo>
                <a:lnTo>
                  <a:pt x="6402" y="1542"/>
                </a:lnTo>
                <a:lnTo>
                  <a:pt x="6106" y="1660"/>
                </a:lnTo>
                <a:lnTo>
                  <a:pt x="5750" y="1779"/>
                </a:lnTo>
                <a:lnTo>
                  <a:pt x="5335" y="1838"/>
                </a:lnTo>
                <a:lnTo>
                  <a:pt x="4920" y="1897"/>
                </a:lnTo>
                <a:lnTo>
                  <a:pt x="4505" y="1838"/>
                </a:lnTo>
                <a:lnTo>
                  <a:pt x="4150" y="1779"/>
                </a:lnTo>
                <a:lnTo>
                  <a:pt x="3853" y="1720"/>
                </a:lnTo>
                <a:lnTo>
                  <a:pt x="3557" y="1601"/>
                </a:lnTo>
                <a:lnTo>
                  <a:pt x="3201" y="1423"/>
                </a:lnTo>
                <a:lnTo>
                  <a:pt x="2846" y="1186"/>
                </a:lnTo>
                <a:lnTo>
                  <a:pt x="2312" y="771"/>
                </a:lnTo>
                <a:lnTo>
                  <a:pt x="1720" y="416"/>
                </a:lnTo>
                <a:lnTo>
                  <a:pt x="1364" y="238"/>
                </a:lnTo>
                <a:lnTo>
                  <a:pt x="949" y="119"/>
                </a:lnTo>
                <a:lnTo>
                  <a:pt x="534" y="60"/>
                </a:lnTo>
                <a:lnTo>
                  <a:pt x="1" y="1"/>
                </a:lnTo>
                <a:close/>
              </a:path>
            </a:pathLst>
          </a:custGeom>
          <a:solidFill>
            <a:srgbClr val="F4A7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a:off x="6158050" y="3205950"/>
            <a:ext cx="117075" cy="114125"/>
          </a:xfrm>
          <a:custGeom>
            <a:avLst/>
            <a:gdLst/>
            <a:ahLst/>
            <a:cxnLst/>
            <a:rect l="l" t="t" r="r" b="b"/>
            <a:pathLst>
              <a:path w="4683" h="4565" extrusionOk="0">
                <a:moveTo>
                  <a:pt x="4268" y="0"/>
                </a:moveTo>
                <a:lnTo>
                  <a:pt x="1600" y="3794"/>
                </a:lnTo>
                <a:lnTo>
                  <a:pt x="1541" y="3616"/>
                </a:lnTo>
                <a:lnTo>
                  <a:pt x="1423" y="3438"/>
                </a:lnTo>
                <a:lnTo>
                  <a:pt x="1245" y="3260"/>
                </a:lnTo>
                <a:lnTo>
                  <a:pt x="1067" y="3142"/>
                </a:lnTo>
                <a:lnTo>
                  <a:pt x="830" y="3023"/>
                </a:lnTo>
                <a:lnTo>
                  <a:pt x="652" y="2964"/>
                </a:lnTo>
                <a:lnTo>
                  <a:pt x="415" y="2964"/>
                </a:lnTo>
                <a:lnTo>
                  <a:pt x="296" y="3023"/>
                </a:lnTo>
                <a:lnTo>
                  <a:pt x="178" y="3142"/>
                </a:lnTo>
                <a:lnTo>
                  <a:pt x="59" y="3260"/>
                </a:lnTo>
                <a:lnTo>
                  <a:pt x="0" y="3438"/>
                </a:lnTo>
                <a:lnTo>
                  <a:pt x="0" y="3616"/>
                </a:lnTo>
                <a:lnTo>
                  <a:pt x="59" y="3853"/>
                </a:lnTo>
                <a:lnTo>
                  <a:pt x="178" y="4031"/>
                </a:lnTo>
                <a:lnTo>
                  <a:pt x="356" y="4209"/>
                </a:lnTo>
                <a:lnTo>
                  <a:pt x="652" y="4446"/>
                </a:lnTo>
                <a:lnTo>
                  <a:pt x="948" y="4564"/>
                </a:lnTo>
                <a:lnTo>
                  <a:pt x="1185" y="4564"/>
                </a:lnTo>
                <a:lnTo>
                  <a:pt x="1423" y="4505"/>
                </a:lnTo>
                <a:lnTo>
                  <a:pt x="1600" y="4386"/>
                </a:lnTo>
                <a:lnTo>
                  <a:pt x="1837" y="4149"/>
                </a:lnTo>
                <a:lnTo>
                  <a:pt x="1897" y="4031"/>
                </a:lnTo>
                <a:lnTo>
                  <a:pt x="3734" y="1423"/>
                </a:lnTo>
                <a:lnTo>
                  <a:pt x="4031" y="3379"/>
                </a:lnTo>
                <a:lnTo>
                  <a:pt x="4090" y="3320"/>
                </a:lnTo>
                <a:lnTo>
                  <a:pt x="4268" y="3201"/>
                </a:lnTo>
                <a:lnTo>
                  <a:pt x="4505" y="2964"/>
                </a:lnTo>
                <a:lnTo>
                  <a:pt x="4683" y="2549"/>
                </a:lnTo>
                <a:lnTo>
                  <a:pt x="4683" y="2253"/>
                </a:lnTo>
                <a:lnTo>
                  <a:pt x="4683" y="1838"/>
                </a:lnTo>
                <a:lnTo>
                  <a:pt x="4505" y="1008"/>
                </a:lnTo>
                <a:lnTo>
                  <a:pt x="4268" y="0"/>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a:off x="6181750" y="3737900"/>
            <a:ext cx="60775" cy="111175"/>
          </a:xfrm>
          <a:custGeom>
            <a:avLst/>
            <a:gdLst/>
            <a:ahLst/>
            <a:cxnLst/>
            <a:rect l="l" t="t" r="r" b="b"/>
            <a:pathLst>
              <a:path w="2431" h="4447" extrusionOk="0">
                <a:moveTo>
                  <a:pt x="712" y="1"/>
                </a:moveTo>
                <a:lnTo>
                  <a:pt x="1186" y="3557"/>
                </a:lnTo>
                <a:lnTo>
                  <a:pt x="1067" y="3498"/>
                </a:lnTo>
                <a:lnTo>
                  <a:pt x="889" y="3439"/>
                </a:lnTo>
                <a:lnTo>
                  <a:pt x="534" y="3439"/>
                </a:lnTo>
                <a:lnTo>
                  <a:pt x="178" y="3616"/>
                </a:lnTo>
                <a:lnTo>
                  <a:pt x="60" y="3676"/>
                </a:lnTo>
                <a:lnTo>
                  <a:pt x="0" y="3794"/>
                </a:lnTo>
                <a:lnTo>
                  <a:pt x="0" y="3913"/>
                </a:lnTo>
                <a:lnTo>
                  <a:pt x="0" y="4031"/>
                </a:lnTo>
                <a:lnTo>
                  <a:pt x="60" y="4209"/>
                </a:lnTo>
                <a:lnTo>
                  <a:pt x="178" y="4268"/>
                </a:lnTo>
                <a:lnTo>
                  <a:pt x="297" y="4387"/>
                </a:lnTo>
                <a:lnTo>
                  <a:pt x="475" y="4446"/>
                </a:lnTo>
                <a:lnTo>
                  <a:pt x="949" y="4446"/>
                </a:lnTo>
                <a:lnTo>
                  <a:pt x="1186" y="4328"/>
                </a:lnTo>
                <a:lnTo>
                  <a:pt x="1304" y="4209"/>
                </a:lnTo>
                <a:lnTo>
                  <a:pt x="1423" y="4091"/>
                </a:lnTo>
                <a:lnTo>
                  <a:pt x="1482" y="3913"/>
                </a:lnTo>
                <a:lnTo>
                  <a:pt x="1482" y="3676"/>
                </a:lnTo>
                <a:lnTo>
                  <a:pt x="1482" y="3557"/>
                </a:lnTo>
                <a:lnTo>
                  <a:pt x="1186" y="1068"/>
                </a:lnTo>
                <a:lnTo>
                  <a:pt x="2371" y="2016"/>
                </a:lnTo>
                <a:lnTo>
                  <a:pt x="2431" y="1838"/>
                </a:lnTo>
                <a:lnTo>
                  <a:pt x="2371" y="1542"/>
                </a:lnTo>
                <a:lnTo>
                  <a:pt x="2312" y="1246"/>
                </a:lnTo>
                <a:lnTo>
                  <a:pt x="2134" y="1068"/>
                </a:lnTo>
                <a:lnTo>
                  <a:pt x="1956" y="831"/>
                </a:lnTo>
                <a:lnTo>
                  <a:pt x="1423" y="416"/>
                </a:lnTo>
                <a:lnTo>
                  <a:pt x="712"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6"/>
          <p:cNvSpPr/>
          <p:nvPr/>
        </p:nvSpPr>
        <p:spPr>
          <a:xfrm>
            <a:off x="6227675" y="3448950"/>
            <a:ext cx="151175" cy="106725"/>
          </a:xfrm>
          <a:custGeom>
            <a:avLst/>
            <a:gdLst/>
            <a:ahLst/>
            <a:cxnLst/>
            <a:rect l="l" t="t" r="r" b="b"/>
            <a:pathLst>
              <a:path w="6047" h="4269" extrusionOk="0">
                <a:moveTo>
                  <a:pt x="3557" y="357"/>
                </a:moveTo>
                <a:lnTo>
                  <a:pt x="5572" y="2194"/>
                </a:lnTo>
                <a:lnTo>
                  <a:pt x="5395" y="2313"/>
                </a:lnTo>
                <a:lnTo>
                  <a:pt x="3439" y="534"/>
                </a:lnTo>
                <a:lnTo>
                  <a:pt x="3557" y="357"/>
                </a:lnTo>
                <a:close/>
                <a:moveTo>
                  <a:pt x="3616" y="1"/>
                </a:moveTo>
                <a:lnTo>
                  <a:pt x="1483" y="1542"/>
                </a:lnTo>
                <a:lnTo>
                  <a:pt x="1127" y="1246"/>
                </a:lnTo>
                <a:lnTo>
                  <a:pt x="771" y="1009"/>
                </a:lnTo>
                <a:lnTo>
                  <a:pt x="475" y="949"/>
                </a:lnTo>
                <a:lnTo>
                  <a:pt x="297" y="949"/>
                </a:lnTo>
                <a:lnTo>
                  <a:pt x="119" y="1068"/>
                </a:lnTo>
                <a:lnTo>
                  <a:pt x="1" y="1246"/>
                </a:lnTo>
                <a:lnTo>
                  <a:pt x="1" y="1483"/>
                </a:lnTo>
                <a:lnTo>
                  <a:pt x="119" y="1720"/>
                </a:lnTo>
                <a:lnTo>
                  <a:pt x="297" y="1957"/>
                </a:lnTo>
                <a:lnTo>
                  <a:pt x="416" y="2075"/>
                </a:lnTo>
                <a:lnTo>
                  <a:pt x="594" y="2194"/>
                </a:lnTo>
                <a:lnTo>
                  <a:pt x="712" y="2253"/>
                </a:lnTo>
                <a:lnTo>
                  <a:pt x="1008" y="2253"/>
                </a:lnTo>
                <a:lnTo>
                  <a:pt x="3083" y="712"/>
                </a:lnTo>
                <a:lnTo>
                  <a:pt x="5098" y="2490"/>
                </a:lnTo>
                <a:lnTo>
                  <a:pt x="3616" y="3557"/>
                </a:lnTo>
                <a:lnTo>
                  <a:pt x="3261" y="3261"/>
                </a:lnTo>
                <a:lnTo>
                  <a:pt x="2905" y="3024"/>
                </a:lnTo>
                <a:lnTo>
                  <a:pt x="2609" y="2964"/>
                </a:lnTo>
                <a:lnTo>
                  <a:pt x="2372" y="3024"/>
                </a:lnTo>
                <a:lnTo>
                  <a:pt x="2253" y="3083"/>
                </a:lnTo>
                <a:lnTo>
                  <a:pt x="2135" y="3261"/>
                </a:lnTo>
                <a:lnTo>
                  <a:pt x="2135" y="3498"/>
                </a:lnTo>
                <a:lnTo>
                  <a:pt x="2253" y="3735"/>
                </a:lnTo>
                <a:lnTo>
                  <a:pt x="2431" y="3972"/>
                </a:lnTo>
                <a:lnTo>
                  <a:pt x="2550" y="4150"/>
                </a:lnTo>
                <a:lnTo>
                  <a:pt x="2727" y="4209"/>
                </a:lnTo>
                <a:lnTo>
                  <a:pt x="2846" y="4268"/>
                </a:lnTo>
                <a:lnTo>
                  <a:pt x="3142" y="4268"/>
                </a:lnTo>
                <a:lnTo>
                  <a:pt x="6047" y="2194"/>
                </a:lnTo>
                <a:lnTo>
                  <a:pt x="3616"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6"/>
          <p:cNvSpPr/>
          <p:nvPr/>
        </p:nvSpPr>
        <p:spPr>
          <a:xfrm>
            <a:off x="5944650" y="3545275"/>
            <a:ext cx="78575" cy="83000"/>
          </a:xfrm>
          <a:custGeom>
            <a:avLst/>
            <a:gdLst/>
            <a:ahLst/>
            <a:cxnLst/>
            <a:rect l="l" t="t" r="r" b="b"/>
            <a:pathLst>
              <a:path w="3143" h="3320" extrusionOk="0">
                <a:moveTo>
                  <a:pt x="2905" y="297"/>
                </a:moveTo>
                <a:lnTo>
                  <a:pt x="2905" y="415"/>
                </a:lnTo>
                <a:lnTo>
                  <a:pt x="1068" y="890"/>
                </a:lnTo>
                <a:lnTo>
                  <a:pt x="1068" y="712"/>
                </a:lnTo>
                <a:lnTo>
                  <a:pt x="2905" y="297"/>
                </a:lnTo>
                <a:close/>
                <a:moveTo>
                  <a:pt x="3142" y="1"/>
                </a:moveTo>
                <a:lnTo>
                  <a:pt x="831" y="534"/>
                </a:lnTo>
                <a:lnTo>
                  <a:pt x="831" y="2431"/>
                </a:lnTo>
                <a:lnTo>
                  <a:pt x="534" y="2490"/>
                </a:lnTo>
                <a:lnTo>
                  <a:pt x="297" y="2609"/>
                </a:lnTo>
                <a:lnTo>
                  <a:pt x="119" y="2786"/>
                </a:lnTo>
                <a:lnTo>
                  <a:pt x="1" y="2905"/>
                </a:lnTo>
                <a:lnTo>
                  <a:pt x="1" y="3083"/>
                </a:lnTo>
                <a:lnTo>
                  <a:pt x="60" y="3201"/>
                </a:lnTo>
                <a:lnTo>
                  <a:pt x="238" y="3261"/>
                </a:lnTo>
                <a:lnTo>
                  <a:pt x="416" y="3320"/>
                </a:lnTo>
                <a:lnTo>
                  <a:pt x="771" y="3261"/>
                </a:lnTo>
                <a:lnTo>
                  <a:pt x="949" y="3201"/>
                </a:lnTo>
                <a:lnTo>
                  <a:pt x="1068" y="3083"/>
                </a:lnTo>
                <a:lnTo>
                  <a:pt x="1068" y="3023"/>
                </a:lnTo>
                <a:lnTo>
                  <a:pt x="1068" y="1127"/>
                </a:lnTo>
                <a:lnTo>
                  <a:pt x="2905" y="712"/>
                </a:lnTo>
                <a:lnTo>
                  <a:pt x="2905" y="2016"/>
                </a:lnTo>
                <a:lnTo>
                  <a:pt x="2609" y="2075"/>
                </a:lnTo>
                <a:lnTo>
                  <a:pt x="2312" y="2194"/>
                </a:lnTo>
                <a:lnTo>
                  <a:pt x="2194" y="2371"/>
                </a:lnTo>
                <a:lnTo>
                  <a:pt x="2075" y="2490"/>
                </a:lnTo>
                <a:lnTo>
                  <a:pt x="2075" y="2609"/>
                </a:lnTo>
                <a:lnTo>
                  <a:pt x="2135" y="2727"/>
                </a:lnTo>
                <a:lnTo>
                  <a:pt x="2253" y="2846"/>
                </a:lnTo>
                <a:lnTo>
                  <a:pt x="2490" y="2905"/>
                </a:lnTo>
                <a:lnTo>
                  <a:pt x="2846" y="2846"/>
                </a:lnTo>
                <a:lnTo>
                  <a:pt x="3024" y="2727"/>
                </a:lnTo>
                <a:lnTo>
                  <a:pt x="3142" y="2609"/>
                </a:lnTo>
                <a:lnTo>
                  <a:pt x="3142"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6"/>
          <p:cNvSpPr/>
          <p:nvPr/>
        </p:nvSpPr>
        <p:spPr>
          <a:xfrm>
            <a:off x="7725775" y="2213150"/>
            <a:ext cx="60775" cy="118550"/>
          </a:xfrm>
          <a:custGeom>
            <a:avLst/>
            <a:gdLst/>
            <a:ahLst/>
            <a:cxnLst/>
            <a:rect l="l" t="t" r="r" b="b"/>
            <a:pathLst>
              <a:path w="2431" h="4742" extrusionOk="0">
                <a:moveTo>
                  <a:pt x="534" y="0"/>
                </a:moveTo>
                <a:lnTo>
                  <a:pt x="1245" y="3794"/>
                </a:lnTo>
                <a:lnTo>
                  <a:pt x="1068" y="3675"/>
                </a:lnTo>
                <a:lnTo>
                  <a:pt x="890" y="3675"/>
                </a:lnTo>
                <a:lnTo>
                  <a:pt x="534" y="3734"/>
                </a:lnTo>
                <a:lnTo>
                  <a:pt x="179" y="3853"/>
                </a:lnTo>
                <a:lnTo>
                  <a:pt x="60" y="3971"/>
                </a:lnTo>
                <a:lnTo>
                  <a:pt x="1" y="4090"/>
                </a:lnTo>
                <a:lnTo>
                  <a:pt x="1" y="4209"/>
                </a:lnTo>
                <a:lnTo>
                  <a:pt x="1" y="4386"/>
                </a:lnTo>
                <a:lnTo>
                  <a:pt x="60" y="4505"/>
                </a:lnTo>
                <a:lnTo>
                  <a:pt x="179" y="4623"/>
                </a:lnTo>
                <a:lnTo>
                  <a:pt x="356" y="4683"/>
                </a:lnTo>
                <a:lnTo>
                  <a:pt x="534" y="4742"/>
                </a:lnTo>
                <a:lnTo>
                  <a:pt x="771" y="4742"/>
                </a:lnTo>
                <a:lnTo>
                  <a:pt x="1008" y="4683"/>
                </a:lnTo>
                <a:lnTo>
                  <a:pt x="1245" y="4623"/>
                </a:lnTo>
                <a:lnTo>
                  <a:pt x="1423" y="4446"/>
                </a:lnTo>
                <a:lnTo>
                  <a:pt x="1542" y="4327"/>
                </a:lnTo>
                <a:lnTo>
                  <a:pt x="1542" y="4149"/>
                </a:lnTo>
                <a:lnTo>
                  <a:pt x="1542" y="3853"/>
                </a:lnTo>
                <a:lnTo>
                  <a:pt x="1542" y="3734"/>
                </a:lnTo>
                <a:lnTo>
                  <a:pt x="1068" y="1126"/>
                </a:lnTo>
                <a:lnTo>
                  <a:pt x="2372" y="2075"/>
                </a:lnTo>
                <a:lnTo>
                  <a:pt x="2431" y="1838"/>
                </a:lnTo>
                <a:lnTo>
                  <a:pt x="2431" y="1601"/>
                </a:lnTo>
                <a:lnTo>
                  <a:pt x="2253" y="1245"/>
                </a:lnTo>
                <a:lnTo>
                  <a:pt x="2135" y="1008"/>
                </a:lnTo>
                <a:lnTo>
                  <a:pt x="1897" y="830"/>
                </a:lnTo>
                <a:lnTo>
                  <a:pt x="1305" y="415"/>
                </a:lnTo>
                <a:lnTo>
                  <a:pt x="534" y="0"/>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6"/>
          <p:cNvSpPr/>
          <p:nvPr/>
        </p:nvSpPr>
        <p:spPr>
          <a:xfrm>
            <a:off x="8013250" y="2556925"/>
            <a:ext cx="71150" cy="77075"/>
          </a:xfrm>
          <a:custGeom>
            <a:avLst/>
            <a:gdLst/>
            <a:ahLst/>
            <a:cxnLst/>
            <a:rect l="l" t="t" r="r" b="b"/>
            <a:pathLst>
              <a:path w="2846" h="3083" extrusionOk="0">
                <a:moveTo>
                  <a:pt x="1245" y="0"/>
                </a:moveTo>
                <a:lnTo>
                  <a:pt x="712" y="60"/>
                </a:lnTo>
                <a:lnTo>
                  <a:pt x="1" y="237"/>
                </a:lnTo>
                <a:lnTo>
                  <a:pt x="2371" y="2075"/>
                </a:lnTo>
                <a:lnTo>
                  <a:pt x="2253" y="2075"/>
                </a:lnTo>
                <a:lnTo>
                  <a:pt x="2134" y="2193"/>
                </a:lnTo>
                <a:lnTo>
                  <a:pt x="1956" y="2371"/>
                </a:lnTo>
                <a:lnTo>
                  <a:pt x="1838" y="2668"/>
                </a:lnTo>
                <a:lnTo>
                  <a:pt x="1779" y="2786"/>
                </a:lnTo>
                <a:lnTo>
                  <a:pt x="1838" y="2905"/>
                </a:lnTo>
                <a:lnTo>
                  <a:pt x="2016" y="3023"/>
                </a:lnTo>
                <a:lnTo>
                  <a:pt x="2194" y="3082"/>
                </a:lnTo>
                <a:lnTo>
                  <a:pt x="2312" y="3082"/>
                </a:lnTo>
                <a:lnTo>
                  <a:pt x="2490" y="3023"/>
                </a:lnTo>
                <a:lnTo>
                  <a:pt x="2608" y="2905"/>
                </a:lnTo>
                <a:lnTo>
                  <a:pt x="2727" y="2727"/>
                </a:lnTo>
                <a:lnTo>
                  <a:pt x="2846" y="2549"/>
                </a:lnTo>
                <a:lnTo>
                  <a:pt x="2846" y="2371"/>
                </a:lnTo>
                <a:lnTo>
                  <a:pt x="2846" y="2253"/>
                </a:lnTo>
                <a:lnTo>
                  <a:pt x="2786" y="2134"/>
                </a:lnTo>
                <a:lnTo>
                  <a:pt x="2608" y="1956"/>
                </a:lnTo>
                <a:lnTo>
                  <a:pt x="2549" y="1897"/>
                </a:lnTo>
                <a:lnTo>
                  <a:pt x="890" y="593"/>
                </a:lnTo>
                <a:lnTo>
                  <a:pt x="2194" y="474"/>
                </a:lnTo>
                <a:lnTo>
                  <a:pt x="2075" y="297"/>
                </a:lnTo>
                <a:lnTo>
                  <a:pt x="1897" y="178"/>
                </a:lnTo>
                <a:lnTo>
                  <a:pt x="1660" y="60"/>
                </a:lnTo>
                <a:lnTo>
                  <a:pt x="1482" y="0"/>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6"/>
          <p:cNvSpPr/>
          <p:nvPr/>
        </p:nvSpPr>
        <p:spPr>
          <a:xfrm>
            <a:off x="7878400" y="2321325"/>
            <a:ext cx="102275" cy="80025"/>
          </a:xfrm>
          <a:custGeom>
            <a:avLst/>
            <a:gdLst/>
            <a:ahLst/>
            <a:cxnLst/>
            <a:rect l="l" t="t" r="r" b="b"/>
            <a:pathLst>
              <a:path w="4091" h="3201" extrusionOk="0">
                <a:moveTo>
                  <a:pt x="3853" y="237"/>
                </a:moveTo>
                <a:lnTo>
                  <a:pt x="3794" y="415"/>
                </a:lnTo>
                <a:lnTo>
                  <a:pt x="1601" y="534"/>
                </a:lnTo>
                <a:lnTo>
                  <a:pt x="1601" y="356"/>
                </a:lnTo>
                <a:lnTo>
                  <a:pt x="3853" y="237"/>
                </a:lnTo>
                <a:close/>
                <a:moveTo>
                  <a:pt x="4091" y="0"/>
                </a:moveTo>
                <a:lnTo>
                  <a:pt x="1423" y="119"/>
                </a:lnTo>
                <a:lnTo>
                  <a:pt x="1068" y="2252"/>
                </a:lnTo>
                <a:lnTo>
                  <a:pt x="653" y="2312"/>
                </a:lnTo>
                <a:lnTo>
                  <a:pt x="356" y="2371"/>
                </a:lnTo>
                <a:lnTo>
                  <a:pt x="119" y="2489"/>
                </a:lnTo>
                <a:lnTo>
                  <a:pt x="1" y="2667"/>
                </a:lnTo>
                <a:lnTo>
                  <a:pt x="1" y="2786"/>
                </a:lnTo>
                <a:lnTo>
                  <a:pt x="1" y="2964"/>
                </a:lnTo>
                <a:lnTo>
                  <a:pt x="179" y="3082"/>
                </a:lnTo>
                <a:lnTo>
                  <a:pt x="356" y="3141"/>
                </a:lnTo>
                <a:lnTo>
                  <a:pt x="593" y="3201"/>
                </a:lnTo>
                <a:lnTo>
                  <a:pt x="771" y="3201"/>
                </a:lnTo>
                <a:lnTo>
                  <a:pt x="1068" y="3141"/>
                </a:lnTo>
                <a:lnTo>
                  <a:pt x="1186" y="3023"/>
                </a:lnTo>
                <a:lnTo>
                  <a:pt x="1186" y="2964"/>
                </a:lnTo>
                <a:lnTo>
                  <a:pt x="1542" y="830"/>
                </a:lnTo>
                <a:lnTo>
                  <a:pt x="3735" y="711"/>
                </a:lnTo>
                <a:lnTo>
                  <a:pt x="3735" y="711"/>
                </a:lnTo>
                <a:lnTo>
                  <a:pt x="3498" y="2193"/>
                </a:lnTo>
                <a:lnTo>
                  <a:pt x="3083" y="2193"/>
                </a:lnTo>
                <a:lnTo>
                  <a:pt x="2787" y="2312"/>
                </a:lnTo>
                <a:lnTo>
                  <a:pt x="2609" y="2430"/>
                </a:lnTo>
                <a:lnTo>
                  <a:pt x="2431" y="2549"/>
                </a:lnTo>
                <a:lnTo>
                  <a:pt x="2431" y="2727"/>
                </a:lnTo>
                <a:lnTo>
                  <a:pt x="2490" y="2904"/>
                </a:lnTo>
                <a:lnTo>
                  <a:pt x="2609" y="3023"/>
                </a:lnTo>
                <a:lnTo>
                  <a:pt x="2787" y="3082"/>
                </a:lnTo>
                <a:lnTo>
                  <a:pt x="3024" y="3141"/>
                </a:lnTo>
                <a:lnTo>
                  <a:pt x="3201" y="3141"/>
                </a:lnTo>
                <a:lnTo>
                  <a:pt x="3498" y="3082"/>
                </a:lnTo>
                <a:lnTo>
                  <a:pt x="3616" y="2964"/>
                </a:lnTo>
                <a:lnTo>
                  <a:pt x="3616" y="2904"/>
                </a:lnTo>
                <a:lnTo>
                  <a:pt x="4091" y="0"/>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6"/>
          <p:cNvSpPr/>
          <p:nvPr/>
        </p:nvSpPr>
        <p:spPr>
          <a:xfrm>
            <a:off x="7771725" y="2553950"/>
            <a:ext cx="63725" cy="91900"/>
          </a:xfrm>
          <a:custGeom>
            <a:avLst/>
            <a:gdLst/>
            <a:ahLst/>
            <a:cxnLst/>
            <a:rect l="l" t="t" r="r" b="b"/>
            <a:pathLst>
              <a:path w="2549" h="3676" extrusionOk="0">
                <a:moveTo>
                  <a:pt x="1067" y="297"/>
                </a:moveTo>
                <a:lnTo>
                  <a:pt x="1126" y="356"/>
                </a:lnTo>
                <a:lnTo>
                  <a:pt x="297" y="1720"/>
                </a:lnTo>
                <a:lnTo>
                  <a:pt x="178" y="1660"/>
                </a:lnTo>
                <a:lnTo>
                  <a:pt x="1067" y="297"/>
                </a:lnTo>
                <a:close/>
                <a:moveTo>
                  <a:pt x="1008" y="1"/>
                </a:moveTo>
                <a:lnTo>
                  <a:pt x="0" y="1660"/>
                </a:lnTo>
                <a:lnTo>
                  <a:pt x="1126" y="2787"/>
                </a:lnTo>
                <a:lnTo>
                  <a:pt x="949" y="3024"/>
                </a:lnTo>
                <a:lnTo>
                  <a:pt x="889" y="3201"/>
                </a:lnTo>
                <a:lnTo>
                  <a:pt x="830" y="3379"/>
                </a:lnTo>
                <a:lnTo>
                  <a:pt x="889" y="3557"/>
                </a:lnTo>
                <a:lnTo>
                  <a:pt x="949" y="3616"/>
                </a:lnTo>
                <a:lnTo>
                  <a:pt x="1067" y="3676"/>
                </a:lnTo>
                <a:lnTo>
                  <a:pt x="1186" y="3616"/>
                </a:lnTo>
                <a:lnTo>
                  <a:pt x="1363" y="3557"/>
                </a:lnTo>
                <a:lnTo>
                  <a:pt x="1541" y="3320"/>
                </a:lnTo>
                <a:lnTo>
                  <a:pt x="1601" y="3142"/>
                </a:lnTo>
                <a:lnTo>
                  <a:pt x="1601" y="3024"/>
                </a:lnTo>
                <a:lnTo>
                  <a:pt x="1601" y="2964"/>
                </a:lnTo>
                <a:lnTo>
                  <a:pt x="474" y="1897"/>
                </a:lnTo>
                <a:lnTo>
                  <a:pt x="1304" y="534"/>
                </a:lnTo>
                <a:lnTo>
                  <a:pt x="2075" y="1305"/>
                </a:lnTo>
                <a:lnTo>
                  <a:pt x="1897" y="1542"/>
                </a:lnTo>
                <a:lnTo>
                  <a:pt x="1838" y="1779"/>
                </a:lnTo>
                <a:lnTo>
                  <a:pt x="1838" y="1957"/>
                </a:lnTo>
                <a:lnTo>
                  <a:pt x="1838" y="2075"/>
                </a:lnTo>
                <a:lnTo>
                  <a:pt x="1956" y="2135"/>
                </a:lnTo>
                <a:lnTo>
                  <a:pt x="2075" y="2194"/>
                </a:lnTo>
                <a:lnTo>
                  <a:pt x="2193" y="2135"/>
                </a:lnTo>
                <a:lnTo>
                  <a:pt x="2312" y="2075"/>
                </a:lnTo>
                <a:lnTo>
                  <a:pt x="2490" y="1838"/>
                </a:lnTo>
                <a:lnTo>
                  <a:pt x="2549" y="1660"/>
                </a:lnTo>
                <a:lnTo>
                  <a:pt x="2549" y="1542"/>
                </a:lnTo>
                <a:lnTo>
                  <a:pt x="2549" y="1483"/>
                </a:lnTo>
                <a:lnTo>
                  <a:pt x="1008"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6"/>
          <p:cNvSpPr/>
          <p:nvPr/>
        </p:nvSpPr>
        <p:spPr>
          <a:xfrm>
            <a:off x="6135800" y="4421025"/>
            <a:ext cx="1956000" cy="20750"/>
          </a:xfrm>
          <a:custGeom>
            <a:avLst/>
            <a:gdLst/>
            <a:ahLst/>
            <a:cxnLst/>
            <a:rect l="l" t="t" r="r" b="b"/>
            <a:pathLst>
              <a:path w="78240" h="830" extrusionOk="0">
                <a:moveTo>
                  <a:pt x="39120" y="0"/>
                </a:moveTo>
                <a:lnTo>
                  <a:pt x="29341" y="59"/>
                </a:lnTo>
                <a:lnTo>
                  <a:pt x="19561" y="119"/>
                </a:lnTo>
                <a:lnTo>
                  <a:pt x="9781" y="237"/>
                </a:lnTo>
                <a:lnTo>
                  <a:pt x="4861" y="297"/>
                </a:lnTo>
                <a:lnTo>
                  <a:pt x="2431" y="356"/>
                </a:lnTo>
                <a:lnTo>
                  <a:pt x="1" y="415"/>
                </a:lnTo>
                <a:lnTo>
                  <a:pt x="2431" y="474"/>
                </a:lnTo>
                <a:lnTo>
                  <a:pt x="4861" y="534"/>
                </a:lnTo>
                <a:lnTo>
                  <a:pt x="9781" y="652"/>
                </a:lnTo>
                <a:lnTo>
                  <a:pt x="19561" y="771"/>
                </a:lnTo>
                <a:lnTo>
                  <a:pt x="29341" y="830"/>
                </a:lnTo>
                <a:lnTo>
                  <a:pt x="48900" y="830"/>
                </a:lnTo>
                <a:lnTo>
                  <a:pt x="58680" y="771"/>
                </a:lnTo>
                <a:lnTo>
                  <a:pt x="68460" y="652"/>
                </a:lnTo>
                <a:lnTo>
                  <a:pt x="73320" y="534"/>
                </a:lnTo>
                <a:lnTo>
                  <a:pt x="75810" y="474"/>
                </a:lnTo>
                <a:lnTo>
                  <a:pt x="78240" y="415"/>
                </a:lnTo>
                <a:lnTo>
                  <a:pt x="75810" y="356"/>
                </a:lnTo>
                <a:lnTo>
                  <a:pt x="73320" y="297"/>
                </a:lnTo>
                <a:lnTo>
                  <a:pt x="68460" y="237"/>
                </a:lnTo>
                <a:lnTo>
                  <a:pt x="58680" y="119"/>
                </a:lnTo>
                <a:lnTo>
                  <a:pt x="48900" y="0"/>
                </a:lnTo>
                <a:close/>
              </a:path>
            </a:pathLst>
          </a:custGeom>
          <a:solidFill>
            <a:srgbClr val="47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p:nvPr/>
        </p:nvSpPr>
        <p:spPr>
          <a:xfrm>
            <a:off x="7066375" y="4197275"/>
            <a:ext cx="171925" cy="234150"/>
          </a:xfrm>
          <a:custGeom>
            <a:avLst/>
            <a:gdLst/>
            <a:ahLst/>
            <a:cxnLst/>
            <a:rect l="l" t="t" r="r" b="b"/>
            <a:pathLst>
              <a:path w="6877" h="9366" extrusionOk="0">
                <a:moveTo>
                  <a:pt x="5869" y="0"/>
                </a:moveTo>
                <a:lnTo>
                  <a:pt x="5394" y="59"/>
                </a:lnTo>
                <a:lnTo>
                  <a:pt x="4980" y="119"/>
                </a:lnTo>
                <a:lnTo>
                  <a:pt x="4328" y="297"/>
                </a:lnTo>
                <a:lnTo>
                  <a:pt x="4091" y="415"/>
                </a:lnTo>
                <a:lnTo>
                  <a:pt x="3024" y="6816"/>
                </a:lnTo>
                <a:lnTo>
                  <a:pt x="1660" y="7468"/>
                </a:lnTo>
                <a:lnTo>
                  <a:pt x="653" y="8002"/>
                </a:lnTo>
                <a:lnTo>
                  <a:pt x="297" y="8239"/>
                </a:lnTo>
                <a:lnTo>
                  <a:pt x="119" y="8417"/>
                </a:lnTo>
                <a:lnTo>
                  <a:pt x="1" y="8713"/>
                </a:lnTo>
                <a:lnTo>
                  <a:pt x="1" y="9069"/>
                </a:lnTo>
                <a:lnTo>
                  <a:pt x="1" y="9365"/>
                </a:lnTo>
                <a:lnTo>
                  <a:pt x="890" y="9306"/>
                </a:lnTo>
                <a:lnTo>
                  <a:pt x="2846" y="9069"/>
                </a:lnTo>
                <a:lnTo>
                  <a:pt x="3913" y="8891"/>
                </a:lnTo>
                <a:lnTo>
                  <a:pt x="4861" y="8713"/>
                </a:lnTo>
                <a:lnTo>
                  <a:pt x="5572" y="8535"/>
                </a:lnTo>
                <a:lnTo>
                  <a:pt x="5809" y="8417"/>
                </a:lnTo>
                <a:lnTo>
                  <a:pt x="5869" y="8357"/>
                </a:lnTo>
                <a:lnTo>
                  <a:pt x="6106" y="7528"/>
                </a:lnTo>
                <a:lnTo>
                  <a:pt x="6343" y="6283"/>
                </a:lnTo>
                <a:lnTo>
                  <a:pt x="6639" y="4623"/>
                </a:lnTo>
                <a:lnTo>
                  <a:pt x="6224" y="4268"/>
                </a:lnTo>
                <a:lnTo>
                  <a:pt x="6817" y="3912"/>
                </a:lnTo>
                <a:lnTo>
                  <a:pt x="6876" y="2727"/>
                </a:lnTo>
                <a:lnTo>
                  <a:pt x="6876" y="1482"/>
                </a:lnTo>
                <a:lnTo>
                  <a:pt x="6876" y="59"/>
                </a:lnTo>
                <a:lnTo>
                  <a:pt x="6402" y="0"/>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6"/>
          <p:cNvSpPr/>
          <p:nvPr/>
        </p:nvSpPr>
        <p:spPr>
          <a:xfrm>
            <a:off x="6313625" y="4349900"/>
            <a:ext cx="290450" cy="81525"/>
          </a:xfrm>
          <a:custGeom>
            <a:avLst/>
            <a:gdLst/>
            <a:ahLst/>
            <a:cxnLst/>
            <a:rect l="l" t="t" r="r" b="b"/>
            <a:pathLst>
              <a:path w="11618" h="3261" extrusionOk="0">
                <a:moveTo>
                  <a:pt x="593" y="0"/>
                </a:moveTo>
                <a:lnTo>
                  <a:pt x="415" y="59"/>
                </a:lnTo>
                <a:lnTo>
                  <a:pt x="297" y="178"/>
                </a:lnTo>
                <a:lnTo>
                  <a:pt x="119" y="415"/>
                </a:lnTo>
                <a:lnTo>
                  <a:pt x="1" y="771"/>
                </a:lnTo>
                <a:lnTo>
                  <a:pt x="356" y="1008"/>
                </a:lnTo>
                <a:lnTo>
                  <a:pt x="830" y="1245"/>
                </a:lnTo>
                <a:lnTo>
                  <a:pt x="1838" y="1660"/>
                </a:lnTo>
                <a:lnTo>
                  <a:pt x="2905" y="2015"/>
                </a:lnTo>
                <a:lnTo>
                  <a:pt x="4031" y="2312"/>
                </a:lnTo>
                <a:lnTo>
                  <a:pt x="5928" y="2786"/>
                </a:lnTo>
                <a:lnTo>
                  <a:pt x="6758" y="2964"/>
                </a:lnTo>
                <a:lnTo>
                  <a:pt x="7410" y="2608"/>
                </a:lnTo>
                <a:lnTo>
                  <a:pt x="7824" y="3142"/>
                </a:lnTo>
                <a:lnTo>
                  <a:pt x="8358" y="3201"/>
                </a:lnTo>
                <a:lnTo>
                  <a:pt x="8951" y="3260"/>
                </a:lnTo>
                <a:lnTo>
                  <a:pt x="10195" y="3260"/>
                </a:lnTo>
                <a:lnTo>
                  <a:pt x="11618" y="3142"/>
                </a:lnTo>
                <a:lnTo>
                  <a:pt x="11618" y="2845"/>
                </a:lnTo>
                <a:lnTo>
                  <a:pt x="11618" y="2430"/>
                </a:lnTo>
                <a:lnTo>
                  <a:pt x="11440" y="1660"/>
                </a:lnTo>
                <a:lnTo>
                  <a:pt x="11144" y="771"/>
                </a:lnTo>
                <a:lnTo>
                  <a:pt x="9662" y="415"/>
                </a:lnTo>
                <a:lnTo>
                  <a:pt x="5217" y="178"/>
                </a:lnTo>
                <a:lnTo>
                  <a:pt x="2134" y="59"/>
                </a:lnTo>
                <a:lnTo>
                  <a:pt x="1067" y="0"/>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6"/>
          <p:cNvSpPr/>
          <p:nvPr/>
        </p:nvSpPr>
        <p:spPr>
          <a:xfrm>
            <a:off x="7125650" y="4185400"/>
            <a:ext cx="59300" cy="81525"/>
          </a:xfrm>
          <a:custGeom>
            <a:avLst/>
            <a:gdLst/>
            <a:ahLst/>
            <a:cxnLst/>
            <a:rect l="l" t="t" r="r" b="b"/>
            <a:pathLst>
              <a:path w="2372" h="3261" extrusionOk="0">
                <a:moveTo>
                  <a:pt x="830" y="1"/>
                </a:moveTo>
                <a:lnTo>
                  <a:pt x="1" y="2372"/>
                </a:lnTo>
                <a:lnTo>
                  <a:pt x="1660" y="2905"/>
                </a:lnTo>
                <a:lnTo>
                  <a:pt x="1779" y="3083"/>
                </a:lnTo>
                <a:lnTo>
                  <a:pt x="1897" y="3202"/>
                </a:lnTo>
                <a:lnTo>
                  <a:pt x="2075" y="3261"/>
                </a:lnTo>
                <a:lnTo>
                  <a:pt x="2134" y="3202"/>
                </a:lnTo>
                <a:lnTo>
                  <a:pt x="2194" y="3142"/>
                </a:lnTo>
                <a:lnTo>
                  <a:pt x="2253" y="2905"/>
                </a:lnTo>
                <a:lnTo>
                  <a:pt x="2312" y="2076"/>
                </a:lnTo>
                <a:lnTo>
                  <a:pt x="2371" y="949"/>
                </a:lnTo>
                <a:lnTo>
                  <a:pt x="830" y="1"/>
                </a:lnTo>
                <a:close/>
              </a:path>
            </a:pathLst>
          </a:custGeom>
          <a:solidFill>
            <a:srgbClr val="767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a:off x="6535900" y="4308400"/>
            <a:ext cx="68175" cy="72625"/>
          </a:xfrm>
          <a:custGeom>
            <a:avLst/>
            <a:gdLst/>
            <a:ahLst/>
            <a:cxnLst/>
            <a:rect l="l" t="t" r="r" b="b"/>
            <a:pathLst>
              <a:path w="2727" h="2905" extrusionOk="0">
                <a:moveTo>
                  <a:pt x="534" y="1"/>
                </a:moveTo>
                <a:lnTo>
                  <a:pt x="178" y="1779"/>
                </a:lnTo>
                <a:lnTo>
                  <a:pt x="237" y="1838"/>
                </a:lnTo>
                <a:lnTo>
                  <a:pt x="237" y="1957"/>
                </a:lnTo>
                <a:lnTo>
                  <a:pt x="178" y="2134"/>
                </a:lnTo>
                <a:lnTo>
                  <a:pt x="0" y="2371"/>
                </a:lnTo>
                <a:lnTo>
                  <a:pt x="652" y="2609"/>
                </a:lnTo>
                <a:lnTo>
                  <a:pt x="1364" y="2786"/>
                </a:lnTo>
                <a:lnTo>
                  <a:pt x="2134" y="2905"/>
                </a:lnTo>
                <a:lnTo>
                  <a:pt x="2431" y="1779"/>
                </a:lnTo>
                <a:lnTo>
                  <a:pt x="2727" y="653"/>
                </a:lnTo>
                <a:lnTo>
                  <a:pt x="534" y="1"/>
                </a:lnTo>
                <a:close/>
              </a:path>
            </a:pathLst>
          </a:custGeom>
          <a:solidFill>
            <a:srgbClr val="767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6"/>
          <p:cNvSpPr/>
          <p:nvPr/>
        </p:nvSpPr>
        <p:spPr>
          <a:xfrm>
            <a:off x="6515150" y="3425250"/>
            <a:ext cx="478650" cy="948375"/>
          </a:xfrm>
          <a:custGeom>
            <a:avLst/>
            <a:gdLst/>
            <a:ahLst/>
            <a:cxnLst/>
            <a:rect l="l" t="t" r="r" b="b"/>
            <a:pathLst>
              <a:path w="19146" h="37935" extrusionOk="0">
                <a:moveTo>
                  <a:pt x="11855" y="1"/>
                </a:moveTo>
                <a:lnTo>
                  <a:pt x="3675" y="17249"/>
                </a:lnTo>
                <a:lnTo>
                  <a:pt x="3498" y="17664"/>
                </a:lnTo>
                <a:lnTo>
                  <a:pt x="3438" y="18078"/>
                </a:lnTo>
                <a:lnTo>
                  <a:pt x="1" y="36690"/>
                </a:lnTo>
                <a:lnTo>
                  <a:pt x="4327" y="37935"/>
                </a:lnTo>
                <a:lnTo>
                  <a:pt x="8773" y="19264"/>
                </a:lnTo>
                <a:lnTo>
                  <a:pt x="19145" y="5572"/>
                </a:lnTo>
                <a:lnTo>
                  <a:pt x="11855" y="1"/>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6"/>
          <p:cNvSpPr/>
          <p:nvPr/>
        </p:nvSpPr>
        <p:spPr>
          <a:xfrm>
            <a:off x="6778900" y="3451925"/>
            <a:ext cx="414950" cy="815000"/>
          </a:xfrm>
          <a:custGeom>
            <a:avLst/>
            <a:gdLst/>
            <a:ahLst/>
            <a:cxnLst/>
            <a:rect l="l" t="t" r="r" b="b"/>
            <a:pathLst>
              <a:path w="16598" h="32600" extrusionOk="0">
                <a:moveTo>
                  <a:pt x="1483" y="0"/>
                </a:moveTo>
                <a:lnTo>
                  <a:pt x="1" y="20923"/>
                </a:lnTo>
                <a:lnTo>
                  <a:pt x="60" y="21398"/>
                </a:lnTo>
                <a:lnTo>
                  <a:pt x="179" y="21812"/>
                </a:lnTo>
                <a:lnTo>
                  <a:pt x="416" y="22168"/>
                </a:lnTo>
                <a:lnTo>
                  <a:pt x="772" y="22524"/>
                </a:lnTo>
                <a:lnTo>
                  <a:pt x="14286" y="32600"/>
                </a:lnTo>
                <a:lnTo>
                  <a:pt x="16597" y="29340"/>
                </a:lnTo>
                <a:lnTo>
                  <a:pt x="4802" y="18967"/>
                </a:lnTo>
                <a:lnTo>
                  <a:pt x="10255" y="3379"/>
                </a:lnTo>
                <a:lnTo>
                  <a:pt x="1483" y="0"/>
                </a:lnTo>
                <a:close/>
              </a:path>
            </a:pathLst>
          </a:custGeom>
          <a:solidFill>
            <a:srgbClr val="565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6"/>
          <p:cNvSpPr/>
          <p:nvPr/>
        </p:nvSpPr>
        <p:spPr>
          <a:xfrm>
            <a:off x="6737425" y="3158525"/>
            <a:ext cx="139300" cy="228225"/>
          </a:xfrm>
          <a:custGeom>
            <a:avLst/>
            <a:gdLst/>
            <a:ahLst/>
            <a:cxnLst/>
            <a:rect l="l" t="t" r="r" b="b"/>
            <a:pathLst>
              <a:path w="5572" h="9129" extrusionOk="0">
                <a:moveTo>
                  <a:pt x="2905" y="1"/>
                </a:moveTo>
                <a:lnTo>
                  <a:pt x="0" y="653"/>
                </a:lnTo>
                <a:lnTo>
                  <a:pt x="2371" y="8595"/>
                </a:lnTo>
                <a:lnTo>
                  <a:pt x="2490" y="8891"/>
                </a:lnTo>
                <a:lnTo>
                  <a:pt x="2727" y="9069"/>
                </a:lnTo>
                <a:lnTo>
                  <a:pt x="3023" y="9128"/>
                </a:lnTo>
                <a:lnTo>
                  <a:pt x="3320" y="9128"/>
                </a:lnTo>
                <a:lnTo>
                  <a:pt x="5038" y="8536"/>
                </a:lnTo>
                <a:lnTo>
                  <a:pt x="5335" y="8417"/>
                </a:lnTo>
                <a:lnTo>
                  <a:pt x="5513" y="8180"/>
                </a:lnTo>
                <a:lnTo>
                  <a:pt x="5572" y="7884"/>
                </a:lnTo>
                <a:lnTo>
                  <a:pt x="5513" y="7587"/>
                </a:lnTo>
                <a:lnTo>
                  <a:pt x="2905" y="1"/>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6"/>
          <p:cNvSpPr/>
          <p:nvPr/>
        </p:nvSpPr>
        <p:spPr>
          <a:xfrm>
            <a:off x="6681125" y="2991075"/>
            <a:ext cx="117075" cy="170450"/>
          </a:xfrm>
          <a:custGeom>
            <a:avLst/>
            <a:gdLst/>
            <a:ahLst/>
            <a:cxnLst/>
            <a:rect l="l" t="t" r="r" b="b"/>
            <a:pathLst>
              <a:path w="4683" h="6818" extrusionOk="0">
                <a:moveTo>
                  <a:pt x="415" y="1"/>
                </a:moveTo>
                <a:lnTo>
                  <a:pt x="119" y="119"/>
                </a:lnTo>
                <a:lnTo>
                  <a:pt x="0" y="357"/>
                </a:lnTo>
                <a:lnTo>
                  <a:pt x="0" y="712"/>
                </a:lnTo>
                <a:lnTo>
                  <a:pt x="0" y="1483"/>
                </a:lnTo>
                <a:lnTo>
                  <a:pt x="119" y="2431"/>
                </a:lnTo>
                <a:lnTo>
                  <a:pt x="356" y="3320"/>
                </a:lnTo>
                <a:lnTo>
                  <a:pt x="652" y="4031"/>
                </a:lnTo>
                <a:lnTo>
                  <a:pt x="1008" y="4565"/>
                </a:lnTo>
                <a:lnTo>
                  <a:pt x="1304" y="4980"/>
                </a:lnTo>
                <a:lnTo>
                  <a:pt x="1600" y="5276"/>
                </a:lnTo>
                <a:lnTo>
                  <a:pt x="1837" y="5454"/>
                </a:lnTo>
                <a:lnTo>
                  <a:pt x="2075" y="5572"/>
                </a:lnTo>
                <a:lnTo>
                  <a:pt x="2430" y="6817"/>
                </a:lnTo>
                <a:lnTo>
                  <a:pt x="4683" y="6284"/>
                </a:lnTo>
                <a:lnTo>
                  <a:pt x="4327" y="4802"/>
                </a:lnTo>
                <a:lnTo>
                  <a:pt x="4386" y="4683"/>
                </a:lnTo>
                <a:lnTo>
                  <a:pt x="4445" y="4565"/>
                </a:lnTo>
                <a:lnTo>
                  <a:pt x="4564" y="4091"/>
                </a:lnTo>
                <a:lnTo>
                  <a:pt x="4683" y="2905"/>
                </a:lnTo>
                <a:lnTo>
                  <a:pt x="4683" y="1720"/>
                </a:lnTo>
                <a:lnTo>
                  <a:pt x="4683" y="1246"/>
                </a:lnTo>
                <a:lnTo>
                  <a:pt x="4327" y="1068"/>
                </a:lnTo>
                <a:lnTo>
                  <a:pt x="4149" y="1009"/>
                </a:lnTo>
                <a:lnTo>
                  <a:pt x="3556" y="2846"/>
                </a:lnTo>
                <a:lnTo>
                  <a:pt x="2964" y="771"/>
                </a:lnTo>
                <a:lnTo>
                  <a:pt x="711" y="1838"/>
                </a:lnTo>
                <a:lnTo>
                  <a:pt x="415" y="1"/>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6"/>
          <p:cNvSpPr/>
          <p:nvPr/>
        </p:nvSpPr>
        <p:spPr>
          <a:xfrm>
            <a:off x="6734450" y="3139275"/>
            <a:ext cx="78575" cy="44475"/>
          </a:xfrm>
          <a:custGeom>
            <a:avLst/>
            <a:gdLst/>
            <a:ahLst/>
            <a:cxnLst/>
            <a:rect l="l" t="t" r="r" b="b"/>
            <a:pathLst>
              <a:path w="3143" h="1779" extrusionOk="0">
                <a:moveTo>
                  <a:pt x="2668" y="0"/>
                </a:moveTo>
                <a:lnTo>
                  <a:pt x="1" y="593"/>
                </a:lnTo>
                <a:lnTo>
                  <a:pt x="356" y="1778"/>
                </a:lnTo>
                <a:lnTo>
                  <a:pt x="3142" y="1186"/>
                </a:lnTo>
                <a:lnTo>
                  <a:pt x="2668" y="0"/>
                </a:lnTo>
                <a:close/>
              </a:path>
            </a:pathLst>
          </a:custGeom>
          <a:solidFill>
            <a:srgbClr val="C1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6"/>
          <p:cNvSpPr/>
          <p:nvPr/>
        </p:nvSpPr>
        <p:spPr>
          <a:xfrm>
            <a:off x="6851525" y="2668050"/>
            <a:ext cx="283050" cy="377875"/>
          </a:xfrm>
          <a:custGeom>
            <a:avLst/>
            <a:gdLst/>
            <a:ahLst/>
            <a:cxnLst/>
            <a:rect l="l" t="t" r="r" b="b"/>
            <a:pathLst>
              <a:path w="11322" h="15115" extrusionOk="0">
                <a:moveTo>
                  <a:pt x="5690" y="1"/>
                </a:moveTo>
                <a:lnTo>
                  <a:pt x="4861" y="60"/>
                </a:lnTo>
                <a:lnTo>
                  <a:pt x="4031" y="238"/>
                </a:lnTo>
                <a:lnTo>
                  <a:pt x="3201" y="534"/>
                </a:lnTo>
                <a:lnTo>
                  <a:pt x="2430" y="949"/>
                </a:lnTo>
                <a:lnTo>
                  <a:pt x="1719" y="1542"/>
                </a:lnTo>
                <a:lnTo>
                  <a:pt x="1364" y="1897"/>
                </a:lnTo>
                <a:lnTo>
                  <a:pt x="1008" y="2253"/>
                </a:lnTo>
                <a:lnTo>
                  <a:pt x="712" y="2609"/>
                </a:lnTo>
                <a:lnTo>
                  <a:pt x="474" y="3024"/>
                </a:lnTo>
                <a:lnTo>
                  <a:pt x="178" y="3557"/>
                </a:lnTo>
                <a:lnTo>
                  <a:pt x="60" y="4150"/>
                </a:lnTo>
                <a:lnTo>
                  <a:pt x="0" y="4683"/>
                </a:lnTo>
                <a:lnTo>
                  <a:pt x="0" y="5276"/>
                </a:lnTo>
                <a:lnTo>
                  <a:pt x="119" y="5928"/>
                </a:lnTo>
                <a:lnTo>
                  <a:pt x="297" y="6521"/>
                </a:lnTo>
                <a:lnTo>
                  <a:pt x="474" y="7054"/>
                </a:lnTo>
                <a:lnTo>
                  <a:pt x="712" y="7587"/>
                </a:lnTo>
                <a:lnTo>
                  <a:pt x="1067" y="8299"/>
                </a:lnTo>
                <a:lnTo>
                  <a:pt x="1245" y="8536"/>
                </a:lnTo>
                <a:lnTo>
                  <a:pt x="1067" y="10907"/>
                </a:lnTo>
                <a:lnTo>
                  <a:pt x="1541" y="11025"/>
                </a:lnTo>
                <a:lnTo>
                  <a:pt x="1956" y="10966"/>
                </a:lnTo>
                <a:lnTo>
                  <a:pt x="2134" y="10907"/>
                </a:lnTo>
                <a:lnTo>
                  <a:pt x="2253" y="10907"/>
                </a:lnTo>
                <a:lnTo>
                  <a:pt x="4090" y="13100"/>
                </a:lnTo>
                <a:lnTo>
                  <a:pt x="4446" y="13040"/>
                </a:lnTo>
                <a:lnTo>
                  <a:pt x="4801" y="12922"/>
                </a:lnTo>
                <a:lnTo>
                  <a:pt x="5216" y="12685"/>
                </a:lnTo>
                <a:lnTo>
                  <a:pt x="5513" y="12507"/>
                </a:lnTo>
                <a:lnTo>
                  <a:pt x="6046" y="12092"/>
                </a:lnTo>
                <a:lnTo>
                  <a:pt x="6224" y="11855"/>
                </a:lnTo>
                <a:lnTo>
                  <a:pt x="7350" y="15115"/>
                </a:lnTo>
                <a:lnTo>
                  <a:pt x="11321" y="12448"/>
                </a:lnTo>
                <a:lnTo>
                  <a:pt x="9306" y="9069"/>
                </a:lnTo>
                <a:lnTo>
                  <a:pt x="9247" y="9010"/>
                </a:lnTo>
                <a:lnTo>
                  <a:pt x="9365" y="8417"/>
                </a:lnTo>
                <a:lnTo>
                  <a:pt x="9662" y="6995"/>
                </a:lnTo>
                <a:lnTo>
                  <a:pt x="9780" y="6165"/>
                </a:lnTo>
                <a:lnTo>
                  <a:pt x="9839" y="5335"/>
                </a:lnTo>
                <a:lnTo>
                  <a:pt x="9899" y="4565"/>
                </a:lnTo>
                <a:lnTo>
                  <a:pt x="9839" y="3913"/>
                </a:lnTo>
                <a:lnTo>
                  <a:pt x="9721" y="3379"/>
                </a:lnTo>
                <a:lnTo>
                  <a:pt x="9543" y="2786"/>
                </a:lnTo>
                <a:lnTo>
                  <a:pt x="9247" y="2194"/>
                </a:lnTo>
                <a:lnTo>
                  <a:pt x="8891" y="1660"/>
                </a:lnTo>
                <a:lnTo>
                  <a:pt x="8417" y="1127"/>
                </a:lnTo>
                <a:lnTo>
                  <a:pt x="7883" y="712"/>
                </a:lnTo>
                <a:lnTo>
                  <a:pt x="7231" y="356"/>
                </a:lnTo>
                <a:lnTo>
                  <a:pt x="6876" y="238"/>
                </a:lnTo>
                <a:lnTo>
                  <a:pt x="6520" y="119"/>
                </a:lnTo>
                <a:lnTo>
                  <a:pt x="6105" y="60"/>
                </a:lnTo>
                <a:lnTo>
                  <a:pt x="5690"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6"/>
          <p:cNvSpPr/>
          <p:nvPr/>
        </p:nvSpPr>
        <p:spPr>
          <a:xfrm>
            <a:off x="6851525" y="2668050"/>
            <a:ext cx="247475" cy="226750"/>
          </a:xfrm>
          <a:custGeom>
            <a:avLst/>
            <a:gdLst/>
            <a:ahLst/>
            <a:cxnLst/>
            <a:rect l="l" t="t" r="r" b="b"/>
            <a:pathLst>
              <a:path w="9899" h="9070" extrusionOk="0">
                <a:moveTo>
                  <a:pt x="5690" y="1"/>
                </a:moveTo>
                <a:lnTo>
                  <a:pt x="4861" y="60"/>
                </a:lnTo>
                <a:lnTo>
                  <a:pt x="4031" y="238"/>
                </a:lnTo>
                <a:lnTo>
                  <a:pt x="3201" y="534"/>
                </a:lnTo>
                <a:lnTo>
                  <a:pt x="2430" y="949"/>
                </a:lnTo>
                <a:lnTo>
                  <a:pt x="1719" y="1542"/>
                </a:lnTo>
                <a:lnTo>
                  <a:pt x="1364" y="1897"/>
                </a:lnTo>
                <a:lnTo>
                  <a:pt x="1008" y="2253"/>
                </a:lnTo>
                <a:lnTo>
                  <a:pt x="712" y="2609"/>
                </a:lnTo>
                <a:lnTo>
                  <a:pt x="474" y="3024"/>
                </a:lnTo>
                <a:lnTo>
                  <a:pt x="178" y="3557"/>
                </a:lnTo>
                <a:lnTo>
                  <a:pt x="60" y="4150"/>
                </a:lnTo>
                <a:lnTo>
                  <a:pt x="0" y="4683"/>
                </a:lnTo>
                <a:lnTo>
                  <a:pt x="0" y="5276"/>
                </a:lnTo>
                <a:lnTo>
                  <a:pt x="771" y="4742"/>
                </a:lnTo>
                <a:lnTo>
                  <a:pt x="1719" y="4150"/>
                </a:lnTo>
                <a:lnTo>
                  <a:pt x="2549" y="3735"/>
                </a:lnTo>
                <a:lnTo>
                  <a:pt x="2905" y="3616"/>
                </a:lnTo>
                <a:lnTo>
                  <a:pt x="3142" y="3557"/>
                </a:lnTo>
                <a:lnTo>
                  <a:pt x="3320" y="3616"/>
                </a:lnTo>
                <a:lnTo>
                  <a:pt x="3379" y="3676"/>
                </a:lnTo>
                <a:lnTo>
                  <a:pt x="3557" y="3913"/>
                </a:lnTo>
                <a:lnTo>
                  <a:pt x="3675" y="4209"/>
                </a:lnTo>
                <a:lnTo>
                  <a:pt x="3734" y="4565"/>
                </a:lnTo>
                <a:lnTo>
                  <a:pt x="3912" y="5335"/>
                </a:lnTo>
                <a:lnTo>
                  <a:pt x="3972" y="5631"/>
                </a:lnTo>
                <a:lnTo>
                  <a:pt x="4149" y="5869"/>
                </a:lnTo>
                <a:lnTo>
                  <a:pt x="4386" y="5987"/>
                </a:lnTo>
                <a:lnTo>
                  <a:pt x="4624" y="6046"/>
                </a:lnTo>
                <a:lnTo>
                  <a:pt x="5098" y="5987"/>
                </a:lnTo>
                <a:lnTo>
                  <a:pt x="5513" y="5928"/>
                </a:lnTo>
                <a:lnTo>
                  <a:pt x="5690" y="5928"/>
                </a:lnTo>
                <a:lnTo>
                  <a:pt x="5868" y="6046"/>
                </a:lnTo>
                <a:lnTo>
                  <a:pt x="5987" y="6224"/>
                </a:lnTo>
                <a:lnTo>
                  <a:pt x="6165" y="6521"/>
                </a:lnTo>
                <a:lnTo>
                  <a:pt x="6461" y="7350"/>
                </a:lnTo>
                <a:lnTo>
                  <a:pt x="6757" y="8536"/>
                </a:lnTo>
                <a:lnTo>
                  <a:pt x="7054" y="8358"/>
                </a:lnTo>
                <a:lnTo>
                  <a:pt x="7054" y="8002"/>
                </a:lnTo>
                <a:lnTo>
                  <a:pt x="7054" y="7113"/>
                </a:lnTo>
                <a:lnTo>
                  <a:pt x="7054" y="6698"/>
                </a:lnTo>
                <a:lnTo>
                  <a:pt x="7172" y="6283"/>
                </a:lnTo>
                <a:lnTo>
                  <a:pt x="7291" y="5928"/>
                </a:lnTo>
                <a:lnTo>
                  <a:pt x="7350" y="5869"/>
                </a:lnTo>
                <a:lnTo>
                  <a:pt x="7469" y="5809"/>
                </a:lnTo>
                <a:lnTo>
                  <a:pt x="7706" y="5809"/>
                </a:lnTo>
                <a:lnTo>
                  <a:pt x="7883" y="5869"/>
                </a:lnTo>
                <a:lnTo>
                  <a:pt x="8121" y="6046"/>
                </a:lnTo>
                <a:lnTo>
                  <a:pt x="8239" y="6343"/>
                </a:lnTo>
                <a:lnTo>
                  <a:pt x="8358" y="6580"/>
                </a:lnTo>
                <a:lnTo>
                  <a:pt x="8417" y="6876"/>
                </a:lnTo>
                <a:lnTo>
                  <a:pt x="8417" y="7113"/>
                </a:lnTo>
                <a:lnTo>
                  <a:pt x="8358" y="7350"/>
                </a:lnTo>
                <a:lnTo>
                  <a:pt x="8061" y="7884"/>
                </a:lnTo>
                <a:lnTo>
                  <a:pt x="8417" y="8358"/>
                </a:lnTo>
                <a:lnTo>
                  <a:pt x="8832" y="8714"/>
                </a:lnTo>
                <a:lnTo>
                  <a:pt x="9306" y="9069"/>
                </a:lnTo>
                <a:lnTo>
                  <a:pt x="9247" y="9010"/>
                </a:lnTo>
                <a:lnTo>
                  <a:pt x="9365" y="8417"/>
                </a:lnTo>
                <a:lnTo>
                  <a:pt x="9662" y="6995"/>
                </a:lnTo>
                <a:lnTo>
                  <a:pt x="9780" y="6165"/>
                </a:lnTo>
                <a:lnTo>
                  <a:pt x="9839" y="5335"/>
                </a:lnTo>
                <a:lnTo>
                  <a:pt x="9899" y="4565"/>
                </a:lnTo>
                <a:lnTo>
                  <a:pt x="9839" y="3913"/>
                </a:lnTo>
                <a:lnTo>
                  <a:pt x="9721" y="3379"/>
                </a:lnTo>
                <a:lnTo>
                  <a:pt x="9543" y="2786"/>
                </a:lnTo>
                <a:lnTo>
                  <a:pt x="9247" y="2194"/>
                </a:lnTo>
                <a:lnTo>
                  <a:pt x="8891" y="1660"/>
                </a:lnTo>
                <a:lnTo>
                  <a:pt x="8417" y="1127"/>
                </a:lnTo>
                <a:lnTo>
                  <a:pt x="7883" y="712"/>
                </a:lnTo>
                <a:lnTo>
                  <a:pt x="7231" y="356"/>
                </a:lnTo>
                <a:lnTo>
                  <a:pt x="6876" y="238"/>
                </a:lnTo>
                <a:lnTo>
                  <a:pt x="6520" y="119"/>
                </a:lnTo>
                <a:lnTo>
                  <a:pt x="6105" y="60"/>
                </a:lnTo>
                <a:lnTo>
                  <a:pt x="5690"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6"/>
          <p:cNvSpPr/>
          <p:nvPr/>
        </p:nvSpPr>
        <p:spPr>
          <a:xfrm>
            <a:off x="6770025" y="2977750"/>
            <a:ext cx="428250" cy="660900"/>
          </a:xfrm>
          <a:custGeom>
            <a:avLst/>
            <a:gdLst/>
            <a:ahLst/>
            <a:cxnLst/>
            <a:rect l="l" t="t" r="r" b="b"/>
            <a:pathLst>
              <a:path w="17130" h="26436" extrusionOk="0">
                <a:moveTo>
                  <a:pt x="13870" y="0"/>
                </a:moveTo>
                <a:lnTo>
                  <a:pt x="13514" y="119"/>
                </a:lnTo>
                <a:lnTo>
                  <a:pt x="13159" y="297"/>
                </a:lnTo>
                <a:lnTo>
                  <a:pt x="12685" y="593"/>
                </a:lnTo>
                <a:lnTo>
                  <a:pt x="11973" y="1186"/>
                </a:lnTo>
                <a:lnTo>
                  <a:pt x="10195" y="2786"/>
                </a:lnTo>
                <a:lnTo>
                  <a:pt x="7943" y="4979"/>
                </a:lnTo>
                <a:lnTo>
                  <a:pt x="0" y="19916"/>
                </a:lnTo>
                <a:lnTo>
                  <a:pt x="356" y="26436"/>
                </a:lnTo>
                <a:lnTo>
                  <a:pt x="1423" y="26376"/>
                </a:lnTo>
                <a:lnTo>
                  <a:pt x="2608" y="26258"/>
                </a:lnTo>
                <a:lnTo>
                  <a:pt x="3853" y="26021"/>
                </a:lnTo>
                <a:lnTo>
                  <a:pt x="4979" y="25784"/>
                </a:lnTo>
                <a:lnTo>
                  <a:pt x="6876" y="25310"/>
                </a:lnTo>
                <a:lnTo>
                  <a:pt x="7587" y="25132"/>
                </a:lnTo>
                <a:lnTo>
                  <a:pt x="7824" y="22583"/>
                </a:lnTo>
                <a:lnTo>
                  <a:pt x="8298" y="25132"/>
                </a:lnTo>
                <a:lnTo>
                  <a:pt x="9069" y="24954"/>
                </a:lnTo>
                <a:lnTo>
                  <a:pt x="9899" y="24717"/>
                </a:lnTo>
                <a:lnTo>
                  <a:pt x="10610" y="24480"/>
                </a:lnTo>
                <a:lnTo>
                  <a:pt x="11262" y="24183"/>
                </a:lnTo>
                <a:lnTo>
                  <a:pt x="12210" y="23650"/>
                </a:lnTo>
                <a:lnTo>
                  <a:pt x="12566" y="23472"/>
                </a:lnTo>
                <a:lnTo>
                  <a:pt x="12151" y="20271"/>
                </a:lnTo>
                <a:lnTo>
                  <a:pt x="11855" y="17841"/>
                </a:lnTo>
                <a:lnTo>
                  <a:pt x="11795" y="16952"/>
                </a:lnTo>
                <a:lnTo>
                  <a:pt x="11795" y="16419"/>
                </a:lnTo>
                <a:lnTo>
                  <a:pt x="12092" y="15589"/>
                </a:lnTo>
                <a:lnTo>
                  <a:pt x="12685" y="13989"/>
                </a:lnTo>
                <a:lnTo>
                  <a:pt x="14522" y="9484"/>
                </a:lnTo>
                <a:lnTo>
                  <a:pt x="17130" y="3260"/>
                </a:lnTo>
                <a:lnTo>
                  <a:pt x="16893" y="2668"/>
                </a:lnTo>
                <a:lnTo>
                  <a:pt x="16656" y="2134"/>
                </a:lnTo>
                <a:lnTo>
                  <a:pt x="16122" y="1127"/>
                </a:lnTo>
                <a:lnTo>
                  <a:pt x="15589" y="356"/>
                </a:lnTo>
                <a:lnTo>
                  <a:pt x="15411" y="60"/>
                </a:lnTo>
                <a:lnTo>
                  <a:pt x="15174" y="60"/>
                </a:lnTo>
                <a:lnTo>
                  <a:pt x="14581" y="0"/>
                </a:lnTo>
                <a:close/>
              </a:path>
            </a:pathLst>
          </a:custGeom>
          <a:solidFill>
            <a:srgbClr val="565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6"/>
          <p:cNvSpPr/>
          <p:nvPr/>
        </p:nvSpPr>
        <p:spPr>
          <a:xfrm>
            <a:off x="6987850" y="3032575"/>
            <a:ext cx="34100" cy="38550"/>
          </a:xfrm>
          <a:custGeom>
            <a:avLst/>
            <a:gdLst/>
            <a:ahLst/>
            <a:cxnLst/>
            <a:rect l="l" t="t" r="r" b="b"/>
            <a:pathLst>
              <a:path w="1364" h="1542" extrusionOk="0">
                <a:moveTo>
                  <a:pt x="1067" y="1"/>
                </a:moveTo>
                <a:lnTo>
                  <a:pt x="771" y="60"/>
                </a:lnTo>
                <a:lnTo>
                  <a:pt x="475" y="238"/>
                </a:lnTo>
                <a:lnTo>
                  <a:pt x="237" y="534"/>
                </a:lnTo>
                <a:lnTo>
                  <a:pt x="60" y="830"/>
                </a:lnTo>
                <a:lnTo>
                  <a:pt x="0" y="1186"/>
                </a:lnTo>
                <a:lnTo>
                  <a:pt x="0" y="1542"/>
                </a:lnTo>
                <a:lnTo>
                  <a:pt x="534" y="1542"/>
                </a:lnTo>
                <a:lnTo>
                  <a:pt x="949" y="1423"/>
                </a:lnTo>
                <a:lnTo>
                  <a:pt x="1126" y="1364"/>
                </a:lnTo>
                <a:lnTo>
                  <a:pt x="1245" y="1305"/>
                </a:lnTo>
                <a:lnTo>
                  <a:pt x="1304" y="1127"/>
                </a:lnTo>
                <a:lnTo>
                  <a:pt x="1364" y="949"/>
                </a:lnTo>
                <a:lnTo>
                  <a:pt x="1245" y="534"/>
                </a:lnTo>
                <a:lnTo>
                  <a:pt x="1067" y="1"/>
                </a:lnTo>
                <a:close/>
              </a:path>
            </a:pathLst>
          </a:custGeom>
          <a:solidFill>
            <a:srgbClr val="C1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6"/>
          <p:cNvSpPr/>
          <p:nvPr/>
        </p:nvSpPr>
        <p:spPr>
          <a:xfrm>
            <a:off x="6947825" y="3066650"/>
            <a:ext cx="69675" cy="75600"/>
          </a:xfrm>
          <a:custGeom>
            <a:avLst/>
            <a:gdLst/>
            <a:ahLst/>
            <a:cxnLst/>
            <a:rect l="l" t="t" r="r" b="b"/>
            <a:pathLst>
              <a:path w="2787" h="3024" extrusionOk="0">
                <a:moveTo>
                  <a:pt x="1601" y="1"/>
                </a:moveTo>
                <a:lnTo>
                  <a:pt x="1424" y="238"/>
                </a:lnTo>
                <a:lnTo>
                  <a:pt x="949" y="831"/>
                </a:lnTo>
                <a:lnTo>
                  <a:pt x="712" y="1245"/>
                </a:lnTo>
                <a:lnTo>
                  <a:pt x="416" y="1779"/>
                </a:lnTo>
                <a:lnTo>
                  <a:pt x="179" y="2372"/>
                </a:lnTo>
                <a:lnTo>
                  <a:pt x="1" y="3024"/>
                </a:lnTo>
                <a:lnTo>
                  <a:pt x="2787" y="179"/>
                </a:lnTo>
                <a:lnTo>
                  <a:pt x="2431" y="60"/>
                </a:lnTo>
                <a:lnTo>
                  <a:pt x="2016" y="1"/>
                </a:lnTo>
                <a:close/>
              </a:path>
            </a:pathLst>
          </a:custGeom>
          <a:solidFill>
            <a:srgbClr val="D83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6"/>
          <p:cNvSpPr/>
          <p:nvPr/>
        </p:nvSpPr>
        <p:spPr>
          <a:xfrm>
            <a:off x="7004150" y="2943675"/>
            <a:ext cx="140800" cy="137825"/>
          </a:xfrm>
          <a:custGeom>
            <a:avLst/>
            <a:gdLst/>
            <a:ahLst/>
            <a:cxnLst/>
            <a:rect l="l" t="t" r="r" b="b"/>
            <a:pathLst>
              <a:path w="5632" h="5513" extrusionOk="0">
                <a:moveTo>
                  <a:pt x="5216" y="0"/>
                </a:moveTo>
                <a:lnTo>
                  <a:pt x="4801" y="119"/>
                </a:lnTo>
                <a:lnTo>
                  <a:pt x="4386" y="297"/>
                </a:lnTo>
                <a:lnTo>
                  <a:pt x="3497" y="711"/>
                </a:lnTo>
                <a:lnTo>
                  <a:pt x="2608" y="1186"/>
                </a:lnTo>
                <a:lnTo>
                  <a:pt x="1838" y="1778"/>
                </a:lnTo>
                <a:lnTo>
                  <a:pt x="534" y="2727"/>
                </a:lnTo>
                <a:lnTo>
                  <a:pt x="0" y="3142"/>
                </a:lnTo>
                <a:lnTo>
                  <a:pt x="712" y="5513"/>
                </a:lnTo>
                <a:lnTo>
                  <a:pt x="5631" y="711"/>
                </a:lnTo>
                <a:lnTo>
                  <a:pt x="52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6"/>
          <p:cNvSpPr/>
          <p:nvPr/>
        </p:nvSpPr>
        <p:spPr>
          <a:xfrm>
            <a:off x="6887075" y="2946625"/>
            <a:ext cx="268250" cy="309725"/>
          </a:xfrm>
          <a:custGeom>
            <a:avLst/>
            <a:gdLst/>
            <a:ahLst/>
            <a:cxnLst/>
            <a:rect l="l" t="t" r="r" b="b"/>
            <a:pathLst>
              <a:path w="10730" h="12389" extrusionOk="0">
                <a:moveTo>
                  <a:pt x="10136" y="1"/>
                </a:moveTo>
                <a:lnTo>
                  <a:pt x="8773" y="831"/>
                </a:lnTo>
                <a:lnTo>
                  <a:pt x="7469" y="1779"/>
                </a:lnTo>
                <a:lnTo>
                  <a:pt x="6343" y="2727"/>
                </a:lnTo>
                <a:lnTo>
                  <a:pt x="5276" y="3735"/>
                </a:lnTo>
                <a:lnTo>
                  <a:pt x="4328" y="4743"/>
                </a:lnTo>
                <a:lnTo>
                  <a:pt x="3498" y="5750"/>
                </a:lnTo>
                <a:lnTo>
                  <a:pt x="2787" y="6758"/>
                </a:lnTo>
                <a:lnTo>
                  <a:pt x="2194" y="7765"/>
                </a:lnTo>
                <a:lnTo>
                  <a:pt x="1660" y="8714"/>
                </a:lnTo>
                <a:lnTo>
                  <a:pt x="1186" y="9544"/>
                </a:lnTo>
                <a:lnTo>
                  <a:pt x="534" y="11025"/>
                </a:lnTo>
                <a:lnTo>
                  <a:pt x="119" y="12033"/>
                </a:lnTo>
                <a:lnTo>
                  <a:pt x="1" y="12389"/>
                </a:lnTo>
                <a:lnTo>
                  <a:pt x="4920" y="7410"/>
                </a:lnTo>
                <a:lnTo>
                  <a:pt x="4683" y="5513"/>
                </a:lnTo>
                <a:lnTo>
                  <a:pt x="5809" y="6639"/>
                </a:lnTo>
                <a:lnTo>
                  <a:pt x="10729" y="1305"/>
                </a:lnTo>
                <a:lnTo>
                  <a:pt x="10670" y="1008"/>
                </a:lnTo>
                <a:lnTo>
                  <a:pt x="10611" y="771"/>
                </a:lnTo>
                <a:lnTo>
                  <a:pt x="10433" y="356"/>
                </a:lnTo>
                <a:lnTo>
                  <a:pt x="10255" y="119"/>
                </a:lnTo>
                <a:lnTo>
                  <a:pt x="10136" y="1"/>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6"/>
          <p:cNvSpPr/>
          <p:nvPr/>
        </p:nvSpPr>
        <p:spPr>
          <a:xfrm>
            <a:off x="6798175" y="2608775"/>
            <a:ext cx="311200" cy="286025"/>
          </a:xfrm>
          <a:custGeom>
            <a:avLst/>
            <a:gdLst/>
            <a:ahLst/>
            <a:cxnLst/>
            <a:rect l="l" t="t" r="r" b="b"/>
            <a:pathLst>
              <a:path w="12448" h="11441" extrusionOk="0">
                <a:moveTo>
                  <a:pt x="5987" y="1"/>
                </a:moveTo>
                <a:lnTo>
                  <a:pt x="5572" y="119"/>
                </a:lnTo>
                <a:lnTo>
                  <a:pt x="5276" y="297"/>
                </a:lnTo>
                <a:lnTo>
                  <a:pt x="2668" y="2372"/>
                </a:lnTo>
                <a:lnTo>
                  <a:pt x="1305" y="3201"/>
                </a:lnTo>
                <a:lnTo>
                  <a:pt x="1067" y="3439"/>
                </a:lnTo>
                <a:lnTo>
                  <a:pt x="890" y="3735"/>
                </a:lnTo>
                <a:lnTo>
                  <a:pt x="771" y="4031"/>
                </a:lnTo>
                <a:lnTo>
                  <a:pt x="830" y="4387"/>
                </a:lnTo>
                <a:lnTo>
                  <a:pt x="1186" y="5987"/>
                </a:lnTo>
                <a:lnTo>
                  <a:pt x="1601" y="7943"/>
                </a:lnTo>
                <a:lnTo>
                  <a:pt x="1" y="11440"/>
                </a:lnTo>
                <a:lnTo>
                  <a:pt x="1" y="11440"/>
                </a:lnTo>
                <a:lnTo>
                  <a:pt x="1482" y="10433"/>
                </a:lnTo>
                <a:lnTo>
                  <a:pt x="3083" y="9247"/>
                </a:lnTo>
                <a:lnTo>
                  <a:pt x="5039" y="7706"/>
                </a:lnTo>
                <a:lnTo>
                  <a:pt x="7113" y="5987"/>
                </a:lnTo>
                <a:lnTo>
                  <a:pt x="8180" y="5039"/>
                </a:lnTo>
                <a:lnTo>
                  <a:pt x="9188" y="4031"/>
                </a:lnTo>
                <a:lnTo>
                  <a:pt x="10136" y="3024"/>
                </a:lnTo>
                <a:lnTo>
                  <a:pt x="11025" y="2016"/>
                </a:lnTo>
                <a:lnTo>
                  <a:pt x="11796" y="1008"/>
                </a:lnTo>
                <a:lnTo>
                  <a:pt x="12448" y="1"/>
                </a:lnTo>
                <a:lnTo>
                  <a:pt x="9128" y="1720"/>
                </a:lnTo>
                <a:lnTo>
                  <a:pt x="8121" y="1068"/>
                </a:lnTo>
                <a:lnTo>
                  <a:pt x="6758" y="238"/>
                </a:lnTo>
                <a:lnTo>
                  <a:pt x="6402" y="60"/>
                </a:lnTo>
                <a:lnTo>
                  <a:pt x="5987" y="1"/>
                </a:lnTo>
                <a:close/>
              </a:path>
            </a:pathLst>
          </a:custGeom>
          <a:solidFill>
            <a:srgbClr val="C1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6"/>
          <p:cNvSpPr/>
          <p:nvPr/>
        </p:nvSpPr>
        <p:spPr>
          <a:xfrm>
            <a:off x="6827800" y="2635450"/>
            <a:ext cx="198600" cy="171925"/>
          </a:xfrm>
          <a:custGeom>
            <a:avLst/>
            <a:gdLst/>
            <a:ahLst/>
            <a:cxnLst/>
            <a:rect l="l" t="t" r="r" b="b"/>
            <a:pathLst>
              <a:path w="7944" h="6877" extrusionOk="0">
                <a:moveTo>
                  <a:pt x="6936" y="1"/>
                </a:moveTo>
                <a:lnTo>
                  <a:pt x="6343" y="593"/>
                </a:lnTo>
                <a:lnTo>
                  <a:pt x="5632" y="1186"/>
                </a:lnTo>
                <a:lnTo>
                  <a:pt x="4743" y="1897"/>
                </a:lnTo>
                <a:lnTo>
                  <a:pt x="3676" y="2727"/>
                </a:lnTo>
                <a:lnTo>
                  <a:pt x="2490" y="3557"/>
                </a:lnTo>
                <a:lnTo>
                  <a:pt x="1246" y="4268"/>
                </a:lnTo>
                <a:lnTo>
                  <a:pt x="594" y="4624"/>
                </a:lnTo>
                <a:lnTo>
                  <a:pt x="1" y="4920"/>
                </a:lnTo>
                <a:lnTo>
                  <a:pt x="416" y="6876"/>
                </a:lnTo>
                <a:lnTo>
                  <a:pt x="1364" y="6402"/>
                </a:lnTo>
                <a:lnTo>
                  <a:pt x="2372" y="5809"/>
                </a:lnTo>
                <a:lnTo>
                  <a:pt x="3498" y="5098"/>
                </a:lnTo>
                <a:lnTo>
                  <a:pt x="4802" y="4150"/>
                </a:lnTo>
                <a:lnTo>
                  <a:pt x="5395" y="3676"/>
                </a:lnTo>
                <a:lnTo>
                  <a:pt x="6047" y="3083"/>
                </a:lnTo>
                <a:lnTo>
                  <a:pt x="6580" y="2549"/>
                </a:lnTo>
                <a:lnTo>
                  <a:pt x="7114" y="1897"/>
                </a:lnTo>
                <a:lnTo>
                  <a:pt x="7588" y="1305"/>
                </a:lnTo>
                <a:lnTo>
                  <a:pt x="7943" y="653"/>
                </a:lnTo>
                <a:lnTo>
                  <a:pt x="6936" y="1"/>
                </a:lnTo>
                <a:close/>
              </a:path>
            </a:pathLst>
          </a:custGeom>
          <a:solidFill>
            <a:srgbClr val="EAAE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6"/>
          <p:cNvSpPr/>
          <p:nvPr/>
        </p:nvSpPr>
        <p:spPr>
          <a:xfrm>
            <a:off x="7020450" y="2801425"/>
            <a:ext cx="50400" cy="75575"/>
          </a:xfrm>
          <a:custGeom>
            <a:avLst/>
            <a:gdLst/>
            <a:ahLst/>
            <a:cxnLst/>
            <a:rect l="l" t="t" r="r" b="b"/>
            <a:pathLst>
              <a:path w="2016" h="3023" extrusionOk="0">
                <a:moveTo>
                  <a:pt x="1067" y="0"/>
                </a:moveTo>
                <a:lnTo>
                  <a:pt x="771" y="59"/>
                </a:lnTo>
                <a:lnTo>
                  <a:pt x="534" y="178"/>
                </a:lnTo>
                <a:lnTo>
                  <a:pt x="297" y="356"/>
                </a:lnTo>
                <a:lnTo>
                  <a:pt x="119" y="711"/>
                </a:lnTo>
                <a:lnTo>
                  <a:pt x="0" y="830"/>
                </a:lnTo>
                <a:lnTo>
                  <a:pt x="297" y="3023"/>
                </a:lnTo>
                <a:lnTo>
                  <a:pt x="652" y="3023"/>
                </a:lnTo>
                <a:lnTo>
                  <a:pt x="949" y="2964"/>
                </a:lnTo>
                <a:lnTo>
                  <a:pt x="1186" y="2845"/>
                </a:lnTo>
                <a:lnTo>
                  <a:pt x="1423" y="2667"/>
                </a:lnTo>
                <a:lnTo>
                  <a:pt x="1601" y="2430"/>
                </a:lnTo>
                <a:lnTo>
                  <a:pt x="1778" y="2193"/>
                </a:lnTo>
                <a:lnTo>
                  <a:pt x="1897" y="1897"/>
                </a:lnTo>
                <a:lnTo>
                  <a:pt x="1956" y="1600"/>
                </a:lnTo>
                <a:lnTo>
                  <a:pt x="2016" y="1067"/>
                </a:lnTo>
                <a:lnTo>
                  <a:pt x="2016" y="771"/>
                </a:lnTo>
                <a:lnTo>
                  <a:pt x="1956" y="534"/>
                </a:lnTo>
                <a:lnTo>
                  <a:pt x="1897" y="356"/>
                </a:lnTo>
                <a:lnTo>
                  <a:pt x="1778" y="178"/>
                </a:lnTo>
                <a:lnTo>
                  <a:pt x="1601" y="59"/>
                </a:lnTo>
                <a:lnTo>
                  <a:pt x="1423" y="0"/>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6"/>
          <p:cNvSpPr/>
          <p:nvPr/>
        </p:nvSpPr>
        <p:spPr>
          <a:xfrm>
            <a:off x="7020450" y="2801425"/>
            <a:ext cx="50400" cy="75575"/>
          </a:xfrm>
          <a:custGeom>
            <a:avLst/>
            <a:gdLst/>
            <a:ahLst/>
            <a:cxnLst/>
            <a:rect l="l" t="t" r="r" b="b"/>
            <a:pathLst>
              <a:path w="2016" h="3023" fill="none" extrusionOk="0">
                <a:moveTo>
                  <a:pt x="0" y="830"/>
                </a:moveTo>
                <a:lnTo>
                  <a:pt x="0" y="830"/>
                </a:lnTo>
                <a:lnTo>
                  <a:pt x="119" y="711"/>
                </a:lnTo>
                <a:lnTo>
                  <a:pt x="297" y="356"/>
                </a:lnTo>
                <a:lnTo>
                  <a:pt x="534" y="178"/>
                </a:lnTo>
                <a:lnTo>
                  <a:pt x="771" y="59"/>
                </a:lnTo>
                <a:lnTo>
                  <a:pt x="1067" y="0"/>
                </a:lnTo>
                <a:lnTo>
                  <a:pt x="1423" y="0"/>
                </a:lnTo>
                <a:lnTo>
                  <a:pt x="1423" y="0"/>
                </a:lnTo>
                <a:lnTo>
                  <a:pt x="1601" y="59"/>
                </a:lnTo>
                <a:lnTo>
                  <a:pt x="1778" y="178"/>
                </a:lnTo>
                <a:lnTo>
                  <a:pt x="1897" y="356"/>
                </a:lnTo>
                <a:lnTo>
                  <a:pt x="1956" y="534"/>
                </a:lnTo>
                <a:lnTo>
                  <a:pt x="2016" y="771"/>
                </a:lnTo>
                <a:lnTo>
                  <a:pt x="2016" y="1067"/>
                </a:lnTo>
                <a:lnTo>
                  <a:pt x="1956" y="1600"/>
                </a:lnTo>
                <a:lnTo>
                  <a:pt x="1897" y="1897"/>
                </a:lnTo>
                <a:lnTo>
                  <a:pt x="1778" y="2193"/>
                </a:lnTo>
                <a:lnTo>
                  <a:pt x="1601" y="2430"/>
                </a:lnTo>
                <a:lnTo>
                  <a:pt x="1423" y="2667"/>
                </a:lnTo>
                <a:lnTo>
                  <a:pt x="1186" y="2845"/>
                </a:lnTo>
                <a:lnTo>
                  <a:pt x="949" y="2964"/>
                </a:lnTo>
                <a:lnTo>
                  <a:pt x="652" y="3023"/>
                </a:lnTo>
                <a:lnTo>
                  <a:pt x="297" y="30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6"/>
          <p:cNvSpPr/>
          <p:nvPr/>
        </p:nvSpPr>
        <p:spPr>
          <a:xfrm>
            <a:off x="6698900" y="3001450"/>
            <a:ext cx="22250" cy="35600"/>
          </a:xfrm>
          <a:custGeom>
            <a:avLst/>
            <a:gdLst/>
            <a:ahLst/>
            <a:cxnLst/>
            <a:rect l="l" t="t" r="r" b="b"/>
            <a:pathLst>
              <a:path w="890" h="1424" extrusionOk="0">
                <a:moveTo>
                  <a:pt x="652" y="1"/>
                </a:moveTo>
                <a:lnTo>
                  <a:pt x="60" y="297"/>
                </a:lnTo>
                <a:lnTo>
                  <a:pt x="0" y="1423"/>
                </a:lnTo>
                <a:lnTo>
                  <a:pt x="889" y="1008"/>
                </a:lnTo>
                <a:lnTo>
                  <a:pt x="652" y="1"/>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6"/>
          <p:cNvSpPr/>
          <p:nvPr/>
        </p:nvSpPr>
        <p:spPr>
          <a:xfrm>
            <a:off x="6718150" y="2991075"/>
            <a:ext cx="23750" cy="37075"/>
          </a:xfrm>
          <a:custGeom>
            <a:avLst/>
            <a:gdLst/>
            <a:ahLst/>
            <a:cxnLst/>
            <a:rect l="l" t="t" r="r" b="b"/>
            <a:pathLst>
              <a:path w="950" h="1483" extrusionOk="0">
                <a:moveTo>
                  <a:pt x="653" y="1"/>
                </a:moveTo>
                <a:lnTo>
                  <a:pt x="60" y="357"/>
                </a:lnTo>
                <a:lnTo>
                  <a:pt x="1" y="1483"/>
                </a:lnTo>
                <a:lnTo>
                  <a:pt x="1" y="1483"/>
                </a:lnTo>
                <a:lnTo>
                  <a:pt x="949" y="1068"/>
                </a:lnTo>
                <a:lnTo>
                  <a:pt x="653" y="1"/>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6"/>
          <p:cNvSpPr/>
          <p:nvPr/>
        </p:nvSpPr>
        <p:spPr>
          <a:xfrm>
            <a:off x="6734450" y="2983675"/>
            <a:ext cx="23750" cy="37075"/>
          </a:xfrm>
          <a:custGeom>
            <a:avLst/>
            <a:gdLst/>
            <a:ahLst/>
            <a:cxnLst/>
            <a:rect l="l" t="t" r="r" b="b"/>
            <a:pathLst>
              <a:path w="950" h="1483" extrusionOk="0">
                <a:moveTo>
                  <a:pt x="653" y="1"/>
                </a:moveTo>
                <a:lnTo>
                  <a:pt x="60" y="297"/>
                </a:lnTo>
                <a:lnTo>
                  <a:pt x="1" y="1482"/>
                </a:lnTo>
                <a:lnTo>
                  <a:pt x="949" y="1008"/>
                </a:lnTo>
                <a:lnTo>
                  <a:pt x="653" y="1"/>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6"/>
          <p:cNvSpPr/>
          <p:nvPr/>
        </p:nvSpPr>
        <p:spPr>
          <a:xfrm>
            <a:off x="6700375" y="3001450"/>
            <a:ext cx="25225" cy="44475"/>
          </a:xfrm>
          <a:custGeom>
            <a:avLst/>
            <a:gdLst/>
            <a:ahLst/>
            <a:cxnLst/>
            <a:rect l="l" t="t" r="r" b="b"/>
            <a:pathLst>
              <a:path w="1009" h="1779" extrusionOk="0">
                <a:moveTo>
                  <a:pt x="593" y="1"/>
                </a:moveTo>
                <a:lnTo>
                  <a:pt x="1" y="297"/>
                </a:lnTo>
                <a:lnTo>
                  <a:pt x="119" y="534"/>
                </a:lnTo>
                <a:lnTo>
                  <a:pt x="534" y="1779"/>
                </a:lnTo>
                <a:lnTo>
                  <a:pt x="1008" y="1601"/>
                </a:lnTo>
                <a:lnTo>
                  <a:pt x="593"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6"/>
          <p:cNvSpPr/>
          <p:nvPr/>
        </p:nvSpPr>
        <p:spPr>
          <a:xfrm>
            <a:off x="6719650" y="2991075"/>
            <a:ext cx="25200" cy="44500"/>
          </a:xfrm>
          <a:custGeom>
            <a:avLst/>
            <a:gdLst/>
            <a:ahLst/>
            <a:cxnLst/>
            <a:rect l="l" t="t" r="r" b="b"/>
            <a:pathLst>
              <a:path w="1008" h="1780" extrusionOk="0">
                <a:moveTo>
                  <a:pt x="593" y="1"/>
                </a:moveTo>
                <a:lnTo>
                  <a:pt x="0" y="357"/>
                </a:lnTo>
                <a:lnTo>
                  <a:pt x="59" y="534"/>
                </a:lnTo>
                <a:lnTo>
                  <a:pt x="534" y="1779"/>
                </a:lnTo>
                <a:lnTo>
                  <a:pt x="1008" y="1601"/>
                </a:lnTo>
                <a:lnTo>
                  <a:pt x="593"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6"/>
          <p:cNvSpPr/>
          <p:nvPr/>
        </p:nvSpPr>
        <p:spPr>
          <a:xfrm>
            <a:off x="6735950" y="2982200"/>
            <a:ext cx="31125" cy="43000"/>
          </a:xfrm>
          <a:custGeom>
            <a:avLst/>
            <a:gdLst/>
            <a:ahLst/>
            <a:cxnLst/>
            <a:rect l="l" t="t" r="r" b="b"/>
            <a:pathLst>
              <a:path w="1245" h="1720" extrusionOk="0">
                <a:moveTo>
                  <a:pt x="534" y="0"/>
                </a:moveTo>
                <a:lnTo>
                  <a:pt x="0" y="356"/>
                </a:lnTo>
                <a:lnTo>
                  <a:pt x="119" y="593"/>
                </a:lnTo>
                <a:lnTo>
                  <a:pt x="771" y="1719"/>
                </a:lnTo>
                <a:lnTo>
                  <a:pt x="1245" y="1482"/>
                </a:lnTo>
                <a:lnTo>
                  <a:pt x="534" y="0"/>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6"/>
          <p:cNvSpPr/>
          <p:nvPr/>
        </p:nvSpPr>
        <p:spPr>
          <a:xfrm>
            <a:off x="6463300" y="2954050"/>
            <a:ext cx="466775" cy="333425"/>
          </a:xfrm>
          <a:custGeom>
            <a:avLst/>
            <a:gdLst/>
            <a:ahLst/>
            <a:cxnLst/>
            <a:rect l="l" t="t" r="r" b="b"/>
            <a:pathLst>
              <a:path w="18671" h="13337" extrusionOk="0">
                <a:moveTo>
                  <a:pt x="18197" y="0"/>
                </a:moveTo>
                <a:lnTo>
                  <a:pt x="5572" y="7646"/>
                </a:lnTo>
                <a:lnTo>
                  <a:pt x="0" y="8002"/>
                </a:lnTo>
                <a:lnTo>
                  <a:pt x="3556" y="13336"/>
                </a:lnTo>
                <a:lnTo>
                  <a:pt x="6046" y="8357"/>
                </a:lnTo>
                <a:lnTo>
                  <a:pt x="18671" y="711"/>
                </a:lnTo>
                <a:lnTo>
                  <a:pt x="18197" y="0"/>
                </a:lnTo>
                <a:close/>
              </a:path>
            </a:pathLst>
          </a:custGeom>
          <a:solidFill>
            <a:srgbClr val="EA9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6"/>
          <p:cNvSpPr/>
          <p:nvPr/>
        </p:nvSpPr>
        <p:spPr>
          <a:xfrm>
            <a:off x="6910800" y="2946625"/>
            <a:ext cx="26700" cy="32625"/>
          </a:xfrm>
          <a:custGeom>
            <a:avLst/>
            <a:gdLst/>
            <a:ahLst/>
            <a:cxnLst/>
            <a:rect l="l" t="t" r="r" b="b"/>
            <a:pathLst>
              <a:path w="1068" h="1305" extrusionOk="0">
                <a:moveTo>
                  <a:pt x="297" y="1"/>
                </a:moveTo>
                <a:lnTo>
                  <a:pt x="178" y="60"/>
                </a:lnTo>
                <a:lnTo>
                  <a:pt x="59" y="179"/>
                </a:lnTo>
                <a:lnTo>
                  <a:pt x="0" y="297"/>
                </a:lnTo>
                <a:lnTo>
                  <a:pt x="0" y="416"/>
                </a:lnTo>
                <a:lnTo>
                  <a:pt x="59" y="534"/>
                </a:lnTo>
                <a:lnTo>
                  <a:pt x="356" y="1127"/>
                </a:lnTo>
                <a:lnTo>
                  <a:pt x="474" y="1245"/>
                </a:lnTo>
                <a:lnTo>
                  <a:pt x="593" y="1305"/>
                </a:lnTo>
                <a:lnTo>
                  <a:pt x="711" y="1305"/>
                </a:lnTo>
                <a:lnTo>
                  <a:pt x="830" y="1245"/>
                </a:lnTo>
                <a:lnTo>
                  <a:pt x="889" y="1245"/>
                </a:lnTo>
                <a:lnTo>
                  <a:pt x="1008" y="1186"/>
                </a:lnTo>
                <a:lnTo>
                  <a:pt x="1067" y="1068"/>
                </a:lnTo>
                <a:lnTo>
                  <a:pt x="1067" y="890"/>
                </a:lnTo>
                <a:lnTo>
                  <a:pt x="1008" y="771"/>
                </a:lnTo>
                <a:lnTo>
                  <a:pt x="652" y="179"/>
                </a:lnTo>
                <a:lnTo>
                  <a:pt x="593" y="60"/>
                </a:lnTo>
                <a:lnTo>
                  <a:pt x="474" y="1"/>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6"/>
          <p:cNvSpPr/>
          <p:nvPr/>
        </p:nvSpPr>
        <p:spPr>
          <a:xfrm>
            <a:off x="6666300" y="3023675"/>
            <a:ext cx="216375" cy="177850"/>
          </a:xfrm>
          <a:custGeom>
            <a:avLst/>
            <a:gdLst/>
            <a:ahLst/>
            <a:cxnLst/>
            <a:rect l="l" t="t" r="r" b="b"/>
            <a:pathLst>
              <a:path w="8655" h="7114" extrusionOk="0">
                <a:moveTo>
                  <a:pt x="6698" y="534"/>
                </a:moveTo>
                <a:lnTo>
                  <a:pt x="7172" y="712"/>
                </a:lnTo>
                <a:lnTo>
                  <a:pt x="7587" y="1009"/>
                </a:lnTo>
                <a:lnTo>
                  <a:pt x="7765" y="1186"/>
                </a:lnTo>
                <a:lnTo>
                  <a:pt x="7943" y="1364"/>
                </a:lnTo>
                <a:lnTo>
                  <a:pt x="8061" y="1779"/>
                </a:lnTo>
                <a:lnTo>
                  <a:pt x="8180" y="2135"/>
                </a:lnTo>
                <a:lnTo>
                  <a:pt x="8121" y="2609"/>
                </a:lnTo>
                <a:lnTo>
                  <a:pt x="8002" y="3083"/>
                </a:lnTo>
                <a:lnTo>
                  <a:pt x="7706" y="3498"/>
                </a:lnTo>
                <a:lnTo>
                  <a:pt x="7528" y="3676"/>
                </a:lnTo>
                <a:lnTo>
                  <a:pt x="7350" y="3854"/>
                </a:lnTo>
                <a:lnTo>
                  <a:pt x="3201" y="6343"/>
                </a:lnTo>
                <a:lnTo>
                  <a:pt x="2845" y="6521"/>
                </a:lnTo>
                <a:lnTo>
                  <a:pt x="2430" y="6580"/>
                </a:lnTo>
                <a:lnTo>
                  <a:pt x="1956" y="6580"/>
                </a:lnTo>
                <a:lnTo>
                  <a:pt x="1482" y="6402"/>
                </a:lnTo>
                <a:lnTo>
                  <a:pt x="1067" y="6106"/>
                </a:lnTo>
                <a:lnTo>
                  <a:pt x="889" y="5928"/>
                </a:lnTo>
                <a:lnTo>
                  <a:pt x="771" y="5750"/>
                </a:lnTo>
                <a:lnTo>
                  <a:pt x="593" y="5335"/>
                </a:lnTo>
                <a:lnTo>
                  <a:pt x="474" y="4980"/>
                </a:lnTo>
                <a:lnTo>
                  <a:pt x="534" y="4446"/>
                </a:lnTo>
                <a:lnTo>
                  <a:pt x="652" y="4031"/>
                </a:lnTo>
                <a:lnTo>
                  <a:pt x="949" y="3616"/>
                </a:lnTo>
                <a:lnTo>
                  <a:pt x="1126" y="3439"/>
                </a:lnTo>
                <a:lnTo>
                  <a:pt x="1364" y="3261"/>
                </a:lnTo>
                <a:lnTo>
                  <a:pt x="5453" y="771"/>
                </a:lnTo>
                <a:lnTo>
                  <a:pt x="5868" y="594"/>
                </a:lnTo>
                <a:lnTo>
                  <a:pt x="6224" y="534"/>
                </a:lnTo>
                <a:close/>
                <a:moveTo>
                  <a:pt x="6520" y="1"/>
                </a:moveTo>
                <a:lnTo>
                  <a:pt x="6224" y="60"/>
                </a:lnTo>
                <a:lnTo>
                  <a:pt x="5690" y="119"/>
                </a:lnTo>
                <a:lnTo>
                  <a:pt x="5216" y="357"/>
                </a:lnTo>
                <a:lnTo>
                  <a:pt x="1067" y="2846"/>
                </a:lnTo>
                <a:lnTo>
                  <a:pt x="830" y="3083"/>
                </a:lnTo>
                <a:lnTo>
                  <a:pt x="593" y="3261"/>
                </a:lnTo>
                <a:lnTo>
                  <a:pt x="415" y="3498"/>
                </a:lnTo>
                <a:lnTo>
                  <a:pt x="237" y="3794"/>
                </a:lnTo>
                <a:lnTo>
                  <a:pt x="119" y="4091"/>
                </a:lnTo>
                <a:lnTo>
                  <a:pt x="60" y="4387"/>
                </a:lnTo>
                <a:lnTo>
                  <a:pt x="0" y="4683"/>
                </a:lnTo>
                <a:lnTo>
                  <a:pt x="0" y="4980"/>
                </a:lnTo>
                <a:lnTo>
                  <a:pt x="119" y="5513"/>
                </a:lnTo>
                <a:lnTo>
                  <a:pt x="356" y="5987"/>
                </a:lnTo>
                <a:lnTo>
                  <a:pt x="534" y="6284"/>
                </a:lnTo>
                <a:lnTo>
                  <a:pt x="771" y="6521"/>
                </a:lnTo>
                <a:lnTo>
                  <a:pt x="1008" y="6699"/>
                </a:lnTo>
                <a:lnTo>
                  <a:pt x="1245" y="6876"/>
                </a:lnTo>
                <a:lnTo>
                  <a:pt x="1541" y="6995"/>
                </a:lnTo>
                <a:lnTo>
                  <a:pt x="1838" y="7054"/>
                </a:lnTo>
                <a:lnTo>
                  <a:pt x="2134" y="7114"/>
                </a:lnTo>
                <a:lnTo>
                  <a:pt x="2490" y="7054"/>
                </a:lnTo>
                <a:lnTo>
                  <a:pt x="2964" y="6995"/>
                </a:lnTo>
                <a:lnTo>
                  <a:pt x="3438" y="6758"/>
                </a:lnTo>
                <a:lnTo>
                  <a:pt x="7587" y="4268"/>
                </a:lnTo>
                <a:lnTo>
                  <a:pt x="7824" y="4031"/>
                </a:lnTo>
                <a:lnTo>
                  <a:pt x="8061" y="3854"/>
                </a:lnTo>
                <a:lnTo>
                  <a:pt x="8298" y="3557"/>
                </a:lnTo>
                <a:lnTo>
                  <a:pt x="8417" y="3320"/>
                </a:lnTo>
                <a:lnTo>
                  <a:pt x="8535" y="3024"/>
                </a:lnTo>
                <a:lnTo>
                  <a:pt x="8654" y="2727"/>
                </a:lnTo>
                <a:lnTo>
                  <a:pt x="8654" y="2431"/>
                </a:lnTo>
                <a:lnTo>
                  <a:pt x="8654" y="2135"/>
                </a:lnTo>
                <a:lnTo>
                  <a:pt x="8535" y="1601"/>
                </a:lnTo>
                <a:lnTo>
                  <a:pt x="8358" y="1127"/>
                </a:lnTo>
                <a:lnTo>
                  <a:pt x="8121" y="831"/>
                </a:lnTo>
                <a:lnTo>
                  <a:pt x="7943" y="594"/>
                </a:lnTo>
                <a:lnTo>
                  <a:pt x="7706" y="416"/>
                </a:lnTo>
                <a:lnTo>
                  <a:pt x="7409" y="238"/>
                </a:lnTo>
                <a:lnTo>
                  <a:pt x="7113" y="119"/>
                </a:lnTo>
                <a:lnTo>
                  <a:pt x="6817" y="60"/>
                </a:lnTo>
                <a:lnTo>
                  <a:pt x="6520" y="1"/>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6"/>
          <p:cNvSpPr/>
          <p:nvPr/>
        </p:nvSpPr>
        <p:spPr>
          <a:xfrm>
            <a:off x="6664825" y="3062200"/>
            <a:ext cx="88925" cy="126000"/>
          </a:xfrm>
          <a:custGeom>
            <a:avLst/>
            <a:gdLst/>
            <a:ahLst/>
            <a:cxnLst/>
            <a:rect l="l" t="t" r="r" b="b"/>
            <a:pathLst>
              <a:path w="3557" h="5040" extrusionOk="0">
                <a:moveTo>
                  <a:pt x="948" y="1"/>
                </a:moveTo>
                <a:lnTo>
                  <a:pt x="0" y="653"/>
                </a:lnTo>
                <a:lnTo>
                  <a:pt x="771" y="1068"/>
                </a:lnTo>
                <a:lnTo>
                  <a:pt x="3319" y="5039"/>
                </a:lnTo>
                <a:lnTo>
                  <a:pt x="3556" y="4921"/>
                </a:lnTo>
                <a:lnTo>
                  <a:pt x="1008" y="890"/>
                </a:lnTo>
                <a:lnTo>
                  <a:pt x="948" y="1"/>
                </a:lnTo>
                <a:close/>
              </a:path>
            </a:pathLst>
          </a:custGeom>
          <a:solidFill>
            <a:srgbClr val="EA9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6"/>
          <p:cNvSpPr/>
          <p:nvPr/>
        </p:nvSpPr>
        <p:spPr>
          <a:xfrm>
            <a:off x="6715200" y="3032575"/>
            <a:ext cx="88925" cy="125975"/>
          </a:xfrm>
          <a:custGeom>
            <a:avLst/>
            <a:gdLst/>
            <a:ahLst/>
            <a:cxnLst/>
            <a:rect l="l" t="t" r="r" b="b"/>
            <a:pathLst>
              <a:path w="3557" h="5039" extrusionOk="0">
                <a:moveTo>
                  <a:pt x="949" y="1"/>
                </a:moveTo>
                <a:lnTo>
                  <a:pt x="0" y="653"/>
                </a:lnTo>
                <a:lnTo>
                  <a:pt x="771" y="1008"/>
                </a:lnTo>
                <a:lnTo>
                  <a:pt x="3320" y="5039"/>
                </a:lnTo>
                <a:lnTo>
                  <a:pt x="3557" y="4920"/>
                </a:lnTo>
                <a:lnTo>
                  <a:pt x="1008" y="890"/>
                </a:lnTo>
                <a:lnTo>
                  <a:pt x="949" y="1"/>
                </a:lnTo>
                <a:close/>
              </a:path>
            </a:pathLst>
          </a:custGeom>
          <a:solidFill>
            <a:srgbClr val="EA9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6"/>
          <p:cNvSpPr/>
          <p:nvPr/>
        </p:nvSpPr>
        <p:spPr>
          <a:xfrm>
            <a:off x="6764100" y="3002950"/>
            <a:ext cx="88925" cy="125975"/>
          </a:xfrm>
          <a:custGeom>
            <a:avLst/>
            <a:gdLst/>
            <a:ahLst/>
            <a:cxnLst/>
            <a:rect l="l" t="t" r="r" b="b"/>
            <a:pathLst>
              <a:path w="3557" h="5039" extrusionOk="0">
                <a:moveTo>
                  <a:pt x="949" y="0"/>
                </a:moveTo>
                <a:lnTo>
                  <a:pt x="0" y="593"/>
                </a:lnTo>
                <a:lnTo>
                  <a:pt x="771" y="1008"/>
                </a:lnTo>
                <a:lnTo>
                  <a:pt x="3319" y="5038"/>
                </a:lnTo>
                <a:lnTo>
                  <a:pt x="3557" y="4860"/>
                </a:lnTo>
                <a:lnTo>
                  <a:pt x="1008" y="889"/>
                </a:lnTo>
                <a:lnTo>
                  <a:pt x="949" y="0"/>
                </a:lnTo>
                <a:close/>
              </a:path>
            </a:pathLst>
          </a:custGeom>
          <a:solidFill>
            <a:srgbClr val="EA9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6"/>
          <p:cNvSpPr/>
          <p:nvPr/>
        </p:nvSpPr>
        <p:spPr>
          <a:xfrm>
            <a:off x="6814475" y="3194100"/>
            <a:ext cx="77075" cy="83000"/>
          </a:xfrm>
          <a:custGeom>
            <a:avLst/>
            <a:gdLst/>
            <a:ahLst/>
            <a:cxnLst/>
            <a:rect l="l" t="t" r="r" b="b"/>
            <a:pathLst>
              <a:path w="3083" h="3320" extrusionOk="0">
                <a:moveTo>
                  <a:pt x="1897" y="0"/>
                </a:moveTo>
                <a:lnTo>
                  <a:pt x="1" y="2252"/>
                </a:lnTo>
                <a:lnTo>
                  <a:pt x="1364" y="3319"/>
                </a:lnTo>
                <a:lnTo>
                  <a:pt x="3083" y="534"/>
                </a:lnTo>
                <a:lnTo>
                  <a:pt x="1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6"/>
          <p:cNvSpPr/>
          <p:nvPr/>
        </p:nvSpPr>
        <p:spPr>
          <a:xfrm>
            <a:off x="6721125" y="3062200"/>
            <a:ext cx="143750" cy="183775"/>
          </a:xfrm>
          <a:custGeom>
            <a:avLst/>
            <a:gdLst/>
            <a:ahLst/>
            <a:cxnLst/>
            <a:rect l="l" t="t" r="r" b="b"/>
            <a:pathLst>
              <a:path w="5750" h="7351" extrusionOk="0">
                <a:moveTo>
                  <a:pt x="2608" y="1"/>
                </a:moveTo>
                <a:lnTo>
                  <a:pt x="2431" y="238"/>
                </a:lnTo>
                <a:lnTo>
                  <a:pt x="2786" y="890"/>
                </a:lnTo>
                <a:lnTo>
                  <a:pt x="3142" y="1542"/>
                </a:lnTo>
                <a:lnTo>
                  <a:pt x="3497" y="2194"/>
                </a:lnTo>
                <a:lnTo>
                  <a:pt x="3497" y="2194"/>
                </a:lnTo>
                <a:lnTo>
                  <a:pt x="3083" y="1720"/>
                </a:lnTo>
                <a:lnTo>
                  <a:pt x="2786" y="1423"/>
                </a:lnTo>
                <a:lnTo>
                  <a:pt x="2608" y="1246"/>
                </a:lnTo>
                <a:lnTo>
                  <a:pt x="2075" y="1483"/>
                </a:lnTo>
                <a:lnTo>
                  <a:pt x="2490" y="2431"/>
                </a:lnTo>
                <a:lnTo>
                  <a:pt x="2134" y="2016"/>
                </a:lnTo>
                <a:lnTo>
                  <a:pt x="1779" y="1720"/>
                </a:lnTo>
                <a:lnTo>
                  <a:pt x="1364" y="1957"/>
                </a:lnTo>
                <a:lnTo>
                  <a:pt x="1601" y="2846"/>
                </a:lnTo>
                <a:lnTo>
                  <a:pt x="1482" y="2727"/>
                </a:lnTo>
                <a:lnTo>
                  <a:pt x="1186" y="2490"/>
                </a:lnTo>
                <a:lnTo>
                  <a:pt x="771" y="2194"/>
                </a:lnTo>
                <a:lnTo>
                  <a:pt x="534" y="2075"/>
                </a:lnTo>
                <a:lnTo>
                  <a:pt x="297" y="1957"/>
                </a:lnTo>
                <a:lnTo>
                  <a:pt x="0" y="2313"/>
                </a:lnTo>
                <a:lnTo>
                  <a:pt x="475" y="2787"/>
                </a:lnTo>
                <a:lnTo>
                  <a:pt x="889" y="3202"/>
                </a:lnTo>
                <a:lnTo>
                  <a:pt x="1245" y="3676"/>
                </a:lnTo>
                <a:lnTo>
                  <a:pt x="1719" y="4624"/>
                </a:lnTo>
                <a:lnTo>
                  <a:pt x="2134" y="5395"/>
                </a:lnTo>
                <a:lnTo>
                  <a:pt x="2312" y="5691"/>
                </a:lnTo>
                <a:lnTo>
                  <a:pt x="2549" y="5928"/>
                </a:lnTo>
                <a:lnTo>
                  <a:pt x="2905" y="6225"/>
                </a:lnTo>
                <a:lnTo>
                  <a:pt x="3201" y="6343"/>
                </a:lnTo>
                <a:lnTo>
                  <a:pt x="3438" y="6402"/>
                </a:lnTo>
                <a:lnTo>
                  <a:pt x="4327" y="7351"/>
                </a:lnTo>
                <a:lnTo>
                  <a:pt x="5750" y="5750"/>
                </a:lnTo>
                <a:lnTo>
                  <a:pt x="5038" y="5158"/>
                </a:lnTo>
                <a:lnTo>
                  <a:pt x="4327" y="1720"/>
                </a:lnTo>
                <a:lnTo>
                  <a:pt x="4149" y="1483"/>
                </a:lnTo>
                <a:lnTo>
                  <a:pt x="3794" y="949"/>
                </a:lnTo>
                <a:lnTo>
                  <a:pt x="3557" y="712"/>
                </a:lnTo>
                <a:lnTo>
                  <a:pt x="3260" y="416"/>
                </a:lnTo>
                <a:lnTo>
                  <a:pt x="2964" y="179"/>
                </a:lnTo>
                <a:lnTo>
                  <a:pt x="2608"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6"/>
          <p:cNvSpPr/>
          <p:nvPr/>
        </p:nvSpPr>
        <p:spPr>
          <a:xfrm>
            <a:off x="6838175" y="3031100"/>
            <a:ext cx="366050" cy="374925"/>
          </a:xfrm>
          <a:custGeom>
            <a:avLst/>
            <a:gdLst/>
            <a:ahLst/>
            <a:cxnLst/>
            <a:rect l="l" t="t" r="r" b="b"/>
            <a:pathLst>
              <a:path w="14642" h="14997" extrusionOk="0">
                <a:moveTo>
                  <a:pt x="12389" y="0"/>
                </a:moveTo>
                <a:lnTo>
                  <a:pt x="12033" y="60"/>
                </a:lnTo>
                <a:lnTo>
                  <a:pt x="11677" y="119"/>
                </a:lnTo>
                <a:lnTo>
                  <a:pt x="11322" y="297"/>
                </a:lnTo>
                <a:lnTo>
                  <a:pt x="11025" y="474"/>
                </a:lnTo>
                <a:lnTo>
                  <a:pt x="10729" y="712"/>
                </a:lnTo>
                <a:lnTo>
                  <a:pt x="10551" y="1008"/>
                </a:lnTo>
                <a:lnTo>
                  <a:pt x="10373" y="1364"/>
                </a:lnTo>
                <a:lnTo>
                  <a:pt x="10255" y="1719"/>
                </a:lnTo>
                <a:lnTo>
                  <a:pt x="8062" y="10373"/>
                </a:lnTo>
                <a:lnTo>
                  <a:pt x="1542" y="6757"/>
                </a:lnTo>
                <a:lnTo>
                  <a:pt x="1" y="9780"/>
                </a:lnTo>
                <a:lnTo>
                  <a:pt x="8180" y="14937"/>
                </a:lnTo>
                <a:lnTo>
                  <a:pt x="8477" y="14996"/>
                </a:lnTo>
                <a:lnTo>
                  <a:pt x="8773" y="14996"/>
                </a:lnTo>
                <a:lnTo>
                  <a:pt x="9069" y="14877"/>
                </a:lnTo>
                <a:lnTo>
                  <a:pt x="9307" y="14640"/>
                </a:lnTo>
                <a:lnTo>
                  <a:pt x="10373" y="12684"/>
                </a:lnTo>
                <a:lnTo>
                  <a:pt x="11085" y="11380"/>
                </a:lnTo>
                <a:lnTo>
                  <a:pt x="11796" y="9839"/>
                </a:lnTo>
                <a:lnTo>
                  <a:pt x="12567" y="8180"/>
                </a:lnTo>
                <a:lnTo>
                  <a:pt x="13278" y="6461"/>
                </a:lnTo>
                <a:lnTo>
                  <a:pt x="13989" y="4623"/>
                </a:lnTo>
                <a:lnTo>
                  <a:pt x="14522" y="2845"/>
                </a:lnTo>
                <a:lnTo>
                  <a:pt x="14641" y="2312"/>
                </a:lnTo>
                <a:lnTo>
                  <a:pt x="14582" y="1778"/>
                </a:lnTo>
                <a:lnTo>
                  <a:pt x="14404" y="1304"/>
                </a:lnTo>
                <a:lnTo>
                  <a:pt x="14167" y="889"/>
                </a:lnTo>
                <a:lnTo>
                  <a:pt x="13811" y="534"/>
                </a:lnTo>
                <a:lnTo>
                  <a:pt x="13396" y="237"/>
                </a:lnTo>
                <a:lnTo>
                  <a:pt x="12922" y="60"/>
                </a:lnTo>
                <a:lnTo>
                  <a:pt x="12389" y="0"/>
                </a:lnTo>
                <a:close/>
              </a:path>
            </a:pathLst>
          </a:custGeom>
          <a:solidFill>
            <a:srgbClr val="42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6"/>
          <p:cNvSpPr/>
          <p:nvPr/>
        </p:nvSpPr>
        <p:spPr>
          <a:xfrm>
            <a:off x="7641325" y="2911075"/>
            <a:ext cx="161525" cy="170425"/>
          </a:xfrm>
          <a:custGeom>
            <a:avLst/>
            <a:gdLst/>
            <a:ahLst/>
            <a:cxnLst/>
            <a:rect l="l" t="t" r="r" b="b"/>
            <a:pathLst>
              <a:path w="6461" h="6817" extrusionOk="0">
                <a:moveTo>
                  <a:pt x="5335" y="0"/>
                </a:moveTo>
                <a:lnTo>
                  <a:pt x="2490" y="1956"/>
                </a:lnTo>
                <a:lnTo>
                  <a:pt x="2490" y="1956"/>
                </a:lnTo>
                <a:lnTo>
                  <a:pt x="2549" y="1719"/>
                </a:lnTo>
                <a:lnTo>
                  <a:pt x="2549" y="1423"/>
                </a:lnTo>
                <a:lnTo>
                  <a:pt x="2430" y="889"/>
                </a:lnTo>
                <a:lnTo>
                  <a:pt x="2253" y="474"/>
                </a:lnTo>
                <a:lnTo>
                  <a:pt x="2193" y="356"/>
                </a:lnTo>
                <a:lnTo>
                  <a:pt x="1838" y="356"/>
                </a:lnTo>
                <a:lnTo>
                  <a:pt x="1838" y="1008"/>
                </a:lnTo>
                <a:lnTo>
                  <a:pt x="1778" y="1601"/>
                </a:lnTo>
                <a:lnTo>
                  <a:pt x="1719" y="2075"/>
                </a:lnTo>
                <a:lnTo>
                  <a:pt x="1660" y="2253"/>
                </a:lnTo>
                <a:lnTo>
                  <a:pt x="1482" y="2430"/>
                </a:lnTo>
                <a:lnTo>
                  <a:pt x="1008" y="2786"/>
                </a:lnTo>
                <a:lnTo>
                  <a:pt x="593" y="3082"/>
                </a:lnTo>
                <a:lnTo>
                  <a:pt x="415" y="3260"/>
                </a:lnTo>
                <a:lnTo>
                  <a:pt x="297" y="3438"/>
                </a:lnTo>
                <a:lnTo>
                  <a:pt x="297" y="3616"/>
                </a:lnTo>
                <a:lnTo>
                  <a:pt x="297" y="3794"/>
                </a:lnTo>
                <a:lnTo>
                  <a:pt x="415" y="4327"/>
                </a:lnTo>
                <a:lnTo>
                  <a:pt x="593" y="4920"/>
                </a:lnTo>
                <a:lnTo>
                  <a:pt x="0" y="5275"/>
                </a:lnTo>
                <a:lnTo>
                  <a:pt x="652" y="6817"/>
                </a:lnTo>
                <a:lnTo>
                  <a:pt x="1778" y="6283"/>
                </a:lnTo>
                <a:lnTo>
                  <a:pt x="2193" y="6165"/>
                </a:lnTo>
                <a:lnTo>
                  <a:pt x="2667" y="5927"/>
                </a:lnTo>
                <a:lnTo>
                  <a:pt x="3082" y="5690"/>
                </a:lnTo>
                <a:lnTo>
                  <a:pt x="3557" y="5394"/>
                </a:lnTo>
                <a:lnTo>
                  <a:pt x="4268" y="4801"/>
                </a:lnTo>
                <a:lnTo>
                  <a:pt x="4505" y="4564"/>
                </a:lnTo>
                <a:lnTo>
                  <a:pt x="6165" y="4861"/>
                </a:lnTo>
                <a:lnTo>
                  <a:pt x="6461" y="4564"/>
                </a:lnTo>
                <a:lnTo>
                  <a:pt x="4742" y="3319"/>
                </a:lnTo>
                <a:lnTo>
                  <a:pt x="4031" y="1956"/>
                </a:lnTo>
                <a:lnTo>
                  <a:pt x="5572" y="297"/>
                </a:lnTo>
                <a:lnTo>
                  <a:pt x="5335" y="0"/>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6"/>
          <p:cNvSpPr/>
          <p:nvPr/>
        </p:nvSpPr>
        <p:spPr>
          <a:xfrm>
            <a:off x="7435350" y="3023675"/>
            <a:ext cx="241550" cy="246025"/>
          </a:xfrm>
          <a:custGeom>
            <a:avLst/>
            <a:gdLst/>
            <a:ahLst/>
            <a:cxnLst/>
            <a:rect l="l" t="t" r="r" b="b"/>
            <a:pathLst>
              <a:path w="9662" h="9841" extrusionOk="0">
                <a:moveTo>
                  <a:pt x="8299" y="1"/>
                </a:moveTo>
                <a:lnTo>
                  <a:pt x="0" y="5928"/>
                </a:lnTo>
                <a:lnTo>
                  <a:pt x="1423" y="9840"/>
                </a:lnTo>
                <a:lnTo>
                  <a:pt x="9662" y="2668"/>
                </a:lnTo>
                <a:lnTo>
                  <a:pt x="8299" y="1"/>
                </a:lnTo>
                <a:close/>
              </a:path>
            </a:pathLst>
          </a:custGeom>
          <a:solidFill>
            <a:srgbClr val="C1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6"/>
          <p:cNvSpPr/>
          <p:nvPr/>
        </p:nvSpPr>
        <p:spPr>
          <a:xfrm>
            <a:off x="7463500" y="2742150"/>
            <a:ext cx="508275" cy="558650"/>
          </a:xfrm>
          <a:custGeom>
            <a:avLst/>
            <a:gdLst/>
            <a:ahLst/>
            <a:cxnLst/>
            <a:rect l="l" t="t" r="r" b="b"/>
            <a:pathLst>
              <a:path w="20331" h="22346" extrusionOk="0">
                <a:moveTo>
                  <a:pt x="5276" y="0"/>
                </a:moveTo>
                <a:lnTo>
                  <a:pt x="4920" y="60"/>
                </a:lnTo>
                <a:lnTo>
                  <a:pt x="4624" y="178"/>
                </a:lnTo>
                <a:lnTo>
                  <a:pt x="4327" y="297"/>
                </a:lnTo>
                <a:lnTo>
                  <a:pt x="1601" y="1601"/>
                </a:lnTo>
                <a:lnTo>
                  <a:pt x="949" y="1897"/>
                </a:lnTo>
                <a:lnTo>
                  <a:pt x="949" y="1956"/>
                </a:lnTo>
                <a:lnTo>
                  <a:pt x="830" y="2134"/>
                </a:lnTo>
                <a:lnTo>
                  <a:pt x="712" y="2253"/>
                </a:lnTo>
                <a:lnTo>
                  <a:pt x="593" y="2312"/>
                </a:lnTo>
                <a:lnTo>
                  <a:pt x="297" y="2430"/>
                </a:lnTo>
                <a:lnTo>
                  <a:pt x="1" y="2430"/>
                </a:lnTo>
                <a:lnTo>
                  <a:pt x="119" y="2964"/>
                </a:lnTo>
                <a:lnTo>
                  <a:pt x="1838" y="2608"/>
                </a:lnTo>
                <a:lnTo>
                  <a:pt x="4742" y="2016"/>
                </a:lnTo>
                <a:lnTo>
                  <a:pt x="5039" y="1956"/>
                </a:lnTo>
                <a:lnTo>
                  <a:pt x="5276" y="1956"/>
                </a:lnTo>
                <a:lnTo>
                  <a:pt x="5572" y="2075"/>
                </a:lnTo>
                <a:lnTo>
                  <a:pt x="5809" y="2193"/>
                </a:lnTo>
                <a:lnTo>
                  <a:pt x="5987" y="2312"/>
                </a:lnTo>
                <a:lnTo>
                  <a:pt x="6165" y="2490"/>
                </a:lnTo>
                <a:lnTo>
                  <a:pt x="6343" y="2727"/>
                </a:lnTo>
                <a:lnTo>
                  <a:pt x="6402" y="3023"/>
                </a:lnTo>
                <a:lnTo>
                  <a:pt x="10907" y="19738"/>
                </a:lnTo>
                <a:lnTo>
                  <a:pt x="11025" y="20093"/>
                </a:lnTo>
                <a:lnTo>
                  <a:pt x="11144" y="20390"/>
                </a:lnTo>
                <a:lnTo>
                  <a:pt x="11499" y="20982"/>
                </a:lnTo>
                <a:lnTo>
                  <a:pt x="11974" y="21457"/>
                </a:lnTo>
                <a:lnTo>
                  <a:pt x="12566" y="21872"/>
                </a:lnTo>
                <a:lnTo>
                  <a:pt x="13159" y="22168"/>
                </a:lnTo>
                <a:lnTo>
                  <a:pt x="13811" y="22286"/>
                </a:lnTo>
                <a:lnTo>
                  <a:pt x="14522" y="22346"/>
                </a:lnTo>
                <a:lnTo>
                  <a:pt x="14878" y="22286"/>
                </a:lnTo>
                <a:lnTo>
                  <a:pt x="15234" y="22168"/>
                </a:lnTo>
                <a:lnTo>
                  <a:pt x="15293" y="22168"/>
                </a:lnTo>
                <a:lnTo>
                  <a:pt x="15648" y="22049"/>
                </a:lnTo>
                <a:lnTo>
                  <a:pt x="16004" y="21931"/>
                </a:lnTo>
                <a:lnTo>
                  <a:pt x="16597" y="21516"/>
                </a:lnTo>
                <a:lnTo>
                  <a:pt x="17071" y="21042"/>
                </a:lnTo>
                <a:lnTo>
                  <a:pt x="17486" y="20508"/>
                </a:lnTo>
                <a:lnTo>
                  <a:pt x="17782" y="19856"/>
                </a:lnTo>
                <a:lnTo>
                  <a:pt x="17901" y="19204"/>
                </a:lnTo>
                <a:lnTo>
                  <a:pt x="17960" y="18493"/>
                </a:lnTo>
                <a:lnTo>
                  <a:pt x="17901" y="18137"/>
                </a:lnTo>
                <a:lnTo>
                  <a:pt x="17841" y="17782"/>
                </a:lnTo>
                <a:lnTo>
                  <a:pt x="17249" y="15411"/>
                </a:lnTo>
                <a:lnTo>
                  <a:pt x="17130" y="14818"/>
                </a:lnTo>
                <a:lnTo>
                  <a:pt x="17071" y="14166"/>
                </a:lnTo>
                <a:lnTo>
                  <a:pt x="17130" y="13514"/>
                </a:lnTo>
                <a:lnTo>
                  <a:pt x="17249" y="12922"/>
                </a:lnTo>
                <a:lnTo>
                  <a:pt x="17427" y="12270"/>
                </a:lnTo>
                <a:lnTo>
                  <a:pt x="17723" y="11736"/>
                </a:lnTo>
                <a:lnTo>
                  <a:pt x="18079" y="11143"/>
                </a:lnTo>
                <a:lnTo>
                  <a:pt x="18434" y="10669"/>
                </a:lnTo>
                <a:lnTo>
                  <a:pt x="18671" y="10432"/>
                </a:lnTo>
                <a:lnTo>
                  <a:pt x="19205" y="10610"/>
                </a:lnTo>
                <a:lnTo>
                  <a:pt x="19679" y="10669"/>
                </a:lnTo>
                <a:lnTo>
                  <a:pt x="20035" y="10669"/>
                </a:lnTo>
                <a:lnTo>
                  <a:pt x="20153" y="10610"/>
                </a:lnTo>
                <a:lnTo>
                  <a:pt x="20272" y="10491"/>
                </a:lnTo>
                <a:lnTo>
                  <a:pt x="20331" y="10254"/>
                </a:lnTo>
                <a:lnTo>
                  <a:pt x="20331" y="9958"/>
                </a:lnTo>
                <a:lnTo>
                  <a:pt x="20153" y="9662"/>
                </a:lnTo>
                <a:lnTo>
                  <a:pt x="19916" y="9306"/>
                </a:lnTo>
                <a:lnTo>
                  <a:pt x="19620" y="8891"/>
                </a:lnTo>
                <a:lnTo>
                  <a:pt x="19205" y="8476"/>
                </a:lnTo>
                <a:lnTo>
                  <a:pt x="18731" y="8061"/>
                </a:lnTo>
                <a:lnTo>
                  <a:pt x="18197" y="7646"/>
                </a:lnTo>
                <a:lnTo>
                  <a:pt x="17664" y="7291"/>
                </a:lnTo>
                <a:lnTo>
                  <a:pt x="17130" y="6994"/>
                </a:lnTo>
                <a:lnTo>
                  <a:pt x="16597" y="6757"/>
                </a:lnTo>
                <a:lnTo>
                  <a:pt x="16123" y="6579"/>
                </a:lnTo>
                <a:lnTo>
                  <a:pt x="15708" y="6461"/>
                </a:lnTo>
                <a:lnTo>
                  <a:pt x="15352" y="6461"/>
                </a:lnTo>
                <a:lnTo>
                  <a:pt x="15056" y="6520"/>
                </a:lnTo>
                <a:lnTo>
                  <a:pt x="14878" y="6639"/>
                </a:lnTo>
                <a:lnTo>
                  <a:pt x="14819" y="6757"/>
                </a:lnTo>
                <a:lnTo>
                  <a:pt x="14759" y="6876"/>
                </a:lnTo>
                <a:lnTo>
                  <a:pt x="14819" y="7172"/>
                </a:lnTo>
                <a:lnTo>
                  <a:pt x="14996" y="7528"/>
                </a:lnTo>
                <a:lnTo>
                  <a:pt x="15234" y="7943"/>
                </a:lnTo>
                <a:lnTo>
                  <a:pt x="14641" y="8595"/>
                </a:lnTo>
                <a:lnTo>
                  <a:pt x="14167" y="9306"/>
                </a:lnTo>
                <a:lnTo>
                  <a:pt x="13752" y="10076"/>
                </a:lnTo>
                <a:lnTo>
                  <a:pt x="13396" y="10906"/>
                </a:lnTo>
                <a:lnTo>
                  <a:pt x="13100" y="11736"/>
                </a:lnTo>
                <a:lnTo>
                  <a:pt x="13040" y="12032"/>
                </a:lnTo>
                <a:lnTo>
                  <a:pt x="12922" y="12566"/>
                </a:lnTo>
                <a:lnTo>
                  <a:pt x="12863" y="13159"/>
                </a:lnTo>
                <a:lnTo>
                  <a:pt x="12863" y="13692"/>
                </a:lnTo>
                <a:lnTo>
                  <a:pt x="12863" y="14285"/>
                </a:lnTo>
                <a:lnTo>
                  <a:pt x="12981" y="15411"/>
                </a:lnTo>
                <a:lnTo>
                  <a:pt x="13218" y="16537"/>
                </a:lnTo>
                <a:lnTo>
                  <a:pt x="13930" y="18612"/>
                </a:lnTo>
                <a:lnTo>
                  <a:pt x="13930" y="18849"/>
                </a:lnTo>
                <a:lnTo>
                  <a:pt x="13811" y="19027"/>
                </a:lnTo>
                <a:lnTo>
                  <a:pt x="13692" y="19204"/>
                </a:lnTo>
                <a:lnTo>
                  <a:pt x="13455" y="19323"/>
                </a:lnTo>
                <a:lnTo>
                  <a:pt x="13396" y="19323"/>
                </a:lnTo>
                <a:lnTo>
                  <a:pt x="13218" y="19264"/>
                </a:lnTo>
                <a:lnTo>
                  <a:pt x="13040" y="19204"/>
                </a:lnTo>
                <a:lnTo>
                  <a:pt x="12922" y="19086"/>
                </a:lnTo>
                <a:lnTo>
                  <a:pt x="12863" y="18908"/>
                </a:lnTo>
                <a:lnTo>
                  <a:pt x="10847" y="11558"/>
                </a:lnTo>
                <a:lnTo>
                  <a:pt x="8891" y="4149"/>
                </a:lnTo>
                <a:lnTo>
                  <a:pt x="8358" y="2134"/>
                </a:lnTo>
                <a:lnTo>
                  <a:pt x="8239" y="1838"/>
                </a:lnTo>
                <a:lnTo>
                  <a:pt x="8121" y="1541"/>
                </a:lnTo>
                <a:lnTo>
                  <a:pt x="7943" y="1245"/>
                </a:lnTo>
                <a:lnTo>
                  <a:pt x="7765" y="1008"/>
                </a:lnTo>
                <a:lnTo>
                  <a:pt x="7291" y="593"/>
                </a:lnTo>
                <a:lnTo>
                  <a:pt x="6758" y="237"/>
                </a:lnTo>
                <a:lnTo>
                  <a:pt x="6224" y="60"/>
                </a:lnTo>
                <a:lnTo>
                  <a:pt x="5572" y="0"/>
                </a:lnTo>
                <a:close/>
              </a:path>
            </a:pathLst>
          </a:custGeom>
          <a:solidFill>
            <a:srgbClr val="EA9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6"/>
          <p:cNvSpPr/>
          <p:nvPr/>
        </p:nvSpPr>
        <p:spPr>
          <a:xfrm>
            <a:off x="7857650" y="2917000"/>
            <a:ext cx="94875" cy="71150"/>
          </a:xfrm>
          <a:custGeom>
            <a:avLst/>
            <a:gdLst/>
            <a:ahLst/>
            <a:cxnLst/>
            <a:rect l="l" t="t" r="r" b="b"/>
            <a:pathLst>
              <a:path w="3795" h="2846" extrusionOk="0">
                <a:moveTo>
                  <a:pt x="297" y="0"/>
                </a:moveTo>
                <a:lnTo>
                  <a:pt x="120" y="60"/>
                </a:lnTo>
                <a:lnTo>
                  <a:pt x="1" y="119"/>
                </a:lnTo>
                <a:lnTo>
                  <a:pt x="1" y="237"/>
                </a:lnTo>
                <a:lnTo>
                  <a:pt x="60" y="415"/>
                </a:lnTo>
                <a:lnTo>
                  <a:pt x="120" y="593"/>
                </a:lnTo>
                <a:lnTo>
                  <a:pt x="297" y="830"/>
                </a:lnTo>
                <a:lnTo>
                  <a:pt x="831" y="1364"/>
                </a:lnTo>
                <a:lnTo>
                  <a:pt x="1542" y="1956"/>
                </a:lnTo>
                <a:lnTo>
                  <a:pt x="2313" y="2430"/>
                </a:lnTo>
                <a:lnTo>
                  <a:pt x="2965" y="2727"/>
                </a:lnTo>
                <a:lnTo>
                  <a:pt x="3261" y="2845"/>
                </a:lnTo>
                <a:lnTo>
                  <a:pt x="3676" y="2845"/>
                </a:lnTo>
                <a:lnTo>
                  <a:pt x="3794" y="2786"/>
                </a:lnTo>
                <a:lnTo>
                  <a:pt x="3794" y="2668"/>
                </a:lnTo>
                <a:lnTo>
                  <a:pt x="3735" y="2490"/>
                </a:lnTo>
                <a:lnTo>
                  <a:pt x="3676" y="2253"/>
                </a:lnTo>
                <a:lnTo>
                  <a:pt x="3498" y="2016"/>
                </a:lnTo>
                <a:lnTo>
                  <a:pt x="2965" y="1482"/>
                </a:lnTo>
                <a:lnTo>
                  <a:pt x="2253" y="949"/>
                </a:lnTo>
                <a:lnTo>
                  <a:pt x="1483" y="475"/>
                </a:lnTo>
                <a:lnTo>
                  <a:pt x="831" y="119"/>
                </a:lnTo>
                <a:lnTo>
                  <a:pt x="534" y="60"/>
                </a:lnTo>
                <a:lnTo>
                  <a:pt x="297" y="0"/>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6"/>
          <p:cNvSpPr/>
          <p:nvPr/>
        </p:nvSpPr>
        <p:spPr>
          <a:xfrm>
            <a:off x="7675400" y="2845875"/>
            <a:ext cx="59300" cy="185250"/>
          </a:xfrm>
          <a:custGeom>
            <a:avLst/>
            <a:gdLst/>
            <a:ahLst/>
            <a:cxnLst/>
            <a:rect l="l" t="t" r="r" b="b"/>
            <a:pathLst>
              <a:path w="2372" h="7410" extrusionOk="0">
                <a:moveTo>
                  <a:pt x="415" y="0"/>
                </a:moveTo>
                <a:lnTo>
                  <a:pt x="238" y="119"/>
                </a:lnTo>
                <a:lnTo>
                  <a:pt x="60" y="356"/>
                </a:lnTo>
                <a:lnTo>
                  <a:pt x="1" y="534"/>
                </a:lnTo>
                <a:lnTo>
                  <a:pt x="60" y="830"/>
                </a:lnTo>
                <a:lnTo>
                  <a:pt x="1660" y="6876"/>
                </a:lnTo>
                <a:lnTo>
                  <a:pt x="1779" y="7113"/>
                </a:lnTo>
                <a:lnTo>
                  <a:pt x="1956" y="7291"/>
                </a:lnTo>
                <a:lnTo>
                  <a:pt x="2134" y="7350"/>
                </a:lnTo>
                <a:lnTo>
                  <a:pt x="2371" y="7409"/>
                </a:lnTo>
                <a:lnTo>
                  <a:pt x="415" y="0"/>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6"/>
          <p:cNvSpPr/>
          <p:nvPr/>
        </p:nvSpPr>
        <p:spPr>
          <a:xfrm>
            <a:off x="7728750" y="3031100"/>
            <a:ext cx="17800" cy="17800"/>
          </a:xfrm>
          <a:custGeom>
            <a:avLst/>
            <a:gdLst/>
            <a:ahLst/>
            <a:cxnLst/>
            <a:rect l="l" t="t" r="r" b="b"/>
            <a:pathLst>
              <a:path w="712" h="712" extrusionOk="0">
                <a:moveTo>
                  <a:pt x="178" y="0"/>
                </a:moveTo>
                <a:lnTo>
                  <a:pt x="119" y="119"/>
                </a:lnTo>
                <a:lnTo>
                  <a:pt x="0" y="178"/>
                </a:lnTo>
                <a:lnTo>
                  <a:pt x="0" y="356"/>
                </a:lnTo>
                <a:lnTo>
                  <a:pt x="0" y="474"/>
                </a:lnTo>
                <a:lnTo>
                  <a:pt x="119" y="593"/>
                </a:lnTo>
                <a:lnTo>
                  <a:pt x="178" y="652"/>
                </a:lnTo>
                <a:lnTo>
                  <a:pt x="356" y="712"/>
                </a:lnTo>
                <a:lnTo>
                  <a:pt x="474" y="652"/>
                </a:lnTo>
                <a:lnTo>
                  <a:pt x="593" y="593"/>
                </a:lnTo>
                <a:lnTo>
                  <a:pt x="652" y="474"/>
                </a:lnTo>
                <a:lnTo>
                  <a:pt x="712" y="356"/>
                </a:lnTo>
                <a:lnTo>
                  <a:pt x="652" y="178"/>
                </a:lnTo>
                <a:lnTo>
                  <a:pt x="593" y="119"/>
                </a:lnTo>
                <a:lnTo>
                  <a:pt x="474" y="0"/>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6"/>
          <p:cNvSpPr/>
          <p:nvPr/>
        </p:nvSpPr>
        <p:spPr>
          <a:xfrm>
            <a:off x="7748000" y="3100750"/>
            <a:ext cx="17825" cy="17800"/>
          </a:xfrm>
          <a:custGeom>
            <a:avLst/>
            <a:gdLst/>
            <a:ahLst/>
            <a:cxnLst/>
            <a:rect l="l" t="t" r="r" b="b"/>
            <a:pathLst>
              <a:path w="713" h="712" extrusionOk="0">
                <a:moveTo>
                  <a:pt x="356" y="0"/>
                </a:moveTo>
                <a:lnTo>
                  <a:pt x="238" y="59"/>
                </a:lnTo>
                <a:lnTo>
                  <a:pt x="119" y="119"/>
                </a:lnTo>
                <a:lnTo>
                  <a:pt x="1" y="237"/>
                </a:lnTo>
                <a:lnTo>
                  <a:pt x="1" y="356"/>
                </a:lnTo>
                <a:lnTo>
                  <a:pt x="1" y="533"/>
                </a:lnTo>
                <a:lnTo>
                  <a:pt x="119" y="652"/>
                </a:lnTo>
                <a:lnTo>
                  <a:pt x="238" y="711"/>
                </a:lnTo>
                <a:lnTo>
                  <a:pt x="475" y="711"/>
                </a:lnTo>
                <a:lnTo>
                  <a:pt x="594" y="652"/>
                </a:lnTo>
                <a:lnTo>
                  <a:pt x="712" y="533"/>
                </a:lnTo>
                <a:lnTo>
                  <a:pt x="712" y="356"/>
                </a:lnTo>
                <a:lnTo>
                  <a:pt x="712" y="237"/>
                </a:lnTo>
                <a:lnTo>
                  <a:pt x="594" y="119"/>
                </a:lnTo>
                <a:lnTo>
                  <a:pt x="475" y="59"/>
                </a:lnTo>
                <a:lnTo>
                  <a:pt x="356" y="0"/>
                </a:ln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6"/>
          <p:cNvSpPr/>
          <p:nvPr/>
        </p:nvSpPr>
        <p:spPr>
          <a:xfrm>
            <a:off x="7851725" y="3096300"/>
            <a:ext cx="26700" cy="26700"/>
          </a:xfrm>
          <a:custGeom>
            <a:avLst/>
            <a:gdLst/>
            <a:ahLst/>
            <a:cxnLst/>
            <a:rect l="l" t="t" r="r" b="b"/>
            <a:pathLst>
              <a:path w="1068" h="1068" extrusionOk="0">
                <a:moveTo>
                  <a:pt x="534" y="0"/>
                </a:moveTo>
                <a:lnTo>
                  <a:pt x="357" y="59"/>
                </a:lnTo>
                <a:lnTo>
                  <a:pt x="179" y="178"/>
                </a:lnTo>
                <a:lnTo>
                  <a:pt x="60" y="356"/>
                </a:lnTo>
                <a:lnTo>
                  <a:pt x="1" y="534"/>
                </a:lnTo>
                <a:lnTo>
                  <a:pt x="60" y="771"/>
                </a:lnTo>
                <a:lnTo>
                  <a:pt x="179" y="949"/>
                </a:lnTo>
                <a:lnTo>
                  <a:pt x="357" y="1067"/>
                </a:lnTo>
                <a:lnTo>
                  <a:pt x="771" y="1067"/>
                </a:lnTo>
                <a:lnTo>
                  <a:pt x="949" y="949"/>
                </a:lnTo>
                <a:lnTo>
                  <a:pt x="1068" y="771"/>
                </a:lnTo>
                <a:lnTo>
                  <a:pt x="1068" y="534"/>
                </a:lnTo>
                <a:lnTo>
                  <a:pt x="1068" y="356"/>
                </a:lnTo>
                <a:lnTo>
                  <a:pt x="949" y="178"/>
                </a:lnTo>
                <a:lnTo>
                  <a:pt x="771" y="59"/>
                </a:lnTo>
                <a:lnTo>
                  <a:pt x="534" y="0"/>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6"/>
          <p:cNvSpPr/>
          <p:nvPr/>
        </p:nvSpPr>
        <p:spPr>
          <a:xfrm>
            <a:off x="7868025" y="3174825"/>
            <a:ext cx="26700" cy="26700"/>
          </a:xfrm>
          <a:custGeom>
            <a:avLst/>
            <a:gdLst/>
            <a:ahLst/>
            <a:cxnLst/>
            <a:rect l="l" t="t" r="r" b="b"/>
            <a:pathLst>
              <a:path w="1068" h="1068" extrusionOk="0">
                <a:moveTo>
                  <a:pt x="356" y="1"/>
                </a:moveTo>
                <a:lnTo>
                  <a:pt x="179" y="119"/>
                </a:lnTo>
                <a:lnTo>
                  <a:pt x="60" y="297"/>
                </a:lnTo>
                <a:lnTo>
                  <a:pt x="1" y="534"/>
                </a:lnTo>
                <a:lnTo>
                  <a:pt x="60" y="712"/>
                </a:lnTo>
                <a:lnTo>
                  <a:pt x="179" y="890"/>
                </a:lnTo>
                <a:lnTo>
                  <a:pt x="356" y="1008"/>
                </a:lnTo>
                <a:lnTo>
                  <a:pt x="534" y="1068"/>
                </a:lnTo>
                <a:lnTo>
                  <a:pt x="771" y="1008"/>
                </a:lnTo>
                <a:lnTo>
                  <a:pt x="949" y="890"/>
                </a:lnTo>
                <a:lnTo>
                  <a:pt x="1068" y="712"/>
                </a:lnTo>
                <a:lnTo>
                  <a:pt x="1068" y="534"/>
                </a:lnTo>
                <a:lnTo>
                  <a:pt x="1068" y="297"/>
                </a:lnTo>
                <a:lnTo>
                  <a:pt x="949" y="119"/>
                </a:lnTo>
                <a:lnTo>
                  <a:pt x="771"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6"/>
          <p:cNvSpPr/>
          <p:nvPr/>
        </p:nvSpPr>
        <p:spPr>
          <a:xfrm>
            <a:off x="7865075" y="3136300"/>
            <a:ext cx="26700" cy="26700"/>
          </a:xfrm>
          <a:custGeom>
            <a:avLst/>
            <a:gdLst/>
            <a:ahLst/>
            <a:cxnLst/>
            <a:rect l="l" t="t" r="r" b="b"/>
            <a:pathLst>
              <a:path w="1068" h="1068" extrusionOk="0">
                <a:moveTo>
                  <a:pt x="534" y="1"/>
                </a:moveTo>
                <a:lnTo>
                  <a:pt x="356" y="60"/>
                </a:lnTo>
                <a:lnTo>
                  <a:pt x="178" y="178"/>
                </a:lnTo>
                <a:lnTo>
                  <a:pt x="60" y="356"/>
                </a:lnTo>
                <a:lnTo>
                  <a:pt x="0" y="534"/>
                </a:lnTo>
                <a:lnTo>
                  <a:pt x="60" y="771"/>
                </a:lnTo>
                <a:lnTo>
                  <a:pt x="178" y="890"/>
                </a:lnTo>
                <a:lnTo>
                  <a:pt x="356" y="1008"/>
                </a:lnTo>
                <a:lnTo>
                  <a:pt x="534" y="1067"/>
                </a:lnTo>
                <a:lnTo>
                  <a:pt x="771" y="1008"/>
                </a:lnTo>
                <a:lnTo>
                  <a:pt x="949" y="890"/>
                </a:lnTo>
                <a:lnTo>
                  <a:pt x="1067" y="771"/>
                </a:lnTo>
                <a:lnTo>
                  <a:pt x="1067" y="534"/>
                </a:lnTo>
                <a:lnTo>
                  <a:pt x="1067" y="356"/>
                </a:lnTo>
                <a:lnTo>
                  <a:pt x="949" y="178"/>
                </a:lnTo>
                <a:lnTo>
                  <a:pt x="771" y="60"/>
                </a:lnTo>
                <a:lnTo>
                  <a:pt x="534"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6"/>
          <p:cNvSpPr/>
          <p:nvPr/>
        </p:nvSpPr>
        <p:spPr>
          <a:xfrm>
            <a:off x="7850250" y="3247425"/>
            <a:ext cx="22250" cy="22275"/>
          </a:xfrm>
          <a:custGeom>
            <a:avLst/>
            <a:gdLst/>
            <a:ahLst/>
            <a:cxnLst/>
            <a:rect l="l" t="t" r="r" b="b"/>
            <a:pathLst>
              <a:path w="890" h="891" extrusionOk="0">
                <a:moveTo>
                  <a:pt x="475" y="1"/>
                </a:moveTo>
                <a:lnTo>
                  <a:pt x="297" y="60"/>
                </a:lnTo>
                <a:lnTo>
                  <a:pt x="119" y="179"/>
                </a:lnTo>
                <a:lnTo>
                  <a:pt x="60" y="297"/>
                </a:lnTo>
                <a:lnTo>
                  <a:pt x="1" y="475"/>
                </a:lnTo>
                <a:lnTo>
                  <a:pt x="60" y="653"/>
                </a:lnTo>
                <a:lnTo>
                  <a:pt x="119" y="771"/>
                </a:lnTo>
                <a:lnTo>
                  <a:pt x="297" y="890"/>
                </a:lnTo>
                <a:lnTo>
                  <a:pt x="653" y="890"/>
                </a:lnTo>
                <a:lnTo>
                  <a:pt x="771" y="771"/>
                </a:lnTo>
                <a:lnTo>
                  <a:pt x="890" y="653"/>
                </a:lnTo>
                <a:lnTo>
                  <a:pt x="890" y="475"/>
                </a:lnTo>
                <a:lnTo>
                  <a:pt x="890" y="297"/>
                </a:lnTo>
                <a:lnTo>
                  <a:pt x="771" y="179"/>
                </a:lnTo>
                <a:lnTo>
                  <a:pt x="653" y="60"/>
                </a:lnTo>
                <a:lnTo>
                  <a:pt x="475"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6"/>
          <p:cNvSpPr/>
          <p:nvPr/>
        </p:nvSpPr>
        <p:spPr>
          <a:xfrm>
            <a:off x="7767275" y="3171875"/>
            <a:ext cx="17800" cy="17800"/>
          </a:xfrm>
          <a:custGeom>
            <a:avLst/>
            <a:gdLst/>
            <a:ahLst/>
            <a:cxnLst/>
            <a:rect l="l" t="t" r="r" b="b"/>
            <a:pathLst>
              <a:path w="712" h="712" extrusionOk="0">
                <a:moveTo>
                  <a:pt x="237" y="0"/>
                </a:moveTo>
                <a:lnTo>
                  <a:pt x="119" y="119"/>
                </a:lnTo>
                <a:lnTo>
                  <a:pt x="0" y="237"/>
                </a:lnTo>
                <a:lnTo>
                  <a:pt x="0" y="356"/>
                </a:lnTo>
                <a:lnTo>
                  <a:pt x="0" y="474"/>
                </a:lnTo>
                <a:lnTo>
                  <a:pt x="119" y="593"/>
                </a:lnTo>
                <a:lnTo>
                  <a:pt x="237" y="652"/>
                </a:lnTo>
                <a:lnTo>
                  <a:pt x="356" y="711"/>
                </a:lnTo>
                <a:lnTo>
                  <a:pt x="475" y="652"/>
                </a:lnTo>
                <a:lnTo>
                  <a:pt x="593" y="593"/>
                </a:lnTo>
                <a:lnTo>
                  <a:pt x="712" y="474"/>
                </a:lnTo>
                <a:lnTo>
                  <a:pt x="712" y="356"/>
                </a:lnTo>
                <a:lnTo>
                  <a:pt x="712" y="237"/>
                </a:lnTo>
                <a:lnTo>
                  <a:pt x="593" y="119"/>
                </a:lnTo>
                <a:lnTo>
                  <a:pt x="475" y="0"/>
                </a:lnTo>
                <a:close/>
              </a:path>
            </a:pathLst>
          </a:custGeom>
          <a:solidFill>
            <a:srgbClr val="BC6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6"/>
          <p:cNvSpPr/>
          <p:nvPr/>
        </p:nvSpPr>
        <p:spPr>
          <a:xfrm>
            <a:off x="7737625" y="3066650"/>
            <a:ext cx="17825" cy="17825"/>
          </a:xfrm>
          <a:custGeom>
            <a:avLst/>
            <a:gdLst/>
            <a:ahLst/>
            <a:cxnLst/>
            <a:rect l="l" t="t" r="r" b="b"/>
            <a:pathLst>
              <a:path w="713" h="713" extrusionOk="0">
                <a:moveTo>
                  <a:pt x="179" y="1"/>
                </a:moveTo>
                <a:lnTo>
                  <a:pt x="119" y="60"/>
                </a:lnTo>
                <a:lnTo>
                  <a:pt x="1" y="179"/>
                </a:lnTo>
                <a:lnTo>
                  <a:pt x="1" y="356"/>
                </a:lnTo>
                <a:lnTo>
                  <a:pt x="1" y="475"/>
                </a:lnTo>
                <a:lnTo>
                  <a:pt x="119" y="594"/>
                </a:lnTo>
                <a:lnTo>
                  <a:pt x="179" y="653"/>
                </a:lnTo>
                <a:lnTo>
                  <a:pt x="357" y="712"/>
                </a:lnTo>
                <a:lnTo>
                  <a:pt x="475" y="653"/>
                </a:lnTo>
                <a:lnTo>
                  <a:pt x="594" y="594"/>
                </a:lnTo>
                <a:lnTo>
                  <a:pt x="653" y="475"/>
                </a:lnTo>
                <a:lnTo>
                  <a:pt x="712" y="356"/>
                </a:lnTo>
                <a:lnTo>
                  <a:pt x="653" y="179"/>
                </a:lnTo>
                <a:lnTo>
                  <a:pt x="594" y="60"/>
                </a:lnTo>
                <a:lnTo>
                  <a:pt x="475" y="1"/>
                </a:ln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6"/>
          <p:cNvSpPr/>
          <p:nvPr/>
        </p:nvSpPr>
        <p:spPr>
          <a:xfrm>
            <a:off x="7756900" y="3136300"/>
            <a:ext cx="17800" cy="17800"/>
          </a:xfrm>
          <a:custGeom>
            <a:avLst/>
            <a:gdLst/>
            <a:ahLst/>
            <a:cxnLst/>
            <a:rect l="l" t="t" r="r" b="b"/>
            <a:pathLst>
              <a:path w="712" h="712" extrusionOk="0">
                <a:moveTo>
                  <a:pt x="356" y="1"/>
                </a:moveTo>
                <a:lnTo>
                  <a:pt x="238" y="60"/>
                </a:lnTo>
                <a:lnTo>
                  <a:pt x="119" y="119"/>
                </a:lnTo>
                <a:lnTo>
                  <a:pt x="0" y="238"/>
                </a:lnTo>
                <a:lnTo>
                  <a:pt x="0" y="356"/>
                </a:lnTo>
                <a:lnTo>
                  <a:pt x="0" y="475"/>
                </a:lnTo>
                <a:lnTo>
                  <a:pt x="119" y="593"/>
                </a:lnTo>
                <a:lnTo>
                  <a:pt x="238" y="712"/>
                </a:lnTo>
                <a:lnTo>
                  <a:pt x="475" y="712"/>
                </a:lnTo>
                <a:lnTo>
                  <a:pt x="593" y="593"/>
                </a:lnTo>
                <a:lnTo>
                  <a:pt x="712" y="475"/>
                </a:lnTo>
                <a:lnTo>
                  <a:pt x="712" y="356"/>
                </a:lnTo>
                <a:lnTo>
                  <a:pt x="712" y="238"/>
                </a:lnTo>
                <a:lnTo>
                  <a:pt x="593" y="119"/>
                </a:lnTo>
                <a:lnTo>
                  <a:pt x="475" y="60"/>
                </a:lnTo>
                <a:lnTo>
                  <a:pt x="356" y="1"/>
                </a:ln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6"/>
          <p:cNvSpPr/>
          <p:nvPr/>
        </p:nvSpPr>
        <p:spPr>
          <a:xfrm>
            <a:off x="7682800" y="2859200"/>
            <a:ext cx="17825" cy="17800"/>
          </a:xfrm>
          <a:custGeom>
            <a:avLst/>
            <a:gdLst/>
            <a:ahLst/>
            <a:cxnLst/>
            <a:rect l="l" t="t" r="r" b="b"/>
            <a:pathLst>
              <a:path w="713" h="712" extrusionOk="0">
                <a:moveTo>
                  <a:pt x="238" y="1"/>
                </a:moveTo>
                <a:lnTo>
                  <a:pt x="119" y="119"/>
                </a:lnTo>
                <a:lnTo>
                  <a:pt x="60" y="238"/>
                </a:lnTo>
                <a:lnTo>
                  <a:pt x="1" y="356"/>
                </a:lnTo>
                <a:lnTo>
                  <a:pt x="60" y="475"/>
                </a:lnTo>
                <a:lnTo>
                  <a:pt x="119" y="593"/>
                </a:lnTo>
                <a:lnTo>
                  <a:pt x="238" y="653"/>
                </a:lnTo>
                <a:lnTo>
                  <a:pt x="356" y="712"/>
                </a:lnTo>
                <a:lnTo>
                  <a:pt x="534" y="653"/>
                </a:lnTo>
                <a:lnTo>
                  <a:pt x="653" y="593"/>
                </a:lnTo>
                <a:lnTo>
                  <a:pt x="712" y="475"/>
                </a:lnTo>
                <a:lnTo>
                  <a:pt x="712" y="356"/>
                </a:lnTo>
                <a:lnTo>
                  <a:pt x="712" y="238"/>
                </a:lnTo>
                <a:lnTo>
                  <a:pt x="653" y="119"/>
                </a:lnTo>
                <a:lnTo>
                  <a:pt x="534"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6"/>
          <p:cNvSpPr/>
          <p:nvPr/>
        </p:nvSpPr>
        <p:spPr>
          <a:xfrm>
            <a:off x="7703550" y="2928850"/>
            <a:ext cx="17800" cy="17800"/>
          </a:xfrm>
          <a:custGeom>
            <a:avLst/>
            <a:gdLst/>
            <a:ahLst/>
            <a:cxnLst/>
            <a:rect l="l" t="t" r="r" b="b"/>
            <a:pathLst>
              <a:path w="712" h="712" extrusionOk="0">
                <a:moveTo>
                  <a:pt x="356" y="1"/>
                </a:moveTo>
                <a:lnTo>
                  <a:pt x="178" y="60"/>
                </a:lnTo>
                <a:lnTo>
                  <a:pt x="60" y="119"/>
                </a:lnTo>
                <a:lnTo>
                  <a:pt x="1" y="238"/>
                </a:lnTo>
                <a:lnTo>
                  <a:pt x="1" y="356"/>
                </a:lnTo>
                <a:lnTo>
                  <a:pt x="1" y="534"/>
                </a:lnTo>
                <a:lnTo>
                  <a:pt x="60" y="652"/>
                </a:lnTo>
                <a:lnTo>
                  <a:pt x="178" y="712"/>
                </a:lnTo>
                <a:lnTo>
                  <a:pt x="475" y="712"/>
                </a:lnTo>
                <a:lnTo>
                  <a:pt x="593" y="652"/>
                </a:lnTo>
                <a:lnTo>
                  <a:pt x="653" y="534"/>
                </a:lnTo>
                <a:lnTo>
                  <a:pt x="712" y="356"/>
                </a:lnTo>
                <a:lnTo>
                  <a:pt x="653" y="238"/>
                </a:lnTo>
                <a:lnTo>
                  <a:pt x="593" y="119"/>
                </a:lnTo>
                <a:lnTo>
                  <a:pt x="475" y="60"/>
                </a:lnTo>
                <a:lnTo>
                  <a:pt x="356"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6"/>
          <p:cNvSpPr/>
          <p:nvPr/>
        </p:nvSpPr>
        <p:spPr>
          <a:xfrm>
            <a:off x="7722825" y="2999975"/>
            <a:ext cx="17800" cy="17800"/>
          </a:xfrm>
          <a:custGeom>
            <a:avLst/>
            <a:gdLst/>
            <a:ahLst/>
            <a:cxnLst/>
            <a:rect l="l" t="t" r="r" b="b"/>
            <a:pathLst>
              <a:path w="712" h="712" extrusionOk="0">
                <a:moveTo>
                  <a:pt x="178" y="1"/>
                </a:moveTo>
                <a:lnTo>
                  <a:pt x="59" y="119"/>
                </a:lnTo>
                <a:lnTo>
                  <a:pt x="0" y="238"/>
                </a:lnTo>
                <a:lnTo>
                  <a:pt x="0" y="356"/>
                </a:lnTo>
                <a:lnTo>
                  <a:pt x="0" y="475"/>
                </a:lnTo>
                <a:lnTo>
                  <a:pt x="59" y="593"/>
                </a:lnTo>
                <a:lnTo>
                  <a:pt x="178" y="653"/>
                </a:lnTo>
                <a:lnTo>
                  <a:pt x="356" y="712"/>
                </a:lnTo>
                <a:lnTo>
                  <a:pt x="474" y="653"/>
                </a:lnTo>
                <a:lnTo>
                  <a:pt x="593" y="593"/>
                </a:lnTo>
                <a:lnTo>
                  <a:pt x="652" y="475"/>
                </a:lnTo>
                <a:lnTo>
                  <a:pt x="711" y="356"/>
                </a:lnTo>
                <a:lnTo>
                  <a:pt x="652" y="238"/>
                </a:lnTo>
                <a:lnTo>
                  <a:pt x="593" y="119"/>
                </a:lnTo>
                <a:lnTo>
                  <a:pt x="474" y="1"/>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6"/>
          <p:cNvSpPr/>
          <p:nvPr/>
        </p:nvSpPr>
        <p:spPr>
          <a:xfrm>
            <a:off x="7691700" y="2894775"/>
            <a:ext cx="17800" cy="17800"/>
          </a:xfrm>
          <a:custGeom>
            <a:avLst/>
            <a:gdLst/>
            <a:ahLst/>
            <a:cxnLst/>
            <a:rect l="l" t="t" r="r" b="b"/>
            <a:pathLst>
              <a:path w="712" h="712" extrusionOk="0">
                <a:moveTo>
                  <a:pt x="238" y="0"/>
                </a:moveTo>
                <a:lnTo>
                  <a:pt x="119" y="60"/>
                </a:lnTo>
                <a:lnTo>
                  <a:pt x="60" y="178"/>
                </a:lnTo>
                <a:lnTo>
                  <a:pt x="0" y="356"/>
                </a:lnTo>
                <a:lnTo>
                  <a:pt x="60" y="474"/>
                </a:lnTo>
                <a:lnTo>
                  <a:pt x="119" y="593"/>
                </a:lnTo>
                <a:lnTo>
                  <a:pt x="238" y="652"/>
                </a:lnTo>
                <a:lnTo>
                  <a:pt x="356" y="712"/>
                </a:lnTo>
                <a:lnTo>
                  <a:pt x="534" y="652"/>
                </a:lnTo>
                <a:lnTo>
                  <a:pt x="652" y="593"/>
                </a:lnTo>
                <a:lnTo>
                  <a:pt x="712" y="474"/>
                </a:lnTo>
                <a:lnTo>
                  <a:pt x="712" y="356"/>
                </a:lnTo>
                <a:lnTo>
                  <a:pt x="712" y="178"/>
                </a:lnTo>
                <a:lnTo>
                  <a:pt x="652" y="60"/>
                </a:lnTo>
                <a:lnTo>
                  <a:pt x="534" y="0"/>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6"/>
          <p:cNvSpPr/>
          <p:nvPr/>
        </p:nvSpPr>
        <p:spPr>
          <a:xfrm>
            <a:off x="7712450" y="2964425"/>
            <a:ext cx="17800" cy="17800"/>
          </a:xfrm>
          <a:custGeom>
            <a:avLst/>
            <a:gdLst/>
            <a:ahLst/>
            <a:cxnLst/>
            <a:rect l="l" t="t" r="r" b="b"/>
            <a:pathLst>
              <a:path w="712" h="712" extrusionOk="0">
                <a:moveTo>
                  <a:pt x="356" y="0"/>
                </a:moveTo>
                <a:lnTo>
                  <a:pt x="178" y="59"/>
                </a:lnTo>
                <a:lnTo>
                  <a:pt x="60" y="119"/>
                </a:lnTo>
                <a:lnTo>
                  <a:pt x="0" y="237"/>
                </a:lnTo>
                <a:lnTo>
                  <a:pt x="0" y="356"/>
                </a:lnTo>
                <a:lnTo>
                  <a:pt x="0" y="474"/>
                </a:lnTo>
                <a:lnTo>
                  <a:pt x="60" y="593"/>
                </a:lnTo>
                <a:lnTo>
                  <a:pt x="178" y="711"/>
                </a:lnTo>
                <a:lnTo>
                  <a:pt x="474" y="711"/>
                </a:lnTo>
                <a:lnTo>
                  <a:pt x="593" y="593"/>
                </a:lnTo>
                <a:lnTo>
                  <a:pt x="652" y="474"/>
                </a:lnTo>
                <a:lnTo>
                  <a:pt x="712" y="356"/>
                </a:lnTo>
                <a:lnTo>
                  <a:pt x="652" y="237"/>
                </a:lnTo>
                <a:lnTo>
                  <a:pt x="593" y="119"/>
                </a:lnTo>
                <a:lnTo>
                  <a:pt x="474" y="59"/>
                </a:lnTo>
                <a:lnTo>
                  <a:pt x="356" y="0"/>
                </a:lnTo>
                <a:close/>
              </a:path>
            </a:pathLst>
          </a:custGeom>
          <a:solidFill>
            <a:srgbClr val="FFC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6"/>
          <p:cNvSpPr/>
          <p:nvPr/>
        </p:nvSpPr>
        <p:spPr>
          <a:xfrm>
            <a:off x="7463500" y="2782150"/>
            <a:ext cx="45975" cy="34100"/>
          </a:xfrm>
          <a:custGeom>
            <a:avLst/>
            <a:gdLst/>
            <a:ahLst/>
            <a:cxnLst/>
            <a:rect l="l" t="t" r="r" b="b"/>
            <a:pathLst>
              <a:path w="1839" h="1364" extrusionOk="0">
                <a:moveTo>
                  <a:pt x="1601" y="1"/>
                </a:moveTo>
                <a:lnTo>
                  <a:pt x="949" y="297"/>
                </a:lnTo>
                <a:lnTo>
                  <a:pt x="949" y="356"/>
                </a:lnTo>
                <a:lnTo>
                  <a:pt x="830" y="534"/>
                </a:lnTo>
                <a:lnTo>
                  <a:pt x="712" y="653"/>
                </a:lnTo>
                <a:lnTo>
                  <a:pt x="593" y="712"/>
                </a:lnTo>
                <a:lnTo>
                  <a:pt x="297" y="830"/>
                </a:lnTo>
                <a:lnTo>
                  <a:pt x="1" y="830"/>
                </a:lnTo>
                <a:lnTo>
                  <a:pt x="119" y="1364"/>
                </a:lnTo>
                <a:lnTo>
                  <a:pt x="1838" y="1008"/>
                </a:lnTo>
                <a:lnTo>
                  <a:pt x="1601" y="1"/>
                </a:lnTo>
                <a:close/>
              </a:path>
            </a:pathLst>
          </a:custGeom>
          <a:solidFill>
            <a:srgbClr val="46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6"/>
          <p:cNvSpPr/>
          <p:nvPr/>
        </p:nvSpPr>
        <p:spPr>
          <a:xfrm>
            <a:off x="7635400" y="3051850"/>
            <a:ext cx="154125" cy="146700"/>
          </a:xfrm>
          <a:custGeom>
            <a:avLst/>
            <a:gdLst/>
            <a:ahLst/>
            <a:cxnLst/>
            <a:rect l="l" t="t" r="r" b="b"/>
            <a:pathLst>
              <a:path w="6165" h="5868" extrusionOk="0">
                <a:moveTo>
                  <a:pt x="2134" y="0"/>
                </a:moveTo>
                <a:lnTo>
                  <a:pt x="2134" y="237"/>
                </a:lnTo>
                <a:lnTo>
                  <a:pt x="2075" y="474"/>
                </a:lnTo>
                <a:lnTo>
                  <a:pt x="1778" y="1008"/>
                </a:lnTo>
                <a:lnTo>
                  <a:pt x="1363" y="1600"/>
                </a:lnTo>
                <a:lnTo>
                  <a:pt x="1126" y="1778"/>
                </a:lnTo>
                <a:lnTo>
                  <a:pt x="949" y="1956"/>
                </a:lnTo>
                <a:lnTo>
                  <a:pt x="771" y="2075"/>
                </a:lnTo>
                <a:lnTo>
                  <a:pt x="652" y="2252"/>
                </a:lnTo>
                <a:lnTo>
                  <a:pt x="652" y="2489"/>
                </a:lnTo>
                <a:lnTo>
                  <a:pt x="711" y="2727"/>
                </a:lnTo>
                <a:lnTo>
                  <a:pt x="830" y="3141"/>
                </a:lnTo>
                <a:lnTo>
                  <a:pt x="949" y="3379"/>
                </a:lnTo>
                <a:lnTo>
                  <a:pt x="0" y="3971"/>
                </a:lnTo>
                <a:lnTo>
                  <a:pt x="830" y="5868"/>
                </a:lnTo>
                <a:lnTo>
                  <a:pt x="2015" y="5394"/>
                </a:lnTo>
                <a:lnTo>
                  <a:pt x="2371" y="5394"/>
                </a:lnTo>
                <a:lnTo>
                  <a:pt x="2727" y="5335"/>
                </a:lnTo>
                <a:lnTo>
                  <a:pt x="3438" y="5097"/>
                </a:lnTo>
                <a:lnTo>
                  <a:pt x="4149" y="4801"/>
                </a:lnTo>
                <a:lnTo>
                  <a:pt x="4742" y="4505"/>
                </a:lnTo>
                <a:lnTo>
                  <a:pt x="5275" y="4149"/>
                </a:lnTo>
                <a:lnTo>
                  <a:pt x="5690" y="3853"/>
                </a:lnTo>
                <a:lnTo>
                  <a:pt x="6046" y="3556"/>
                </a:lnTo>
                <a:lnTo>
                  <a:pt x="6105" y="3319"/>
                </a:lnTo>
                <a:lnTo>
                  <a:pt x="6164" y="3201"/>
                </a:lnTo>
                <a:lnTo>
                  <a:pt x="6105" y="2904"/>
                </a:lnTo>
                <a:lnTo>
                  <a:pt x="5987" y="2786"/>
                </a:lnTo>
                <a:lnTo>
                  <a:pt x="5927" y="2727"/>
                </a:lnTo>
                <a:lnTo>
                  <a:pt x="5809" y="2371"/>
                </a:lnTo>
                <a:lnTo>
                  <a:pt x="5690" y="2134"/>
                </a:lnTo>
                <a:lnTo>
                  <a:pt x="5453" y="2015"/>
                </a:lnTo>
                <a:lnTo>
                  <a:pt x="5335" y="1600"/>
                </a:lnTo>
                <a:lnTo>
                  <a:pt x="5216" y="1363"/>
                </a:lnTo>
                <a:lnTo>
                  <a:pt x="5038" y="1245"/>
                </a:lnTo>
                <a:lnTo>
                  <a:pt x="4979" y="1186"/>
                </a:lnTo>
                <a:lnTo>
                  <a:pt x="5690" y="474"/>
                </a:lnTo>
                <a:lnTo>
                  <a:pt x="5631" y="296"/>
                </a:lnTo>
                <a:lnTo>
                  <a:pt x="5512" y="119"/>
                </a:lnTo>
                <a:lnTo>
                  <a:pt x="5335" y="0"/>
                </a:lnTo>
                <a:lnTo>
                  <a:pt x="2549" y="1600"/>
                </a:lnTo>
                <a:lnTo>
                  <a:pt x="2608" y="1363"/>
                </a:lnTo>
                <a:lnTo>
                  <a:pt x="2667" y="1126"/>
                </a:lnTo>
                <a:lnTo>
                  <a:pt x="2667" y="830"/>
                </a:lnTo>
                <a:lnTo>
                  <a:pt x="2667" y="593"/>
                </a:lnTo>
                <a:lnTo>
                  <a:pt x="2549" y="178"/>
                </a:lnTo>
                <a:lnTo>
                  <a:pt x="2549" y="0"/>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6"/>
          <p:cNvSpPr/>
          <p:nvPr/>
        </p:nvSpPr>
        <p:spPr>
          <a:xfrm>
            <a:off x="7281250" y="4194300"/>
            <a:ext cx="171900" cy="234150"/>
          </a:xfrm>
          <a:custGeom>
            <a:avLst/>
            <a:gdLst/>
            <a:ahLst/>
            <a:cxnLst/>
            <a:rect l="l" t="t" r="r" b="b"/>
            <a:pathLst>
              <a:path w="6876" h="9366" extrusionOk="0">
                <a:moveTo>
                  <a:pt x="474" y="1"/>
                </a:moveTo>
                <a:lnTo>
                  <a:pt x="0" y="60"/>
                </a:lnTo>
                <a:lnTo>
                  <a:pt x="0" y="1482"/>
                </a:lnTo>
                <a:lnTo>
                  <a:pt x="0" y="2727"/>
                </a:lnTo>
                <a:lnTo>
                  <a:pt x="119" y="3853"/>
                </a:lnTo>
                <a:lnTo>
                  <a:pt x="652" y="4268"/>
                </a:lnTo>
                <a:lnTo>
                  <a:pt x="237" y="4624"/>
                </a:lnTo>
                <a:lnTo>
                  <a:pt x="534" y="6283"/>
                </a:lnTo>
                <a:lnTo>
                  <a:pt x="771" y="7528"/>
                </a:lnTo>
                <a:lnTo>
                  <a:pt x="1008" y="8358"/>
                </a:lnTo>
                <a:lnTo>
                  <a:pt x="1126" y="8417"/>
                </a:lnTo>
                <a:lnTo>
                  <a:pt x="1304" y="8536"/>
                </a:lnTo>
                <a:lnTo>
                  <a:pt x="2015" y="8714"/>
                </a:lnTo>
                <a:lnTo>
                  <a:pt x="2964" y="8891"/>
                </a:lnTo>
                <a:lnTo>
                  <a:pt x="4031" y="9069"/>
                </a:lnTo>
                <a:lnTo>
                  <a:pt x="5987" y="9306"/>
                </a:lnTo>
                <a:lnTo>
                  <a:pt x="6876" y="9366"/>
                </a:lnTo>
                <a:lnTo>
                  <a:pt x="6876" y="9069"/>
                </a:lnTo>
                <a:lnTo>
                  <a:pt x="6876" y="8714"/>
                </a:lnTo>
                <a:lnTo>
                  <a:pt x="6757" y="8417"/>
                </a:lnTo>
                <a:lnTo>
                  <a:pt x="6579" y="8239"/>
                </a:lnTo>
                <a:lnTo>
                  <a:pt x="6224" y="8002"/>
                </a:lnTo>
                <a:lnTo>
                  <a:pt x="5216" y="7469"/>
                </a:lnTo>
                <a:lnTo>
                  <a:pt x="3853" y="6758"/>
                </a:lnTo>
                <a:lnTo>
                  <a:pt x="2845" y="356"/>
                </a:lnTo>
                <a:lnTo>
                  <a:pt x="2549" y="297"/>
                </a:lnTo>
                <a:lnTo>
                  <a:pt x="1897" y="119"/>
                </a:lnTo>
                <a:lnTo>
                  <a:pt x="1482" y="60"/>
                </a:lnTo>
                <a:lnTo>
                  <a:pt x="1008"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6"/>
          <p:cNvSpPr/>
          <p:nvPr/>
        </p:nvSpPr>
        <p:spPr>
          <a:xfrm>
            <a:off x="7324225" y="4180975"/>
            <a:ext cx="68175" cy="87450"/>
          </a:xfrm>
          <a:custGeom>
            <a:avLst/>
            <a:gdLst/>
            <a:ahLst/>
            <a:cxnLst/>
            <a:rect l="l" t="t" r="r" b="b"/>
            <a:pathLst>
              <a:path w="2727" h="3498" extrusionOk="0">
                <a:moveTo>
                  <a:pt x="1185" y="0"/>
                </a:moveTo>
                <a:lnTo>
                  <a:pt x="0" y="1423"/>
                </a:lnTo>
                <a:lnTo>
                  <a:pt x="415" y="2490"/>
                </a:lnTo>
                <a:lnTo>
                  <a:pt x="771" y="3201"/>
                </a:lnTo>
                <a:lnTo>
                  <a:pt x="889" y="3438"/>
                </a:lnTo>
                <a:lnTo>
                  <a:pt x="948" y="3497"/>
                </a:lnTo>
                <a:lnTo>
                  <a:pt x="1008" y="3497"/>
                </a:lnTo>
                <a:lnTo>
                  <a:pt x="1185" y="3379"/>
                </a:lnTo>
                <a:lnTo>
                  <a:pt x="1245" y="3260"/>
                </a:lnTo>
                <a:lnTo>
                  <a:pt x="1304" y="3023"/>
                </a:lnTo>
                <a:lnTo>
                  <a:pt x="2727" y="2015"/>
                </a:lnTo>
                <a:lnTo>
                  <a:pt x="1185" y="0"/>
                </a:lnTo>
                <a:close/>
              </a:path>
            </a:pathLst>
          </a:custGeom>
          <a:solidFill>
            <a:srgbClr val="767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6"/>
          <p:cNvSpPr/>
          <p:nvPr/>
        </p:nvSpPr>
        <p:spPr>
          <a:xfrm>
            <a:off x="7319775" y="3563050"/>
            <a:ext cx="278600" cy="686100"/>
          </a:xfrm>
          <a:custGeom>
            <a:avLst/>
            <a:gdLst/>
            <a:ahLst/>
            <a:cxnLst/>
            <a:rect l="l" t="t" r="r" b="b"/>
            <a:pathLst>
              <a:path w="11144" h="27444" extrusionOk="0">
                <a:moveTo>
                  <a:pt x="356" y="1"/>
                </a:moveTo>
                <a:lnTo>
                  <a:pt x="6520" y="14997"/>
                </a:lnTo>
                <a:lnTo>
                  <a:pt x="0" y="25014"/>
                </a:lnTo>
                <a:lnTo>
                  <a:pt x="2905" y="27444"/>
                </a:lnTo>
                <a:lnTo>
                  <a:pt x="10728" y="16241"/>
                </a:lnTo>
                <a:lnTo>
                  <a:pt x="10966" y="15826"/>
                </a:lnTo>
                <a:lnTo>
                  <a:pt x="11143" y="15352"/>
                </a:lnTo>
                <a:lnTo>
                  <a:pt x="11143" y="14878"/>
                </a:lnTo>
                <a:lnTo>
                  <a:pt x="11084" y="14404"/>
                </a:lnTo>
                <a:lnTo>
                  <a:pt x="8180" y="1127"/>
                </a:lnTo>
                <a:lnTo>
                  <a:pt x="356" y="1"/>
                </a:lnTo>
                <a:close/>
              </a:path>
            </a:pathLst>
          </a:custGeom>
          <a:solidFill>
            <a:srgbClr val="543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6"/>
          <p:cNvSpPr/>
          <p:nvPr/>
        </p:nvSpPr>
        <p:spPr>
          <a:xfrm>
            <a:off x="7622050" y="4355825"/>
            <a:ext cx="296400" cy="75600"/>
          </a:xfrm>
          <a:custGeom>
            <a:avLst/>
            <a:gdLst/>
            <a:ahLst/>
            <a:cxnLst/>
            <a:rect l="l" t="t" r="r" b="b"/>
            <a:pathLst>
              <a:path w="11856" h="3024" extrusionOk="0">
                <a:moveTo>
                  <a:pt x="949" y="0"/>
                </a:moveTo>
                <a:lnTo>
                  <a:pt x="475" y="830"/>
                </a:lnTo>
                <a:lnTo>
                  <a:pt x="179" y="1541"/>
                </a:lnTo>
                <a:lnTo>
                  <a:pt x="60" y="1897"/>
                </a:lnTo>
                <a:lnTo>
                  <a:pt x="1" y="2193"/>
                </a:lnTo>
                <a:lnTo>
                  <a:pt x="1364" y="2608"/>
                </a:lnTo>
                <a:lnTo>
                  <a:pt x="2609" y="2905"/>
                </a:lnTo>
                <a:lnTo>
                  <a:pt x="3201" y="2964"/>
                </a:lnTo>
                <a:lnTo>
                  <a:pt x="3735" y="3023"/>
                </a:lnTo>
                <a:lnTo>
                  <a:pt x="4209" y="2608"/>
                </a:lnTo>
                <a:lnTo>
                  <a:pt x="4802" y="3023"/>
                </a:lnTo>
                <a:lnTo>
                  <a:pt x="5632" y="3023"/>
                </a:lnTo>
                <a:lnTo>
                  <a:pt x="7588" y="2964"/>
                </a:lnTo>
                <a:lnTo>
                  <a:pt x="8773" y="2905"/>
                </a:lnTo>
                <a:lnTo>
                  <a:pt x="9899" y="2786"/>
                </a:lnTo>
                <a:lnTo>
                  <a:pt x="10966" y="2608"/>
                </a:lnTo>
                <a:lnTo>
                  <a:pt x="11440" y="2430"/>
                </a:lnTo>
                <a:lnTo>
                  <a:pt x="11855" y="2312"/>
                </a:lnTo>
                <a:lnTo>
                  <a:pt x="11796" y="1956"/>
                </a:lnTo>
                <a:lnTo>
                  <a:pt x="11677" y="1660"/>
                </a:lnTo>
                <a:lnTo>
                  <a:pt x="11559" y="1541"/>
                </a:lnTo>
                <a:lnTo>
                  <a:pt x="11440" y="1423"/>
                </a:lnTo>
                <a:lnTo>
                  <a:pt x="10966" y="1304"/>
                </a:lnTo>
                <a:lnTo>
                  <a:pt x="9899" y="1126"/>
                </a:lnTo>
                <a:lnTo>
                  <a:pt x="6876" y="652"/>
                </a:lnTo>
                <a:lnTo>
                  <a:pt x="2490" y="0"/>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6"/>
          <p:cNvSpPr/>
          <p:nvPr/>
        </p:nvSpPr>
        <p:spPr>
          <a:xfrm>
            <a:off x="7642800" y="4305450"/>
            <a:ext cx="57825" cy="63725"/>
          </a:xfrm>
          <a:custGeom>
            <a:avLst/>
            <a:gdLst/>
            <a:ahLst/>
            <a:cxnLst/>
            <a:rect l="l" t="t" r="r" b="b"/>
            <a:pathLst>
              <a:path w="2313" h="2549" extrusionOk="0">
                <a:moveTo>
                  <a:pt x="2312" y="0"/>
                </a:moveTo>
                <a:lnTo>
                  <a:pt x="1" y="119"/>
                </a:lnTo>
                <a:lnTo>
                  <a:pt x="119" y="1363"/>
                </a:lnTo>
                <a:lnTo>
                  <a:pt x="119" y="2489"/>
                </a:lnTo>
                <a:lnTo>
                  <a:pt x="949" y="2549"/>
                </a:lnTo>
                <a:lnTo>
                  <a:pt x="1660" y="2489"/>
                </a:lnTo>
                <a:lnTo>
                  <a:pt x="2312" y="2430"/>
                </a:lnTo>
                <a:lnTo>
                  <a:pt x="2194" y="2193"/>
                </a:lnTo>
                <a:lnTo>
                  <a:pt x="2194" y="1956"/>
                </a:lnTo>
                <a:lnTo>
                  <a:pt x="2253" y="1837"/>
                </a:lnTo>
                <a:lnTo>
                  <a:pt x="2312" y="1778"/>
                </a:lnTo>
                <a:lnTo>
                  <a:pt x="2312" y="0"/>
                </a:lnTo>
                <a:close/>
              </a:path>
            </a:pathLst>
          </a:custGeom>
          <a:solidFill>
            <a:srgbClr val="767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6"/>
          <p:cNvSpPr/>
          <p:nvPr/>
        </p:nvSpPr>
        <p:spPr>
          <a:xfrm>
            <a:off x="7281250" y="3425250"/>
            <a:ext cx="508275" cy="926150"/>
          </a:xfrm>
          <a:custGeom>
            <a:avLst/>
            <a:gdLst/>
            <a:ahLst/>
            <a:cxnLst/>
            <a:rect l="l" t="t" r="r" b="b"/>
            <a:pathLst>
              <a:path w="20331" h="37046" extrusionOk="0">
                <a:moveTo>
                  <a:pt x="8891" y="1"/>
                </a:moveTo>
                <a:lnTo>
                  <a:pt x="711" y="178"/>
                </a:lnTo>
                <a:lnTo>
                  <a:pt x="711" y="1423"/>
                </a:lnTo>
                <a:lnTo>
                  <a:pt x="237" y="2194"/>
                </a:lnTo>
                <a:lnTo>
                  <a:pt x="119" y="2668"/>
                </a:lnTo>
                <a:lnTo>
                  <a:pt x="59" y="3201"/>
                </a:lnTo>
                <a:lnTo>
                  <a:pt x="0" y="3853"/>
                </a:lnTo>
                <a:lnTo>
                  <a:pt x="0" y="4564"/>
                </a:lnTo>
                <a:lnTo>
                  <a:pt x="119" y="5276"/>
                </a:lnTo>
                <a:lnTo>
                  <a:pt x="178" y="5631"/>
                </a:lnTo>
                <a:lnTo>
                  <a:pt x="297" y="5987"/>
                </a:lnTo>
                <a:lnTo>
                  <a:pt x="474" y="6283"/>
                </a:lnTo>
                <a:lnTo>
                  <a:pt x="711" y="6580"/>
                </a:lnTo>
                <a:lnTo>
                  <a:pt x="1660" y="7469"/>
                </a:lnTo>
                <a:lnTo>
                  <a:pt x="3556" y="9069"/>
                </a:lnTo>
                <a:lnTo>
                  <a:pt x="8654" y="13277"/>
                </a:lnTo>
                <a:lnTo>
                  <a:pt x="15767" y="18968"/>
                </a:lnTo>
                <a:lnTo>
                  <a:pt x="13870" y="36453"/>
                </a:lnTo>
                <a:lnTo>
                  <a:pt x="17426" y="37045"/>
                </a:lnTo>
                <a:lnTo>
                  <a:pt x="20271" y="18908"/>
                </a:lnTo>
                <a:lnTo>
                  <a:pt x="20330" y="18553"/>
                </a:lnTo>
                <a:lnTo>
                  <a:pt x="20330" y="18197"/>
                </a:lnTo>
                <a:lnTo>
                  <a:pt x="20271" y="17841"/>
                </a:lnTo>
                <a:lnTo>
                  <a:pt x="20212" y="17486"/>
                </a:lnTo>
                <a:lnTo>
                  <a:pt x="20093" y="17189"/>
                </a:lnTo>
                <a:lnTo>
                  <a:pt x="19916" y="16834"/>
                </a:lnTo>
                <a:lnTo>
                  <a:pt x="19738" y="16537"/>
                </a:lnTo>
                <a:lnTo>
                  <a:pt x="19560" y="16300"/>
                </a:lnTo>
                <a:lnTo>
                  <a:pt x="8950" y="3972"/>
                </a:lnTo>
                <a:lnTo>
                  <a:pt x="8891" y="1"/>
                </a:lnTo>
                <a:close/>
              </a:path>
            </a:pathLst>
          </a:custGeom>
          <a:solidFill>
            <a:srgbClr val="7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6"/>
          <p:cNvSpPr/>
          <p:nvPr/>
        </p:nvSpPr>
        <p:spPr>
          <a:xfrm>
            <a:off x="7192325" y="2608775"/>
            <a:ext cx="300850" cy="377900"/>
          </a:xfrm>
          <a:custGeom>
            <a:avLst/>
            <a:gdLst/>
            <a:ahLst/>
            <a:cxnLst/>
            <a:rect l="l" t="t" r="r" b="b"/>
            <a:pathLst>
              <a:path w="12034" h="15116" extrusionOk="0">
                <a:moveTo>
                  <a:pt x="5039" y="1"/>
                </a:moveTo>
                <a:lnTo>
                  <a:pt x="4209" y="60"/>
                </a:lnTo>
                <a:lnTo>
                  <a:pt x="3439" y="179"/>
                </a:lnTo>
                <a:lnTo>
                  <a:pt x="2787" y="356"/>
                </a:lnTo>
                <a:lnTo>
                  <a:pt x="2194" y="653"/>
                </a:lnTo>
                <a:lnTo>
                  <a:pt x="1660" y="949"/>
                </a:lnTo>
                <a:lnTo>
                  <a:pt x="1246" y="1364"/>
                </a:lnTo>
                <a:lnTo>
                  <a:pt x="890" y="1779"/>
                </a:lnTo>
                <a:lnTo>
                  <a:pt x="594" y="2194"/>
                </a:lnTo>
                <a:lnTo>
                  <a:pt x="356" y="2668"/>
                </a:lnTo>
                <a:lnTo>
                  <a:pt x="179" y="3142"/>
                </a:lnTo>
                <a:lnTo>
                  <a:pt x="119" y="3616"/>
                </a:lnTo>
                <a:lnTo>
                  <a:pt x="1" y="4031"/>
                </a:lnTo>
                <a:lnTo>
                  <a:pt x="1" y="4505"/>
                </a:lnTo>
                <a:lnTo>
                  <a:pt x="60" y="4920"/>
                </a:lnTo>
                <a:lnTo>
                  <a:pt x="119" y="5276"/>
                </a:lnTo>
                <a:lnTo>
                  <a:pt x="297" y="5928"/>
                </a:lnTo>
                <a:lnTo>
                  <a:pt x="594" y="6580"/>
                </a:lnTo>
                <a:lnTo>
                  <a:pt x="949" y="7113"/>
                </a:lnTo>
                <a:lnTo>
                  <a:pt x="1305" y="7647"/>
                </a:lnTo>
                <a:lnTo>
                  <a:pt x="1720" y="8062"/>
                </a:lnTo>
                <a:lnTo>
                  <a:pt x="2194" y="8417"/>
                </a:lnTo>
                <a:lnTo>
                  <a:pt x="2609" y="8654"/>
                </a:lnTo>
                <a:lnTo>
                  <a:pt x="3083" y="8714"/>
                </a:lnTo>
                <a:lnTo>
                  <a:pt x="3498" y="8773"/>
                </a:lnTo>
                <a:lnTo>
                  <a:pt x="3794" y="8892"/>
                </a:lnTo>
                <a:lnTo>
                  <a:pt x="4091" y="9010"/>
                </a:lnTo>
                <a:lnTo>
                  <a:pt x="4387" y="9188"/>
                </a:lnTo>
                <a:lnTo>
                  <a:pt x="4624" y="9366"/>
                </a:lnTo>
                <a:lnTo>
                  <a:pt x="4802" y="9603"/>
                </a:lnTo>
                <a:lnTo>
                  <a:pt x="4920" y="9840"/>
                </a:lnTo>
                <a:lnTo>
                  <a:pt x="4980" y="10077"/>
                </a:lnTo>
                <a:lnTo>
                  <a:pt x="4980" y="10314"/>
                </a:lnTo>
                <a:lnTo>
                  <a:pt x="4861" y="10670"/>
                </a:lnTo>
                <a:lnTo>
                  <a:pt x="4565" y="11559"/>
                </a:lnTo>
                <a:lnTo>
                  <a:pt x="4091" y="12685"/>
                </a:lnTo>
                <a:lnTo>
                  <a:pt x="8062" y="15115"/>
                </a:lnTo>
                <a:lnTo>
                  <a:pt x="8062" y="14582"/>
                </a:lnTo>
                <a:lnTo>
                  <a:pt x="8180" y="13870"/>
                </a:lnTo>
                <a:lnTo>
                  <a:pt x="8477" y="12270"/>
                </a:lnTo>
                <a:lnTo>
                  <a:pt x="8832" y="10907"/>
                </a:lnTo>
                <a:lnTo>
                  <a:pt x="9010" y="10314"/>
                </a:lnTo>
                <a:lnTo>
                  <a:pt x="9307" y="10314"/>
                </a:lnTo>
                <a:lnTo>
                  <a:pt x="10077" y="10196"/>
                </a:lnTo>
                <a:lnTo>
                  <a:pt x="11025" y="10077"/>
                </a:lnTo>
                <a:lnTo>
                  <a:pt x="11440" y="9958"/>
                </a:lnTo>
                <a:lnTo>
                  <a:pt x="11796" y="9781"/>
                </a:lnTo>
                <a:lnTo>
                  <a:pt x="12033" y="9662"/>
                </a:lnTo>
                <a:lnTo>
                  <a:pt x="12033" y="9544"/>
                </a:lnTo>
                <a:lnTo>
                  <a:pt x="12033" y="9484"/>
                </a:lnTo>
                <a:lnTo>
                  <a:pt x="10966" y="6758"/>
                </a:lnTo>
                <a:lnTo>
                  <a:pt x="10848" y="6521"/>
                </a:lnTo>
                <a:lnTo>
                  <a:pt x="11440" y="6224"/>
                </a:lnTo>
                <a:lnTo>
                  <a:pt x="11796" y="5928"/>
                </a:lnTo>
                <a:lnTo>
                  <a:pt x="11974" y="5750"/>
                </a:lnTo>
                <a:lnTo>
                  <a:pt x="12033" y="5632"/>
                </a:lnTo>
                <a:lnTo>
                  <a:pt x="11796" y="5335"/>
                </a:lnTo>
                <a:lnTo>
                  <a:pt x="11440" y="5098"/>
                </a:lnTo>
                <a:lnTo>
                  <a:pt x="11085" y="4861"/>
                </a:lnTo>
                <a:lnTo>
                  <a:pt x="10729" y="4683"/>
                </a:lnTo>
                <a:lnTo>
                  <a:pt x="10136" y="4446"/>
                </a:lnTo>
                <a:lnTo>
                  <a:pt x="9899" y="4387"/>
                </a:lnTo>
                <a:lnTo>
                  <a:pt x="9899" y="4209"/>
                </a:lnTo>
                <a:lnTo>
                  <a:pt x="9840" y="3735"/>
                </a:lnTo>
                <a:lnTo>
                  <a:pt x="9662" y="3024"/>
                </a:lnTo>
                <a:lnTo>
                  <a:pt x="9307" y="2075"/>
                </a:lnTo>
                <a:lnTo>
                  <a:pt x="9069" y="1660"/>
                </a:lnTo>
                <a:lnTo>
                  <a:pt x="8773" y="1364"/>
                </a:lnTo>
                <a:lnTo>
                  <a:pt x="8417" y="1068"/>
                </a:lnTo>
                <a:lnTo>
                  <a:pt x="8003" y="831"/>
                </a:lnTo>
                <a:lnTo>
                  <a:pt x="7291" y="475"/>
                </a:lnTo>
                <a:lnTo>
                  <a:pt x="6639" y="238"/>
                </a:lnTo>
                <a:lnTo>
                  <a:pt x="6047" y="119"/>
                </a:lnTo>
                <a:lnTo>
                  <a:pt x="5039"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6"/>
          <p:cNvSpPr/>
          <p:nvPr/>
        </p:nvSpPr>
        <p:spPr>
          <a:xfrm>
            <a:off x="7192325" y="2608775"/>
            <a:ext cx="300850" cy="257875"/>
          </a:xfrm>
          <a:custGeom>
            <a:avLst/>
            <a:gdLst/>
            <a:ahLst/>
            <a:cxnLst/>
            <a:rect l="l" t="t" r="r" b="b"/>
            <a:pathLst>
              <a:path w="12034" h="10315" extrusionOk="0">
                <a:moveTo>
                  <a:pt x="5039" y="1"/>
                </a:moveTo>
                <a:lnTo>
                  <a:pt x="4209" y="60"/>
                </a:lnTo>
                <a:lnTo>
                  <a:pt x="3439" y="179"/>
                </a:lnTo>
                <a:lnTo>
                  <a:pt x="2787" y="356"/>
                </a:lnTo>
                <a:lnTo>
                  <a:pt x="2194" y="653"/>
                </a:lnTo>
                <a:lnTo>
                  <a:pt x="1660" y="949"/>
                </a:lnTo>
                <a:lnTo>
                  <a:pt x="1246" y="1364"/>
                </a:lnTo>
                <a:lnTo>
                  <a:pt x="890" y="1779"/>
                </a:lnTo>
                <a:lnTo>
                  <a:pt x="594" y="2194"/>
                </a:lnTo>
                <a:lnTo>
                  <a:pt x="356" y="2668"/>
                </a:lnTo>
                <a:lnTo>
                  <a:pt x="179" y="3142"/>
                </a:lnTo>
                <a:lnTo>
                  <a:pt x="119" y="3616"/>
                </a:lnTo>
                <a:lnTo>
                  <a:pt x="1" y="4031"/>
                </a:lnTo>
                <a:lnTo>
                  <a:pt x="1" y="4505"/>
                </a:lnTo>
                <a:lnTo>
                  <a:pt x="60" y="4920"/>
                </a:lnTo>
                <a:lnTo>
                  <a:pt x="119" y="5276"/>
                </a:lnTo>
                <a:lnTo>
                  <a:pt x="297" y="5928"/>
                </a:lnTo>
                <a:lnTo>
                  <a:pt x="594" y="6580"/>
                </a:lnTo>
                <a:lnTo>
                  <a:pt x="949" y="7113"/>
                </a:lnTo>
                <a:lnTo>
                  <a:pt x="1305" y="7647"/>
                </a:lnTo>
                <a:lnTo>
                  <a:pt x="1720" y="8062"/>
                </a:lnTo>
                <a:lnTo>
                  <a:pt x="2194" y="8417"/>
                </a:lnTo>
                <a:lnTo>
                  <a:pt x="2609" y="8654"/>
                </a:lnTo>
                <a:lnTo>
                  <a:pt x="3083" y="8714"/>
                </a:lnTo>
                <a:lnTo>
                  <a:pt x="3498" y="8773"/>
                </a:lnTo>
                <a:lnTo>
                  <a:pt x="3794" y="8892"/>
                </a:lnTo>
                <a:lnTo>
                  <a:pt x="4091" y="9010"/>
                </a:lnTo>
                <a:lnTo>
                  <a:pt x="4387" y="9188"/>
                </a:lnTo>
                <a:lnTo>
                  <a:pt x="4624" y="8773"/>
                </a:lnTo>
                <a:lnTo>
                  <a:pt x="4802" y="8299"/>
                </a:lnTo>
                <a:lnTo>
                  <a:pt x="4920" y="7825"/>
                </a:lnTo>
                <a:lnTo>
                  <a:pt x="4980" y="7291"/>
                </a:lnTo>
                <a:lnTo>
                  <a:pt x="5098" y="6402"/>
                </a:lnTo>
                <a:lnTo>
                  <a:pt x="5098" y="6047"/>
                </a:lnTo>
                <a:lnTo>
                  <a:pt x="6224" y="8832"/>
                </a:lnTo>
                <a:lnTo>
                  <a:pt x="6343" y="8951"/>
                </a:lnTo>
                <a:lnTo>
                  <a:pt x="6699" y="9306"/>
                </a:lnTo>
                <a:lnTo>
                  <a:pt x="7351" y="9721"/>
                </a:lnTo>
                <a:lnTo>
                  <a:pt x="7765" y="9899"/>
                </a:lnTo>
                <a:lnTo>
                  <a:pt x="8240" y="10077"/>
                </a:lnTo>
                <a:lnTo>
                  <a:pt x="8714" y="10196"/>
                </a:lnTo>
                <a:lnTo>
                  <a:pt x="9307" y="10314"/>
                </a:lnTo>
                <a:lnTo>
                  <a:pt x="10077" y="10196"/>
                </a:lnTo>
                <a:lnTo>
                  <a:pt x="11025" y="10077"/>
                </a:lnTo>
                <a:lnTo>
                  <a:pt x="11440" y="9958"/>
                </a:lnTo>
                <a:lnTo>
                  <a:pt x="11796" y="9781"/>
                </a:lnTo>
                <a:lnTo>
                  <a:pt x="12033" y="9662"/>
                </a:lnTo>
                <a:lnTo>
                  <a:pt x="12033" y="9544"/>
                </a:lnTo>
                <a:lnTo>
                  <a:pt x="12033" y="9484"/>
                </a:lnTo>
                <a:lnTo>
                  <a:pt x="11500" y="8062"/>
                </a:lnTo>
                <a:lnTo>
                  <a:pt x="11144" y="8180"/>
                </a:lnTo>
                <a:lnTo>
                  <a:pt x="11144" y="8417"/>
                </a:lnTo>
                <a:lnTo>
                  <a:pt x="11144" y="8536"/>
                </a:lnTo>
                <a:lnTo>
                  <a:pt x="11025" y="8654"/>
                </a:lnTo>
                <a:lnTo>
                  <a:pt x="10492" y="8654"/>
                </a:lnTo>
                <a:lnTo>
                  <a:pt x="10492" y="7706"/>
                </a:lnTo>
                <a:lnTo>
                  <a:pt x="11203" y="7410"/>
                </a:lnTo>
                <a:lnTo>
                  <a:pt x="10966" y="6758"/>
                </a:lnTo>
                <a:lnTo>
                  <a:pt x="9959" y="7173"/>
                </a:lnTo>
                <a:lnTo>
                  <a:pt x="9899" y="7351"/>
                </a:lnTo>
                <a:lnTo>
                  <a:pt x="9840" y="7647"/>
                </a:lnTo>
                <a:lnTo>
                  <a:pt x="9781" y="8299"/>
                </a:lnTo>
                <a:lnTo>
                  <a:pt x="9721" y="9069"/>
                </a:lnTo>
                <a:lnTo>
                  <a:pt x="9069" y="7884"/>
                </a:lnTo>
                <a:lnTo>
                  <a:pt x="8299" y="7765"/>
                </a:lnTo>
                <a:lnTo>
                  <a:pt x="8003" y="7706"/>
                </a:lnTo>
                <a:lnTo>
                  <a:pt x="7706" y="7588"/>
                </a:lnTo>
                <a:lnTo>
                  <a:pt x="7410" y="7410"/>
                </a:lnTo>
                <a:lnTo>
                  <a:pt x="7113" y="7173"/>
                </a:lnTo>
                <a:lnTo>
                  <a:pt x="6521" y="6639"/>
                </a:lnTo>
                <a:lnTo>
                  <a:pt x="6047" y="5987"/>
                </a:lnTo>
                <a:lnTo>
                  <a:pt x="5869" y="5632"/>
                </a:lnTo>
                <a:lnTo>
                  <a:pt x="5750" y="5276"/>
                </a:lnTo>
                <a:lnTo>
                  <a:pt x="5750" y="4920"/>
                </a:lnTo>
                <a:lnTo>
                  <a:pt x="5810" y="4565"/>
                </a:lnTo>
                <a:lnTo>
                  <a:pt x="5928" y="4091"/>
                </a:lnTo>
                <a:lnTo>
                  <a:pt x="6047" y="3853"/>
                </a:lnTo>
                <a:lnTo>
                  <a:pt x="4506" y="2312"/>
                </a:lnTo>
                <a:lnTo>
                  <a:pt x="8003" y="831"/>
                </a:lnTo>
                <a:lnTo>
                  <a:pt x="7291" y="475"/>
                </a:lnTo>
                <a:lnTo>
                  <a:pt x="6639" y="238"/>
                </a:lnTo>
                <a:lnTo>
                  <a:pt x="6047" y="119"/>
                </a:lnTo>
                <a:lnTo>
                  <a:pt x="5039" y="1"/>
                </a:lnTo>
                <a:close/>
              </a:path>
            </a:pathLst>
          </a:custGeom>
          <a:solidFill>
            <a:srgbClr val="602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6"/>
          <p:cNvSpPr/>
          <p:nvPr/>
        </p:nvSpPr>
        <p:spPr>
          <a:xfrm>
            <a:off x="7171600" y="2589525"/>
            <a:ext cx="317125" cy="180800"/>
          </a:xfrm>
          <a:custGeom>
            <a:avLst/>
            <a:gdLst/>
            <a:ahLst/>
            <a:cxnLst/>
            <a:rect l="l" t="t" r="r" b="b"/>
            <a:pathLst>
              <a:path w="12685" h="7232" extrusionOk="0">
                <a:moveTo>
                  <a:pt x="5157" y="0"/>
                </a:moveTo>
                <a:lnTo>
                  <a:pt x="4445" y="60"/>
                </a:lnTo>
                <a:lnTo>
                  <a:pt x="3793" y="237"/>
                </a:lnTo>
                <a:lnTo>
                  <a:pt x="3201" y="474"/>
                </a:lnTo>
                <a:lnTo>
                  <a:pt x="2549" y="830"/>
                </a:lnTo>
                <a:lnTo>
                  <a:pt x="1897" y="1245"/>
                </a:lnTo>
                <a:lnTo>
                  <a:pt x="1304" y="1778"/>
                </a:lnTo>
                <a:lnTo>
                  <a:pt x="830" y="2253"/>
                </a:lnTo>
                <a:lnTo>
                  <a:pt x="415" y="2845"/>
                </a:lnTo>
                <a:lnTo>
                  <a:pt x="237" y="3142"/>
                </a:lnTo>
                <a:lnTo>
                  <a:pt x="119" y="3438"/>
                </a:lnTo>
                <a:lnTo>
                  <a:pt x="59" y="3675"/>
                </a:lnTo>
                <a:lnTo>
                  <a:pt x="0" y="3971"/>
                </a:lnTo>
                <a:lnTo>
                  <a:pt x="59" y="4564"/>
                </a:lnTo>
                <a:lnTo>
                  <a:pt x="178" y="5157"/>
                </a:lnTo>
                <a:lnTo>
                  <a:pt x="356" y="5690"/>
                </a:lnTo>
                <a:lnTo>
                  <a:pt x="533" y="6165"/>
                </a:lnTo>
                <a:lnTo>
                  <a:pt x="889" y="6935"/>
                </a:lnTo>
                <a:lnTo>
                  <a:pt x="1067" y="7231"/>
                </a:lnTo>
                <a:lnTo>
                  <a:pt x="6283" y="4623"/>
                </a:lnTo>
                <a:lnTo>
                  <a:pt x="10017" y="2727"/>
                </a:lnTo>
                <a:lnTo>
                  <a:pt x="12092" y="1660"/>
                </a:lnTo>
                <a:lnTo>
                  <a:pt x="12625" y="1304"/>
                </a:lnTo>
                <a:lnTo>
                  <a:pt x="12684" y="1245"/>
                </a:lnTo>
                <a:lnTo>
                  <a:pt x="12625" y="1186"/>
                </a:lnTo>
                <a:lnTo>
                  <a:pt x="12566" y="1008"/>
                </a:lnTo>
                <a:lnTo>
                  <a:pt x="12388" y="889"/>
                </a:lnTo>
                <a:lnTo>
                  <a:pt x="12269" y="830"/>
                </a:lnTo>
                <a:lnTo>
                  <a:pt x="12032" y="771"/>
                </a:lnTo>
                <a:lnTo>
                  <a:pt x="10669" y="830"/>
                </a:lnTo>
                <a:lnTo>
                  <a:pt x="9839" y="771"/>
                </a:lnTo>
                <a:lnTo>
                  <a:pt x="9424" y="652"/>
                </a:lnTo>
                <a:lnTo>
                  <a:pt x="9009" y="593"/>
                </a:lnTo>
                <a:lnTo>
                  <a:pt x="7942" y="297"/>
                </a:lnTo>
                <a:lnTo>
                  <a:pt x="7290" y="178"/>
                </a:lnTo>
                <a:lnTo>
                  <a:pt x="6579" y="60"/>
                </a:lnTo>
                <a:lnTo>
                  <a:pt x="5868" y="0"/>
                </a:lnTo>
                <a:close/>
              </a:path>
            </a:pathLst>
          </a:custGeom>
          <a:solidFill>
            <a:srgbClr val="46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6"/>
          <p:cNvSpPr/>
          <p:nvPr/>
        </p:nvSpPr>
        <p:spPr>
          <a:xfrm>
            <a:off x="7208625" y="2918475"/>
            <a:ext cx="334925" cy="542375"/>
          </a:xfrm>
          <a:custGeom>
            <a:avLst/>
            <a:gdLst/>
            <a:ahLst/>
            <a:cxnLst/>
            <a:rect l="l" t="t" r="r" b="b"/>
            <a:pathLst>
              <a:path w="13397" h="21695" extrusionOk="0">
                <a:moveTo>
                  <a:pt x="3261" y="1"/>
                </a:moveTo>
                <a:lnTo>
                  <a:pt x="2787" y="475"/>
                </a:lnTo>
                <a:lnTo>
                  <a:pt x="2312" y="1008"/>
                </a:lnTo>
                <a:lnTo>
                  <a:pt x="1779" y="1660"/>
                </a:lnTo>
                <a:lnTo>
                  <a:pt x="1186" y="2549"/>
                </a:lnTo>
                <a:lnTo>
                  <a:pt x="771" y="3201"/>
                </a:lnTo>
                <a:lnTo>
                  <a:pt x="416" y="3913"/>
                </a:lnTo>
                <a:lnTo>
                  <a:pt x="179" y="4683"/>
                </a:lnTo>
                <a:lnTo>
                  <a:pt x="1" y="5394"/>
                </a:lnTo>
                <a:lnTo>
                  <a:pt x="2846" y="19442"/>
                </a:lnTo>
                <a:lnTo>
                  <a:pt x="2490" y="19916"/>
                </a:lnTo>
                <a:lnTo>
                  <a:pt x="2312" y="20331"/>
                </a:lnTo>
                <a:lnTo>
                  <a:pt x="2194" y="20509"/>
                </a:lnTo>
                <a:lnTo>
                  <a:pt x="2194" y="20627"/>
                </a:lnTo>
                <a:lnTo>
                  <a:pt x="2253" y="20686"/>
                </a:lnTo>
                <a:lnTo>
                  <a:pt x="2312" y="20746"/>
                </a:lnTo>
                <a:lnTo>
                  <a:pt x="2668" y="20924"/>
                </a:lnTo>
                <a:lnTo>
                  <a:pt x="3261" y="21101"/>
                </a:lnTo>
                <a:lnTo>
                  <a:pt x="3972" y="21279"/>
                </a:lnTo>
                <a:lnTo>
                  <a:pt x="4802" y="21398"/>
                </a:lnTo>
                <a:lnTo>
                  <a:pt x="5809" y="21576"/>
                </a:lnTo>
                <a:lnTo>
                  <a:pt x="6817" y="21635"/>
                </a:lnTo>
                <a:lnTo>
                  <a:pt x="7943" y="21694"/>
                </a:lnTo>
                <a:lnTo>
                  <a:pt x="8595" y="21694"/>
                </a:lnTo>
                <a:lnTo>
                  <a:pt x="9484" y="21635"/>
                </a:lnTo>
                <a:lnTo>
                  <a:pt x="10314" y="21457"/>
                </a:lnTo>
                <a:lnTo>
                  <a:pt x="11025" y="21279"/>
                </a:lnTo>
                <a:lnTo>
                  <a:pt x="11737" y="21042"/>
                </a:lnTo>
                <a:lnTo>
                  <a:pt x="12270" y="20864"/>
                </a:lnTo>
                <a:lnTo>
                  <a:pt x="13100" y="20449"/>
                </a:lnTo>
                <a:lnTo>
                  <a:pt x="13396" y="20331"/>
                </a:lnTo>
                <a:lnTo>
                  <a:pt x="13396" y="20212"/>
                </a:lnTo>
                <a:lnTo>
                  <a:pt x="13396" y="19916"/>
                </a:lnTo>
                <a:lnTo>
                  <a:pt x="13337" y="19738"/>
                </a:lnTo>
                <a:lnTo>
                  <a:pt x="13218" y="19560"/>
                </a:lnTo>
                <a:lnTo>
                  <a:pt x="13041" y="19323"/>
                </a:lnTo>
                <a:lnTo>
                  <a:pt x="12744" y="19086"/>
                </a:lnTo>
                <a:lnTo>
                  <a:pt x="12211" y="16834"/>
                </a:lnTo>
                <a:lnTo>
                  <a:pt x="10848" y="11736"/>
                </a:lnTo>
                <a:lnTo>
                  <a:pt x="10018" y="8891"/>
                </a:lnTo>
                <a:lnTo>
                  <a:pt x="9188" y="6165"/>
                </a:lnTo>
                <a:lnTo>
                  <a:pt x="8773" y="4979"/>
                </a:lnTo>
                <a:lnTo>
                  <a:pt x="8358" y="3972"/>
                </a:lnTo>
                <a:lnTo>
                  <a:pt x="8003" y="3142"/>
                </a:lnTo>
                <a:lnTo>
                  <a:pt x="7647" y="2490"/>
                </a:lnTo>
                <a:lnTo>
                  <a:pt x="3261" y="1"/>
                </a:lnTo>
                <a:close/>
              </a:path>
            </a:pathLst>
          </a:custGeom>
          <a:solidFill>
            <a:srgbClr val="6C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6"/>
          <p:cNvSpPr/>
          <p:nvPr/>
        </p:nvSpPr>
        <p:spPr>
          <a:xfrm>
            <a:off x="7238275" y="2959975"/>
            <a:ext cx="207475" cy="500875"/>
          </a:xfrm>
          <a:custGeom>
            <a:avLst/>
            <a:gdLst/>
            <a:ahLst/>
            <a:cxnLst/>
            <a:rect l="l" t="t" r="r" b="b"/>
            <a:pathLst>
              <a:path w="8299" h="20035" extrusionOk="0">
                <a:moveTo>
                  <a:pt x="593" y="0"/>
                </a:moveTo>
                <a:lnTo>
                  <a:pt x="0" y="889"/>
                </a:lnTo>
                <a:lnTo>
                  <a:pt x="712" y="889"/>
                </a:lnTo>
                <a:lnTo>
                  <a:pt x="1186" y="949"/>
                </a:lnTo>
                <a:lnTo>
                  <a:pt x="1719" y="1126"/>
                </a:lnTo>
                <a:lnTo>
                  <a:pt x="2253" y="1304"/>
                </a:lnTo>
                <a:lnTo>
                  <a:pt x="2786" y="1660"/>
                </a:lnTo>
                <a:lnTo>
                  <a:pt x="3320" y="2075"/>
                </a:lnTo>
                <a:lnTo>
                  <a:pt x="3853" y="2608"/>
                </a:lnTo>
                <a:lnTo>
                  <a:pt x="4327" y="3319"/>
                </a:lnTo>
                <a:lnTo>
                  <a:pt x="7409" y="20034"/>
                </a:lnTo>
                <a:lnTo>
                  <a:pt x="8298" y="19975"/>
                </a:lnTo>
                <a:lnTo>
                  <a:pt x="5157" y="3023"/>
                </a:lnTo>
                <a:lnTo>
                  <a:pt x="5098" y="2964"/>
                </a:lnTo>
                <a:lnTo>
                  <a:pt x="4861" y="2549"/>
                </a:lnTo>
                <a:lnTo>
                  <a:pt x="4564" y="2134"/>
                </a:lnTo>
                <a:lnTo>
                  <a:pt x="4268" y="1778"/>
                </a:lnTo>
                <a:lnTo>
                  <a:pt x="3912" y="1482"/>
                </a:lnTo>
                <a:lnTo>
                  <a:pt x="3260" y="949"/>
                </a:lnTo>
                <a:lnTo>
                  <a:pt x="2608" y="534"/>
                </a:lnTo>
                <a:lnTo>
                  <a:pt x="2075" y="297"/>
                </a:lnTo>
                <a:lnTo>
                  <a:pt x="1541" y="178"/>
                </a:lnTo>
                <a:lnTo>
                  <a:pt x="1067" y="59"/>
                </a:lnTo>
                <a:lnTo>
                  <a:pt x="593" y="0"/>
                </a:lnTo>
                <a:close/>
              </a:path>
            </a:pathLst>
          </a:custGeom>
          <a:solidFill>
            <a:srgbClr val="46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6"/>
          <p:cNvSpPr/>
          <p:nvPr/>
        </p:nvSpPr>
        <p:spPr>
          <a:xfrm>
            <a:off x="7202700" y="3014800"/>
            <a:ext cx="469750" cy="406025"/>
          </a:xfrm>
          <a:custGeom>
            <a:avLst/>
            <a:gdLst/>
            <a:ahLst/>
            <a:cxnLst/>
            <a:rect l="l" t="t" r="r" b="b"/>
            <a:pathLst>
              <a:path w="18790" h="16241" extrusionOk="0">
                <a:moveTo>
                  <a:pt x="1957" y="0"/>
                </a:moveTo>
                <a:lnTo>
                  <a:pt x="1483" y="119"/>
                </a:lnTo>
                <a:lnTo>
                  <a:pt x="1127" y="297"/>
                </a:lnTo>
                <a:lnTo>
                  <a:pt x="831" y="534"/>
                </a:lnTo>
                <a:lnTo>
                  <a:pt x="534" y="830"/>
                </a:lnTo>
                <a:lnTo>
                  <a:pt x="297" y="1126"/>
                </a:lnTo>
                <a:lnTo>
                  <a:pt x="119" y="1482"/>
                </a:lnTo>
                <a:lnTo>
                  <a:pt x="60" y="1838"/>
                </a:lnTo>
                <a:lnTo>
                  <a:pt x="1" y="2253"/>
                </a:lnTo>
                <a:lnTo>
                  <a:pt x="60" y="2668"/>
                </a:lnTo>
                <a:lnTo>
                  <a:pt x="297" y="3734"/>
                </a:lnTo>
                <a:lnTo>
                  <a:pt x="534" y="4861"/>
                </a:lnTo>
                <a:lnTo>
                  <a:pt x="890" y="5868"/>
                </a:lnTo>
                <a:lnTo>
                  <a:pt x="1186" y="6935"/>
                </a:lnTo>
                <a:lnTo>
                  <a:pt x="1957" y="8832"/>
                </a:lnTo>
                <a:lnTo>
                  <a:pt x="2787" y="10610"/>
                </a:lnTo>
                <a:lnTo>
                  <a:pt x="3676" y="12210"/>
                </a:lnTo>
                <a:lnTo>
                  <a:pt x="4446" y="13633"/>
                </a:lnTo>
                <a:lnTo>
                  <a:pt x="5217" y="14818"/>
                </a:lnTo>
                <a:lnTo>
                  <a:pt x="5869" y="15707"/>
                </a:lnTo>
                <a:lnTo>
                  <a:pt x="6046" y="15944"/>
                </a:lnTo>
                <a:lnTo>
                  <a:pt x="6224" y="16063"/>
                </a:lnTo>
                <a:lnTo>
                  <a:pt x="6461" y="16181"/>
                </a:lnTo>
                <a:lnTo>
                  <a:pt x="6698" y="16241"/>
                </a:lnTo>
                <a:lnTo>
                  <a:pt x="7173" y="16241"/>
                </a:lnTo>
                <a:lnTo>
                  <a:pt x="7410" y="16122"/>
                </a:lnTo>
                <a:lnTo>
                  <a:pt x="7647" y="16004"/>
                </a:lnTo>
                <a:lnTo>
                  <a:pt x="18790" y="7706"/>
                </a:lnTo>
                <a:lnTo>
                  <a:pt x="17664" y="4920"/>
                </a:lnTo>
                <a:lnTo>
                  <a:pt x="6936" y="11499"/>
                </a:lnTo>
                <a:lnTo>
                  <a:pt x="4446" y="1660"/>
                </a:lnTo>
                <a:lnTo>
                  <a:pt x="4268" y="1245"/>
                </a:lnTo>
                <a:lnTo>
                  <a:pt x="4031" y="830"/>
                </a:lnTo>
                <a:lnTo>
                  <a:pt x="3676" y="534"/>
                </a:lnTo>
                <a:lnTo>
                  <a:pt x="3320" y="297"/>
                </a:lnTo>
                <a:lnTo>
                  <a:pt x="2905" y="119"/>
                </a:lnTo>
                <a:lnTo>
                  <a:pt x="24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6"/>
          <p:cNvSpPr/>
          <p:nvPr/>
        </p:nvSpPr>
        <p:spPr>
          <a:xfrm>
            <a:off x="7414600" y="3444525"/>
            <a:ext cx="40025" cy="37050"/>
          </a:xfrm>
          <a:custGeom>
            <a:avLst/>
            <a:gdLst/>
            <a:ahLst/>
            <a:cxnLst/>
            <a:rect l="l" t="t" r="r" b="b"/>
            <a:pathLst>
              <a:path w="1601" h="1482" extrusionOk="0">
                <a:moveTo>
                  <a:pt x="1482" y="0"/>
                </a:moveTo>
                <a:lnTo>
                  <a:pt x="1" y="237"/>
                </a:lnTo>
                <a:lnTo>
                  <a:pt x="119" y="1008"/>
                </a:lnTo>
                <a:lnTo>
                  <a:pt x="653" y="948"/>
                </a:lnTo>
                <a:lnTo>
                  <a:pt x="593" y="1008"/>
                </a:lnTo>
                <a:lnTo>
                  <a:pt x="593" y="1126"/>
                </a:lnTo>
                <a:lnTo>
                  <a:pt x="593" y="1245"/>
                </a:lnTo>
                <a:lnTo>
                  <a:pt x="653" y="1363"/>
                </a:lnTo>
                <a:lnTo>
                  <a:pt x="771" y="1423"/>
                </a:lnTo>
                <a:lnTo>
                  <a:pt x="890" y="1482"/>
                </a:lnTo>
                <a:lnTo>
                  <a:pt x="1008" y="1423"/>
                </a:lnTo>
                <a:lnTo>
                  <a:pt x="1127" y="1363"/>
                </a:lnTo>
                <a:lnTo>
                  <a:pt x="1186" y="1245"/>
                </a:lnTo>
                <a:lnTo>
                  <a:pt x="1245" y="1126"/>
                </a:lnTo>
                <a:lnTo>
                  <a:pt x="1186" y="1008"/>
                </a:lnTo>
                <a:lnTo>
                  <a:pt x="1127" y="889"/>
                </a:lnTo>
                <a:lnTo>
                  <a:pt x="1601" y="830"/>
                </a:lnTo>
                <a:lnTo>
                  <a:pt x="1482" y="0"/>
                </a:lnTo>
                <a:close/>
              </a:path>
            </a:pathLst>
          </a:custGeom>
          <a:solidFill>
            <a:srgbClr val="46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6"/>
          <p:cNvSpPr/>
          <p:nvPr/>
        </p:nvSpPr>
        <p:spPr>
          <a:xfrm>
            <a:off x="7273825" y="2908100"/>
            <a:ext cx="148200" cy="118575"/>
          </a:xfrm>
          <a:custGeom>
            <a:avLst/>
            <a:gdLst/>
            <a:ahLst/>
            <a:cxnLst/>
            <a:rect l="l" t="t" r="r" b="b"/>
            <a:pathLst>
              <a:path w="5928" h="4743" extrusionOk="0">
                <a:moveTo>
                  <a:pt x="831" y="1"/>
                </a:moveTo>
                <a:lnTo>
                  <a:pt x="475" y="238"/>
                </a:lnTo>
                <a:lnTo>
                  <a:pt x="238" y="534"/>
                </a:lnTo>
                <a:lnTo>
                  <a:pt x="1" y="949"/>
                </a:lnTo>
                <a:lnTo>
                  <a:pt x="5928" y="4742"/>
                </a:lnTo>
                <a:lnTo>
                  <a:pt x="5513" y="2372"/>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6"/>
          <p:cNvSpPr/>
          <p:nvPr/>
        </p:nvSpPr>
        <p:spPr>
          <a:xfrm>
            <a:off x="7276800" y="2754000"/>
            <a:ext cx="66700" cy="75600"/>
          </a:xfrm>
          <a:custGeom>
            <a:avLst/>
            <a:gdLst/>
            <a:ahLst/>
            <a:cxnLst/>
            <a:rect l="l" t="t" r="r" b="b"/>
            <a:pathLst>
              <a:path w="2668" h="3024" extrusionOk="0">
                <a:moveTo>
                  <a:pt x="712" y="0"/>
                </a:moveTo>
                <a:lnTo>
                  <a:pt x="415" y="60"/>
                </a:lnTo>
                <a:lnTo>
                  <a:pt x="178" y="178"/>
                </a:lnTo>
                <a:lnTo>
                  <a:pt x="119" y="297"/>
                </a:lnTo>
                <a:lnTo>
                  <a:pt x="60" y="475"/>
                </a:lnTo>
                <a:lnTo>
                  <a:pt x="0" y="771"/>
                </a:lnTo>
                <a:lnTo>
                  <a:pt x="0" y="1127"/>
                </a:lnTo>
                <a:lnTo>
                  <a:pt x="0" y="1482"/>
                </a:lnTo>
                <a:lnTo>
                  <a:pt x="119" y="1897"/>
                </a:lnTo>
                <a:lnTo>
                  <a:pt x="237" y="2193"/>
                </a:lnTo>
                <a:lnTo>
                  <a:pt x="415" y="2490"/>
                </a:lnTo>
                <a:lnTo>
                  <a:pt x="593" y="2727"/>
                </a:lnTo>
                <a:lnTo>
                  <a:pt x="889" y="2905"/>
                </a:lnTo>
                <a:lnTo>
                  <a:pt x="1186" y="3023"/>
                </a:lnTo>
                <a:lnTo>
                  <a:pt x="1541" y="3023"/>
                </a:lnTo>
                <a:lnTo>
                  <a:pt x="1779" y="2905"/>
                </a:lnTo>
                <a:lnTo>
                  <a:pt x="2075" y="2786"/>
                </a:lnTo>
                <a:lnTo>
                  <a:pt x="2490" y="2549"/>
                </a:lnTo>
                <a:lnTo>
                  <a:pt x="2668" y="2371"/>
                </a:lnTo>
                <a:lnTo>
                  <a:pt x="1719" y="238"/>
                </a:lnTo>
                <a:lnTo>
                  <a:pt x="1482" y="119"/>
                </a:lnTo>
                <a:lnTo>
                  <a:pt x="1008" y="0"/>
                </a:lnTo>
                <a:close/>
              </a:path>
            </a:pathLst>
          </a:custGeom>
          <a:solidFill>
            <a:srgbClr val="FF9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6"/>
          <p:cNvSpPr/>
          <p:nvPr/>
        </p:nvSpPr>
        <p:spPr>
          <a:xfrm>
            <a:off x="7276800" y="2754000"/>
            <a:ext cx="66700" cy="75600"/>
          </a:xfrm>
          <a:custGeom>
            <a:avLst/>
            <a:gdLst/>
            <a:ahLst/>
            <a:cxnLst/>
            <a:rect l="l" t="t" r="r" b="b"/>
            <a:pathLst>
              <a:path w="2668" h="3024" fill="none" extrusionOk="0">
                <a:moveTo>
                  <a:pt x="1719" y="238"/>
                </a:moveTo>
                <a:lnTo>
                  <a:pt x="1719" y="238"/>
                </a:lnTo>
                <a:lnTo>
                  <a:pt x="1482" y="119"/>
                </a:lnTo>
                <a:lnTo>
                  <a:pt x="1008" y="0"/>
                </a:lnTo>
                <a:lnTo>
                  <a:pt x="712" y="0"/>
                </a:lnTo>
                <a:lnTo>
                  <a:pt x="415" y="60"/>
                </a:lnTo>
                <a:lnTo>
                  <a:pt x="178" y="178"/>
                </a:lnTo>
                <a:lnTo>
                  <a:pt x="119" y="297"/>
                </a:lnTo>
                <a:lnTo>
                  <a:pt x="60" y="475"/>
                </a:lnTo>
                <a:lnTo>
                  <a:pt x="60" y="475"/>
                </a:lnTo>
                <a:lnTo>
                  <a:pt x="0" y="771"/>
                </a:lnTo>
                <a:lnTo>
                  <a:pt x="0" y="1127"/>
                </a:lnTo>
                <a:lnTo>
                  <a:pt x="0" y="1482"/>
                </a:lnTo>
                <a:lnTo>
                  <a:pt x="119" y="1897"/>
                </a:lnTo>
                <a:lnTo>
                  <a:pt x="237" y="2193"/>
                </a:lnTo>
                <a:lnTo>
                  <a:pt x="415" y="2490"/>
                </a:lnTo>
                <a:lnTo>
                  <a:pt x="593" y="2727"/>
                </a:lnTo>
                <a:lnTo>
                  <a:pt x="889" y="2905"/>
                </a:lnTo>
                <a:lnTo>
                  <a:pt x="889" y="2905"/>
                </a:lnTo>
                <a:lnTo>
                  <a:pt x="1186" y="3023"/>
                </a:lnTo>
                <a:lnTo>
                  <a:pt x="1541" y="3023"/>
                </a:lnTo>
                <a:lnTo>
                  <a:pt x="1779" y="2905"/>
                </a:lnTo>
                <a:lnTo>
                  <a:pt x="2075" y="2786"/>
                </a:lnTo>
                <a:lnTo>
                  <a:pt x="2490" y="2549"/>
                </a:lnTo>
                <a:lnTo>
                  <a:pt x="2668" y="2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6"/>
          <p:cNvSpPr/>
          <p:nvPr/>
        </p:nvSpPr>
        <p:spPr>
          <a:xfrm>
            <a:off x="7715400" y="2946625"/>
            <a:ext cx="56350" cy="40050"/>
          </a:xfrm>
          <a:custGeom>
            <a:avLst/>
            <a:gdLst/>
            <a:ahLst/>
            <a:cxnLst/>
            <a:rect l="l" t="t" r="r" b="b"/>
            <a:pathLst>
              <a:path w="2254" h="1602" extrusionOk="0">
                <a:moveTo>
                  <a:pt x="1957" y="1"/>
                </a:moveTo>
                <a:lnTo>
                  <a:pt x="1" y="1245"/>
                </a:lnTo>
                <a:lnTo>
                  <a:pt x="238" y="1601"/>
                </a:lnTo>
                <a:lnTo>
                  <a:pt x="2253" y="890"/>
                </a:lnTo>
                <a:lnTo>
                  <a:pt x="2075" y="416"/>
                </a:lnTo>
                <a:lnTo>
                  <a:pt x="1957" y="1"/>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6"/>
          <p:cNvSpPr/>
          <p:nvPr/>
        </p:nvSpPr>
        <p:spPr>
          <a:xfrm>
            <a:off x="7718375" y="2964425"/>
            <a:ext cx="59300" cy="41500"/>
          </a:xfrm>
          <a:custGeom>
            <a:avLst/>
            <a:gdLst/>
            <a:ahLst/>
            <a:cxnLst/>
            <a:rect l="l" t="t" r="r" b="b"/>
            <a:pathLst>
              <a:path w="2372" h="1660" extrusionOk="0">
                <a:moveTo>
                  <a:pt x="2134" y="0"/>
                </a:moveTo>
                <a:lnTo>
                  <a:pt x="0" y="1245"/>
                </a:lnTo>
                <a:lnTo>
                  <a:pt x="237" y="1660"/>
                </a:lnTo>
                <a:lnTo>
                  <a:pt x="2371" y="1008"/>
                </a:lnTo>
                <a:lnTo>
                  <a:pt x="2253" y="474"/>
                </a:lnTo>
                <a:lnTo>
                  <a:pt x="2134" y="0"/>
                </a:lnTo>
                <a:close/>
              </a:path>
            </a:pathLst>
          </a:custGeom>
          <a:solidFill>
            <a:srgbClr val="FFB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6"/>
          <p:cNvSpPr/>
          <p:nvPr/>
        </p:nvSpPr>
        <p:spPr>
          <a:xfrm rot="5894661">
            <a:off x="3128469" y="1276019"/>
            <a:ext cx="890631" cy="1352947"/>
          </a:xfrm>
          <a:custGeom>
            <a:avLst/>
            <a:gdLst/>
            <a:ahLst/>
            <a:cxnLst/>
            <a:rect l="l" t="t" r="r" b="b"/>
            <a:pathLst>
              <a:path w="35624" h="54116" extrusionOk="0">
                <a:moveTo>
                  <a:pt x="17367" y="0"/>
                </a:moveTo>
                <a:lnTo>
                  <a:pt x="16182" y="59"/>
                </a:lnTo>
                <a:lnTo>
                  <a:pt x="14997" y="178"/>
                </a:lnTo>
                <a:lnTo>
                  <a:pt x="13811" y="356"/>
                </a:lnTo>
                <a:lnTo>
                  <a:pt x="12685" y="533"/>
                </a:lnTo>
                <a:lnTo>
                  <a:pt x="11500" y="771"/>
                </a:lnTo>
                <a:lnTo>
                  <a:pt x="10373" y="1067"/>
                </a:lnTo>
                <a:lnTo>
                  <a:pt x="9247" y="1423"/>
                </a:lnTo>
                <a:lnTo>
                  <a:pt x="8121" y="1837"/>
                </a:lnTo>
                <a:lnTo>
                  <a:pt x="6995" y="2252"/>
                </a:lnTo>
                <a:lnTo>
                  <a:pt x="5869" y="2786"/>
                </a:lnTo>
                <a:lnTo>
                  <a:pt x="4683" y="3378"/>
                </a:lnTo>
                <a:lnTo>
                  <a:pt x="3616" y="4030"/>
                </a:lnTo>
                <a:lnTo>
                  <a:pt x="2609" y="4801"/>
                </a:lnTo>
                <a:lnTo>
                  <a:pt x="2194" y="5216"/>
                </a:lnTo>
                <a:lnTo>
                  <a:pt x="1779" y="5690"/>
                </a:lnTo>
                <a:lnTo>
                  <a:pt x="1364" y="6164"/>
                </a:lnTo>
                <a:lnTo>
                  <a:pt x="1008" y="6638"/>
                </a:lnTo>
                <a:lnTo>
                  <a:pt x="712" y="7172"/>
                </a:lnTo>
                <a:lnTo>
                  <a:pt x="475" y="7705"/>
                </a:lnTo>
                <a:lnTo>
                  <a:pt x="238" y="8298"/>
                </a:lnTo>
                <a:lnTo>
                  <a:pt x="119" y="8891"/>
                </a:lnTo>
                <a:lnTo>
                  <a:pt x="1" y="9365"/>
                </a:lnTo>
                <a:lnTo>
                  <a:pt x="1" y="9898"/>
                </a:lnTo>
                <a:lnTo>
                  <a:pt x="1" y="10906"/>
                </a:lnTo>
                <a:lnTo>
                  <a:pt x="119" y="11973"/>
                </a:lnTo>
                <a:lnTo>
                  <a:pt x="297" y="12981"/>
                </a:lnTo>
                <a:lnTo>
                  <a:pt x="949" y="15944"/>
                </a:lnTo>
                <a:lnTo>
                  <a:pt x="1660" y="18848"/>
                </a:lnTo>
                <a:lnTo>
                  <a:pt x="3142" y="24716"/>
                </a:lnTo>
                <a:lnTo>
                  <a:pt x="3913" y="27621"/>
                </a:lnTo>
                <a:lnTo>
                  <a:pt x="4565" y="30584"/>
                </a:lnTo>
                <a:lnTo>
                  <a:pt x="5157" y="33489"/>
                </a:lnTo>
                <a:lnTo>
                  <a:pt x="5395" y="34970"/>
                </a:lnTo>
                <a:lnTo>
                  <a:pt x="5632" y="36511"/>
                </a:lnTo>
                <a:lnTo>
                  <a:pt x="5869" y="38645"/>
                </a:lnTo>
                <a:lnTo>
                  <a:pt x="6047" y="40779"/>
                </a:lnTo>
                <a:lnTo>
                  <a:pt x="6343" y="45106"/>
                </a:lnTo>
                <a:lnTo>
                  <a:pt x="6639" y="48366"/>
                </a:lnTo>
                <a:lnTo>
                  <a:pt x="6995" y="51566"/>
                </a:lnTo>
                <a:lnTo>
                  <a:pt x="7113" y="52278"/>
                </a:lnTo>
                <a:lnTo>
                  <a:pt x="7410" y="52870"/>
                </a:lnTo>
                <a:lnTo>
                  <a:pt x="7706" y="53285"/>
                </a:lnTo>
                <a:lnTo>
                  <a:pt x="8121" y="53641"/>
                </a:lnTo>
                <a:lnTo>
                  <a:pt x="8595" y="53878"/>
                </a:lnTo>
                <a:lnTo>
                  <a:pt x="9129" y="54056"/>
                </a:lnTo>
                <a:lnTo>
                  <a:pt x="9721" y="54115"/>
                </a:lnTo>
                <a:lnTo>
                  <a:pt x="10314" y="54115"/>
                </a:lnTo>
                <a:lnTo>
                  <a:pt x="10966" y="54056"/>
                </a:lnTo>
                <a:lnTo>
                  <a:pt x="11618" y="53878"/>
                </a:lnTo>
                <a:lnTo>
                  <a:pt x="12270" y="53700"/>
                </a:lnTo>
                <a:lnTo>
                  <a:pt x="12863" y="53463"/>
                </a:lnTo>
                <a:lnTo>
                  <a:pt x="13515" y="53167"/>
                </a:lnTo>
                <a:lnTo>
                  <a:pt x="14048" y="52930"/>
                </a:lnTo>
                <a:lnTo>
                  <a:pt x="15115" y="52278"/>
                </a:lnTo>
                <a:lnTo>
                  <a:pt x="15826" y="51685"/>
                </a:lnTo>
                <a:lnTo>
                  <a:pt x="16538" y="51033"/>
                </a:lnTo>
                <a:lnTo>
                  <a:pt x="17130" y="50322"/>
                </a:lnTo>
                <a:lnTo>
                  <a:pt x="17664" y="49551"/>
                </a:lnTo>
                <a:lnTo>
                  <a:pt x="18138" y="48721"/>
                </a:lnTo>
                <a:lnTo>
                  <a:pt x="18553" y="47832"/>
                </a:lnTo>
                <a:lnTo>
                  <a:pt x="18849" y="46943"/>
                </a:lnTo>
                <a:lnTo>
                  <a:pt x="19086" y="46054"/>
                </a:lnTo>
                <a:lnTo>
                  <a:pt x="19146" y="45224"/>
                </a:lnTo>
                <a:lnTo>
                  <a:pt x="19205" y="44395"/>
                </a:lnTo>
                <a:lnTo>
                  <a:pt x="19205" y="43565"/>
                </a:lnTo>
                <a:lnTo>
                  <a:pt x="19205" y="42735"/>
                </a:lnTo>
                <a:lnTo>
                  <a:pt x="18909" y="39475"/>
                </a:lnTo>
                <a:lnTo>
                  <a:pt x="18909" y="38645"/>
                </a:lnTo>
                <a:lnTo>
                  <a:pt x="18909" y="37815"/>
                </a:lnTo>
                <a:lnTo>
                  <a:pt x="18968" y="36986"/>
                </a:lnTo>
                <a:lnTo>
                  <a:pt x="19027" y="36156"/>
                </a:lnTo>
                <a:lnTo>
                  <a:pt x="19205" y="35326"/>
                </a:lnTo>
                <a:lnTo>
                  <a:pt x="19442" y="34555"/>
                </a:lnTo>
                <a:lnTo>
                  <a:pt x="19798" y="33844"/>
                </a:lnTo>
                <a:lnTo>
                  <a:pt x="20213" y="33133"/>
                </a:lnTo>
                <a:lnTo>
                  <a:pt x="20509" y="32718"/>
                </a:lnTo>
                <a:lnTo>
                  <a:pt x="20805" y="32362"/>
                </a:lnTo>
                <a:lnTo>
                  <a:pt x="21576" y="31651"/>
                </a:lnTo>
                <a:lnTo>
                  <a:pt x="22346" y="31058"/>
                </a:lnTo>
                <a:lnTo>
                  <a:pt x="23235" y="30525"/>
                </a:lnTo>
                <a:lnTo>
                  <a:pt x="24124" y="30051"/>
                </a:lnTo>
                <a:lnTo>
                  <a:pt x="25073" y="29636"/>
                </a:lnTo>
                <a:lnTo>
                  <a:pt x="26910" y="28688"/>
                </a:lnTo>
                <a:lnTo>
                  <a:pt x="27799" y="28213"/>
                </a:lnTo>
                <a:lnTo>
                  <a:pt x="28688" y="27680"/>
                </a:lnTo>
                <a:lnTo>
                  <a:pt x="29459" y="27028"/>
                </a:lnTo>
                <a:lnTo>
                  <a:pt x="30289" y="26376"/>
                </a:lnTo>
                <a:lnTo>
                  <a:pt x="31000" y="25724"/>
                </a:lnTo>
                <a:lnTo>
                  <a:pt x="31711" y="24953"/>
                </a:lnTo>
                <a:lnTo>
                  <a:pt x="32363" y="24183"/>
                </a:lnTo>
                <a:lnTo>
                  <a:pt x="33015" y="23353"/>
                </a:lnTo>
                <a:lnTo>
                  <a:pt x="33549" y="22523"/>
                </a:lnTo>
                <a:lnTo>
                  <a:pt x="34023" y="21634"/>
                </a:lnTo>
                <a:lnTo>
                  <a:pt x="34497" y="20745"/>
                </a:lnTo>
                <a:lnTo>
                  <a:pt x="34853" y="19797"/>
                </a:lnTo>
                <a:lnTo>
                  <a:pt x="35149" y="18848"/>
                </a:lnTo>
                <a:lnTo>
                  <a:pt x="35386" y="17900"/>
                </a:lnTo>
                <a:lnTo>
                  <a:pt x="35564" y="16892"/>
                </a:lnTo>
                <a:lnTo>
                  <a:pt x="35623" y="15885"/>
                </a:lnTo>
                <a:lnTo>
                  <a:pt x="35623" y="14699"/>
                </a:lnTo>
                <a:lnTo>
                  <a:pt x="35505" y="13573"/>
                </a:lnTo>
                <a:lnTo>
                  <a:pt x="35268" y="12447"/>
                </a:lnTo>
                <a:lnTo>
                  <a:pt x="34971" y="11321"/>
                </a:lnTo>
                <a:lnTo>
                  <a:pt x="34556" y="10254"/>
                </a:lnTo>
                <a:lnTo>
                  <a:pt x="34082" y="9187"/>
                </a:lnTo>
                <a:lnTo>
                  <a:pt x="33489" y="8180"/>
                </a:lnTo>
                <a:lnTo>
                  <a:pt x="32837" y="7172"/>
                </a:lnTo>
                <a:lnTo>
                  <a:pt x="32067" y="6224"/>
                </a:lnTo>
                <a:lnTo>
                  <a:pt x="31296" y="5394"/>
                </a:lnTo>
                <a:lnTo>
                  <a:pt x="30407" y="4564"/>
                </a:lnTo>
                <a:lnTo>
                  <a:pt x="29518" y="3793"/>
                </a:lnTo>
                <a:lnTo>
                  <a:pt x="28570" y="3082"/>
                </a:lnTo>
                <a:lnTo>
                  <a:pt x="27562" y="2489"/>
                </a:lnTo>
                <a:lnTo>
                  <a:pt x="26495" y="1897"/>
                </a:lnTo>
                <a:lnTo>
                  <a:pt x="25428" y="1423"/>
                </a:lnTo>
                <a:lnTo>
                  <a:pt x="24302" y="1008"/>
                </a:lnTo>
                <a:lnTo>
                  <a:pt x="23176" y="711"/>
                </a:lnTo>
                <a:lnTo>
                  <a:pt x="22050" y="415"/>
                </a:lnTo>
                <a:lnTo>
                  <a:pt x="20864" y="237"/>
                </a:lnTo>
                <a:lnTo>
                  <a:pt x="19738" y="119"/>
                </a:lnTo>
                <a:lnTo>
                  <a:pt x="18553" y="59"/>
                </a:lnTo>
                <a:lnTo>
                  <a:pt x="17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6"/>
          <p:cNvSpPr/>
          <p:nvPr/>
        </p:nvSpPr>
        <p:spPr>
          <a:xfrm>
            <a:off x="5620800" y="1527200"/>
            <a:ext cx="943925" cy="920225"/>
          </a:xfrm>
          <a:custGeom>
            <a:avLst/>
            <a:gdLst/>
            <a:ahLst/>
            <a:cxnLst/>
            <a:rect l="l" t="t" r="r" b="b"/>
            <a:pathLst>
              <a:path w="37757" h="36809" extrusionOk="0">
                <a:moveTo>
                  <a:pt x="7705" y="1"/>
                </a:moveTo>
                <a:lnTo>
                  <a:pt x="6698" y="179"/>
                </a:lnTo>
                <a:lnTo>
                  <a:pt x="5690" y="416"/>
                </a:lnTo>
                <a:lnTo>
                  <a:pt x="4683" y="831"/>
                </a:lnTo>
                <a:lnTo>
                  <a:pt x="3793" y="1305"/>
                </a:lnTo>
                <a:lnTo>
                  <a:pt x="2904" y="1957"/>
                </a:lnTo>
                <a:lnTo>
                  <a:pt x="2549" y="2312"/>
                </a:lnTo>
                <a:lnTo>
                  <a:pt x="2193" y="2668"/>
                </a:lnTo>
                <a:lnTo>
                  <a:pt x="1541" y="3498"/>
                </a:lnTo>
                <a:lnTo>
                  <a:pt x="1008" y="4387"/>
                </a:lnTo>
                <a:lnTo>
                  <a:pt x="534" y="5335"/>
                </a:lnTo>
                <a:lnTo>
                  <a:pt x="237" y="6343"/>
                </a:lnTo>
                <a:lnTo>
                  <a:pt x="59" y="7410"/>
                </a:lnTo>
                <a:lnTo>
                  <a:pt x="0" y="8417"/>
                </a:lnTo>
                <a:lnTo>
                  <a:pt x="119" y="9484"/>
                </a:lnTo>
                <a:lnTo>
                  <a:pt x="296" y="10492"/>
                </a:lnTo>
                <a:lnTo>
                  <a:pt x="593" y="11440"/>
                </a:lnTo>
                <a:lnTo>
                  <a:pt x="948" y="12389"/>
                </a:lnTo>
                <a:lnTo>
                  <a:pt x="1838" y="14167"/>
                </a:lnTo>
                <a:lnTo>
                  <a:pt x="2312" y="15056"/>
                </a:lnTo>
                <a:lnTo>
                  <a:pt x="2667" y="16004"/>
                </a:lnTo>
                <a:lnTo>
                  <a:pt x="3023" y="16893"/>
                </a:lnTo>
                <a:lnTo>
                  <a:pt x="3201" y="17901"/>
                </a:lnTo>
                <a:lnTo>
                  <a:pt x="3319" y="18671"/>
                </a:lnTo>
                <a:lnTo>
                  <a:pt x="3319" y="19501"/>
                </a:lnTo>
                <a:lnTo>
                  <a:pt x="3201" y="21102"/>
                </a:lnTo>
                <a:lnTo>
                  <a:pt x="3082" y="22761"/>
                </a:lnTo>
                <a:lnTo>
                  <a:pt x="3082" y="23591"/>
                </a:lnTo>
                <a:lnTo>
                  <a:pt x="3141" y="24421"/>
                </a:lnTo>
                <a:lnTo>
                  <a:pt x="3319" y="25428"/>
                </a:lnTo>
                <a:lnTo>
                  <a:pt x="3556" y="26377"/>
                </a:lnTo>
                <a:lnTo>
                  <a:pt x="3971" y="27325"/>
                </a:lnTo>
                <a:lnTo>
                  <a:pt x="4445" y="28273"/>
                </a:lnTo>
                <a:lnTo>
                  <a:pt x="5038" y="29103"/>
                </a:lnTo>
                <a:lnTo>
                  <a:pt x="5690" y="29933"/>
                </a:lnTo>
                <a:lnTo>
                  <a:pt x="6401" y="30704"/>
                </a:lnTo>
                <a:lnTo>
                  <a:pt x="7113" y="31356"/>
                </a:lnTo>
                <a:lnTo>
                  <a:pt x="7943" y="32008"/>
                </a:lnTo>
                <a:lnTo>
                  <a:pt x="8772" y="32600"/>
                </a:lnTo>
                <a:lnTo>
                  <a:pt x="9661" y="33193"/>
                </a:lnTo>
                <a:lnTo>
                  <a:pt x="10550" y="33667"/>
                </a:lnTo>
                <a:lnTo>
                  <a:pt x="12388" y="34616"/>
                </a:lnTo>
                <a:lnTo>
                  <a:pt x="14285" y="35445"/>
                </a:lnTo>
                <a:lnTo>
                  <a:pt x="15055" y="35801"/>
                </a:lnTo>
                <a:lnTo>
                  <a:pt x="15885" y="36097"/>
                </a:lnTo>
                <a:lnTo>
                  <a:pt x="16655" y="36334"/>
                </a:lnTo>
                <a:lnTo>
                  <a:pt x="17485" y="36512"/>
                </a:lnTo>
                <a:lnTo>
                  <a:pt x="18315" y="36690"/>
                </a:lnTo>
                <a:lnTo>
                  <a:pt x="19086" y="36749"/>
                </a:lnTo>
                <a:lnTo>
                  <a:pt x="19915" y="36809"/>
                </a:lnTo>
                <a:lnTo>
                  <a:pt x="21516" y="36809"/>
                </a:lnTo>
                <a:lnTo>
                  <a:pt x="22286" y="36690"/>
                </a:lnTo>
                <a:lnTo>
                  <a:pt x="23116" y="36571"/>
                </a:lnTo>
                <a:lnTo>
                  <a:pt x="23887" y="36453"/>
                </a:lnTo>
                <a:lnTo>
                  <a:pt x="24716" y="36216"/>
                </a:lnTo>
                <a:lnTo>
                  <a:pt x="25487" y="35919"/>
                </a:lnTo>
                <a:lnTo>
                  <a:pt x="26317" y="35623"/>
                </a:lnTo>
                <a:lnTo>
                  <a:pt x="27087" y="35267"/>
                </a:lnTo>
                <a:lnTo>
                  <a:pt x="28688" y="34497"/>
                </a:lnTo>
                <a:lnTo>
                  <a:pt x="30288" y="33667"/>
                </a:lnTo>
                <a:lnTo>
                  <a:pt x="31829" y="32660"/>
                </a:lnTo>
                <a:lnTo>
                  <a:pt x="32600" y="32185"/>
                </a:lnTo>
                <a:lnTo>
                  <a:pt x="33311" y="31593"/>
                </a:lnTo>
                <a:lnTo>
                  <a:pt x="33963" y="31000"/>
                </a:lnTo>
                <a:lnTo>
                  <a:pt x="34615" y="30407"/>
                </a:lnTo>
                <a:lnTo>
                  <a:pt x="35267" y="29755"/>
                </a:lnTo>
                <a:lnTo>
                  <a:pt x="35800" y="29044"/>
                </a:lnTo>
                <a:lnTo>
                  <a:pt x="36334" y="28333"/>
                </a:lnTo>
                <a:lnTo>
                  <a:pt x="36749" y="27562"/>
                </a:lnTo>
                <a:lnTo>
                  <a:pt x="37164" y="26732"/>
                </a:lnTo>
                <a:lnTo>
                  <a:pt x="37460" y="25903"/>
                </a:lnTo>
                <a:lnTo>
                  <a:pt x="37638" y="24954"/>
                </a:lnTo>
                <a:lnTo>
                  <a:pt x="37756" y="24006"/>
                </a:lnTo>
                <a:lnTo>
                  <a:pt x="37756" y="22998"/>
                </a:lnTo>
                <a:lnTo>
                  <a:pt x="37638" y="22050"/>
                </a:lnTo>
                <a:lnTo>
                  <a:pt x="37401" y="21161"/>
                </a:lnTo>
                <a:lnTo>
                  <a:pt x="37045" y="20272"/>
                </a:lnTo>
                <a:lnTo>
                  <a:pt x="36808" y="19857"/>
                </a:lnTo>
                <a:lnTo>
                  <a:pt x="36571" y="19501"/>
                </a:lnTo>
                <a:lnTo>
                  <a:pt x="36274" y="19086"/>
                </a:lnTo>
                <a:lnTo>
                  <a:pt x="35919" y="18790"/>
                </a:lnTo>
                <a:lnTo>
                  <a:pt x="35563" y="18434"/>
                </a:lnTo>
                <a:lnTo>
                  <a:pt x="35208" y="18138"/>
                </a:lnTo>
                <a:lnTo>
                  <a:pt x="34437" y="17664"/>
                </a:lnTo>
                <a:lnTo>
                  <a:pt x="33607" y="17249"/>
                </a:lnTo>
                <a:lnTo>
                  <a:pt x="32718" y="16893"/>
                </a:lnTo>
                <a:lnTo>
                  <a:pt x="30881" y="16360"/>
                </a:lnTo>
                <a:lnTo>
                  <a:pt x="29103" y="15767"/>
                </a:lnTo>
                <a:lnTo>
                  <a:pt x="28332" y="15471"/>
                </a:lnTo>
                <a:lnTo>
                  <a:pt x="27621" y="15115"/>
                </a:lnTo>
                <a:lnTo>
                  <a:pt x="26198" y="14404"/>
                </a:lnTo>
                <a:lnTo>
                  <a:pt x="24894" y="13515"/>
                </a:lnTo>
                <a:lnTo>
                  <a:pt x="23590" y="12566"/>
                </a:lnTo>
                <a:lnTo>
                  <a:pt x="22405" y="11559"/>
                </a:lnTo>
                <a:lnTo>
                  <a:pt x="21219" y="10433"/>
                </a:lnTo>
                <a:lnTo>
                  <a:pt x="20153" y="9247"/>
                </a:lnTo>
                <a:lnTo>
                  <a:pt x="19086" y="8062"/>
                </a:lnTo>
                <a:lnTo>
                  <a:pt x="17070" y="5572"/>
                </a:lnTo>
                <a:lnTo>
                  <a:pt x="16063" y="4387"/>
                </a:lnTo>
                <a:lnTo>
                  <a:pt x="14996" y="3261"/>
                </a:lnTo>
                <a:lnTo>
                  <a:pt x="14403" y="2727"/>
                </a:lnTo>
                <a:lnTo>
                  <a:pt x="13810" y="2253"/>
                </a:lnTo>
                <a:lnTo>
                  <a:pt x="13218" y="1779"/>
                </a:lnTo>
                <a:lnTo>
                  <a:pt x="12566" y="1364"/>
                </a:lnTo>
                <a:lnTo>
                  <a:pt x="11914" y="949"/>
                </a:lnTo>
                <a:lnTo>
                  <a:pt x="11262" y="653"/>
                </a:lnTo>
                <a:lnTo>
                  <a:pt x="10550" y="416"/>
                </a:lnTo>
                <a:lnTo>
                  <a:pt x="9839" y="179"/>
                </a:lnTo>
                <a:lnTo>
                  <a:pt x="9306" y="119"/>
                </a:lnTo>
                <a:lnTo>
                  <a:pt x="8772" y="60"/>
                </a:lnTo>
                <a:lnTo>
                  <a:pt x="7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6"/>
          <p:cNvSpPr/>
          <p:nvPr/>
        </p:nvSpPr>
        <p:spPr>
          <a:xfrm>
            <a:off x="6515888" y="1363450"/>
            <a:ext cx="1278825" cy="737975"/>
          </a:xfrm>
          <a:custGeom>
            <a:avLst/>
            <a:gdLst/>
            <a:ahLst/>
            <a:cxnLst/>
            <a:rect l="l" t="t" r="r" b="b"/>
            <a:pathLst>
              <a:path w="51153" h="29519" extrusionOk="0">
                <a:moveTo>
                  <a:pt x="7647" y="1"/>
                </a:moveTo>
                <a:lnTo>
                  <a:pt x="6757" y="60"/>
                </a:lnTo>
                <a:lnTo>
                  <a:pt x="5928" y="238"/>
                </a:lnTo>
                <a:lnTo>
                  <a:pt x="5157" y="475"/>
                </a:lnTo>
                <a:lnTo>
                  <a:pt x="4683" y="712"/>
                </a:lnTo>
                <a:lnTo>
                  <a:pt x="4209" y="1008"/>
                </a:lnTo>
                <a:lnTo>
                  <a:pt x="3735" y="1305"/>
                </a:lnTo>
                <a:lnTo>
                  <a:pt x="3379" y="1720"/>
                </a:lnTo>
                <a:lnTo>
                  <a:pt x="2964" y="2135"/>
                </a:lnTo>
                <a:lnTo>
                  <a:pt x="2608" y="2609"/>
                </a:lnTo>
                <a:lnTo>
                  <a:pt x="2312" y="3083"/>
                </a:lnTo>
                <a:lnTo>
                  <a:pt x="2016" y="3557"/>
                </a:lnTo>
                <a:lnTo>
                  <a:pt x="1542" y="4624"/>
                </a:lnTo>
                <a:lnTo>
                  <a:pt x="1127" y="5750"/>
                </a:lnTo>
                <a:lnTo>
                  <a:pt x="771" y="6817"/>
                </a:lnTo>
                <a:lnTo>
                  <a:pt x="534" y="7884"/>
                </a:lnTo>
                <a:lnTo>
                  <a:pt x="297" y="8892"/>
                </a:lnTo>
                <a:lnTo>
                  <a:pt x="119" y="9958"/>
                </a:lnTo>
                <a:lnTo>
                  <a:pt x="0" y="11085"/>
                </a:lnTo>
                <a:lnTo>
                  <a:pt x="0" y="12151"/>
                </a:lnTo>
                <a:lnTo>
                  <a:pt x="60" y="13041"/>
                </a:lnTo>
                <a:lnTo>
                  <a:pt x="178" y="13930"/>
                </a:lnTo>
                <a:lnTo>
                  <a:pt x="356" y="14819"/>
                </a:lnTo>
                <a:lnTo>
                  <a:pt x="652" y="15708"/>
                </a:lnTo>
                <a:lnTo>
                  <a:pt x="1008" y="16538"/>
                </a:lnTo>
                <a:lnTo>
                  <a:pt x="1423" y="17367"/>
                </a:lnTo>
                <a:lnTo>
                  <a:pt x="1838" y="18138"/>
                </a:lnTo>
                <a:lnTo>
                  <a:pt x="2371" y="18908"/>
                </a:lnTo>
                <a:lnTo>
                  <a:pt x="2905" y="19620"/>
                </a:lnTo>
                <a:lnTo>
                  <a:pt x="3557" y="20331"/>
                </a:lnTo>
                <a:lnTo>
                  <a:pt x="4209" y="20924"/>
                </a:lnTo>
                <a:lnTo>
                  <a:pt x="4920" y="21516"/>
                </a:lnTo>
                <a:lnTo>
                  <a:pt x="5631" y="22050"/>
                </a:lnTo>
                <a:lnTo>
                  <a:pt x="6461" y="22524"/>
                </a:lnTo>
                <a:lnTo>
                  <a:pt x="7232" y="22939"/>
                </a:lnTo>
                <a:lnTo>
                  <a:pt x="8061" y="23295"/>
                </a:lnTo>
                <a:lnTo>
                  <a:pt x="8951" y="23591"/>
                </a:lnTo>
                <a:lnTo>
                  <a:pt x="9840" y="23828"/>
                </a:lnTo>
                <a:lnTo>
                  <a:pt x="10729" y="24006"/>
                </a:lnTo>
                <a:lnTo>
                  <a:pt x="11618" y="24065"/>
                </a:lnTo>
                <a:lnTo>
                  <a:pt x="12566" y="24124"/>
                </a:lnTo>
                <a:lnTo>
                  <a:pt x="13455" y="24065"/>
                </a:lnTo>
                <a:lnTo>
                  <a:pt x="14344" y="24006"/>
                </a:lnTo>
                <a:lnTo>
                  <a:pt x="15293" y="23887"/>
                </a:lnTo>
                <a:lnTo>
                  <a:pt x="16182" y="23650"/>
                </a:lnTo>
                <a:lnTo>
                  <a:pt x="17012" y="23413"/>
                </a:lnTo>
                <a:lnTo>
                  <a:pt x="17901" y="23117"/>
                </a:lnTo>
                <a:lnTo>
                  <a:pt x="18730" y="22761"/>
                </a:lnTo>
                <a:lnTo>
                  <a:pt x="19560" y="22346"/>
                </a:lnTo>
                <a:lnTo>
                  <a:pt x="20331" y="21872"/>
                </a:lnTo>
                <a:lnTo>
                  <a:pt x="21101" y="21339"/>
                </a:lnTo>
                <a:lnTo>
                  <a:pt x="21813" y="20746"/>
                </a:lnTo>
                <a:lnTo>
                  <a:pt x="22702" y="19975"/>
                </a:lnTo>
                <a:lnTo>
                  <a:pt x="23531" y="19146"/>
                </a:lnTo>
                <a:lnTo>
                  <a:pt x="24361" y="18316"/>
                </a:lnTo>
                <a:lnTo>
                  <a:pt x="25310" y="17545"/>
                </a:lnTo>
                <a:lnTo>
                  <a:pt x="25784" y="17249"/>
                </a:lnTo>
                <a:lnTo>
                  <a:pt x="26258" y="16893"/>
                </a:lnTo>
                <a:lnTo>
                  <a:pt x="26791" y="16656"/>
                </a:lnTo>
                <a:lnTo>
                  <a:pt x="27384" y="16419"/>
                </a:lnTo>
                <a:lnTo>
                  <a:pt x="27918" y="16241"/>
                </a:lnTo>
                <a:lnTo>
                  <a:pt x="28510" y="16123"/>
                </a:lnTo>
                <a:lnTo>
                  <a:pt x="29103" y="16063"/>
                </a:lnTo>
                <a:lnTo>
                  <a:pt x="29636" y="16123"/>
                </a:lnTo>
                <a:lnTo>
                  <a:pt x="30229" y="16241"/>
                </a:lnTo>
                <a:lnTo>
                  <a:pt x="30822" y="16478"/>
                </a:lnTo>
                <a:lnTo>
                  <a:pt x="31296" y="16715"/>
                </a:lnTo>
                <a:lnTo>
                  <a:pt x="31830" y="17071"/>
                </a:lnTo>
                <a:lnTo>
                  <a:pt x="32304" y="17427"/>
                </a:lnTo>
                <a:lnTo>
                  <a:pt x="32719" y="17842"/>
                </a:lnTo>
                <a:lnTo>
                  <a:pt x="33134" y="18316"/>
                </a:lnTo>
                <a:lnTo>
                  <a:pt x="33489" y="18790"/>
                </a:lnTo>
                <a:lnTo>
                  <a:pt x="34141" y="19738"/>
                </a:lnTo>
                <a:lnTo>
                  <a:pt x="34793" y="20746"/>
                </a:lnTo>
                <a:lnTo>
                  <a:pt x="35386" y="21813"/>
                </a:lnTo>
                <a:lnTo>
                  <a:pt x="36097" y="22761"/>
                </a:lnTo>
                <a:lnTo>
                  <a:pt x="36927" y="23769"/>
                </a:lnTo>
                <a:lnTo>
                  <a:pt x="37757" y="24658"/>
                </a:lnTo>
                <a:lnTo>
                  <a:pt x="38527" y="25428"/>
                </a:lnTo>
                <a:lnTo>
                  <a:pt x="39357" y="26080"/>
                </a:lnTo>
                <a:lnTo>
                  <a:pt x="40187" y="26614"/>
                </a:lnTo>
                <a:lnTo>
                  <a:pt x="40957" y="27147"/>
                </a:lnTo>
                <a:lnTo>
                  <a:pt x="41787" y="27503"/>
                </a:lnTo>
                <a:lnTo>
                  <a:pt x="42617" y="27859"/>
                </a:lnTo>
                <a:lnTo>
                  <a:pt x="43447" y="28155"/>
                </a:lnTo>
                <a:lnTo>
                  <a:pt x="44277" y="28392"/>
                </a:lnTo>
                <a:lnTo>
                  <a:pt x="45996" y="28807"/>
                </a:lnTo>
                <a:lnTo>
                  <a:pt x="49611" y="29459"/>
                </a:lnTo>
                <a:lnTo>
                  <a:pt x="49967" y="29518"/>
                </a:lnTo>
                <a:lnTo>
                  <a:pt x="50263" y="29518"/>
                </a:lnTo>
                <a:lnTo>
                  <a:pt x="50559" y="29459"/>
                </a:lnTo>
                <a:lnTo>
                  <a:pt x="50856" y="29340"/>
                </a:lnTo>
                <a:lnTo>
                  <a:pt x="50974" y="29222"/>
                </a:lnTo>
                <a:lnTo>
                  <a:pt x="51034" y="29044"/>
                </a:lnTo>
                <a:lnTo>
                  <a:pt x="51152" y="28688"/>
                </a:lnTo>
                <a:lnTo>
                  <a:pt x="51152" y="28333"/>
                </a:lnTo>
                <a:lnTo>
                  <a:pt x="51093" y="27918"/>
                </a:lnTo>
                <a:lnTo>
                  <a:pt x="50441" y="24836"/>
                </a:lnTo>
                <a:lnTo>
                  <a:pt x="49789" y="21754"/>
                </a:lnTo>
                <a:lnTo>
                  <a:pt x="49078" y="18731"/>
                </a:lnTo>
                <a:lnTo>
                  <a:pt x="48248" y="15649"/>
                </a:lnTo>
                <a:lnTo>
                  <a:pt x="47359" y="12626"/>
                </a:lnTo>
                <a:lnTo>
                  <a:pt x="46410" y="9662"/>
                </a:lnTo>
                <a:lnTo>
                  <a:pt x="45344" y="6639"/>
                </a:lnTo>
                <a:lnTo>
                  <a:pt x="44277" y="3735"/>
                </a:lnTo>
                <a:lnTo>
                  <a:pt x="43980" y="3083"/>
                </a:lnTo>
                <a:lnTo>
                  <a:pt x="43802" y="2787"/>
                </a:lnTo>
                <a:lnTo>
                  <a:pt x="43565" y="2549"/>
                </a:lnTo>
                <a:lnTo>
                  <a:pt x="43269" y="2372"/>
                </a:lnTo>
                <a:lnTo>
                  <a:pt x="42913" y="2194"/>
                </a:lnTo>
                <a:lnTo>
                  <a:pt x="42202" y="2075"/>
                </a:lnTo>
                <a:lnTo>
                  <a:pt x="39713" y="1660"/>
                </a:lnTo>
                <a:lnTo>
                  <a:pt x="37223" y="1305"/>
                </a:lnTo>
                <a:lnTo>
                  <a:pt x="34734" y="1008"/>
                </a:lnTo>
                <a:lnTo>
                  <a:pt x="32185" y="771"/>
                </a:lnTo>
                <a:lnTo>
                  <a:pt x="29696" y="534"/>
                </a:lnTo>
                <a:lnTo>
                  <a:pt x="27147" y="356"/>
                </a:lnTo>
                <a:lnTo>
                  <a:pt x="24598" y="179"/>
                </a:lnTo>
                <a:lnTo>
                  <a:pt x="22109" y="60"/>
                </a:lnTo>
                <a:lnTo>
                  <a:pt x="19560" y="1"/>
                </a:lnTo>
                <a:lnTo>
                  <a:pt x="14581" y="1"/>
                </a:lnTo>
                <a:lnTo>
                  <a:pt x="12033" y="119"/>
                </a:lnTo>
                <a:lnTo>
                  <a:pt x="11262" y="119"/>
                </a:lnTo>
                <a:lnTo>
                  <a:pt x="10373" y="60"/>
                </a:lnTo>
                <a:lnTo>
                  <a:pt x="85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6"/>
          <p:cNvSpPr/>
          <p:nvPr/>
        </p:nvSpPr>
        <p:spPr>
          <a:xfrm>
            <a:off x="4489525" y="1490163"/>
            <a:ext cx="1009125" cy="1061000"/>
          </a:xfrm>
          <a:custGeom>
            <a:avLst/>
            <a:gdLst/>
            <a:ahLst/>
            <a:cxnLst/>
            <a:rect l="l" t="t" r="r" b="b"/>
            <a:pathLst>
              <a:path w="40365" h="42440" extrusionOk="0">
                <a:moveTo>
                  <a:pt x="20034" y="1"/>
                </a:moveTo>
                <a:lnTo>
                  <a:pt x="18434" y="119"/>
                </a:lnTo>
                <a:lnTo>
                  <a:pt x="16834" y="356"/>
                </a:lnTo>
                <a:lnTo>
                  <a:pt x="15292" y="712"/>
                </a:lnTo>
                <a:lnTo>
                  <a:pt x="13811" y="1127"/>
                </a:lnTo>
                <a:lnTo>
                  <a:pt x="12329" y="1720"/>
                </a:lnTo>
                <a:lnTo>
                  <a:pt x="10906" y="2372"/>
                </a:lnTo>
                <a:lnTo>
                  <a:pt x="9602" y="3142"/>
                </a:lnTo>
                <a:lnTo>
                  <a:pt x="8358" y="4031"/>
                </a:lnTo>
                <a:lnTo>
                  <a:pt x="7765" y="4506"/>
                </a:lnTo>
                <a:lnTo>
                  <a:pt x="7172" y="5039"/>
                </a:lnTo>
                <a:lnTo>
                  <a:pt x="6579" y="5632"/>
                </a:lnTo>
                <a:lnTo>
                  <a:pt x="5987" y="6284"/>
                </a:lnTo>
                <a:lnTo>
                  <a:pt x="5453" y="6936"/>
                </a:lnTo>
                <a:lnTo>
                  <a:pt x="4920" y="7588"/>
                </a:lnTo>
                <a:lnTo>
                  <a:pt x="3912" y="9010"/>
                </a:lnTo>
                <a:lnTo>
                  <a:pt x="3082" y="10492"/>
                </a:lnTo>
                <a:lnTo>
                  <a:pt x="2312" y="11974"/>
                </a:lnTo>
                <a:lnTo>
                  <a:pt x="1660" y="13574"/>
                </a:lnTo>
                <a:lnTo>
                  <a:pt x="1126" y="15174"/>
                </a:lnTo>
                <a:lnTo>
                  <a:pt x="652" y="16834"/>
                </a:lnTo>
                <a:lnTo>
                  <a:pt x="297" y="18612"/>
                </a:lnTo>
                <a:lnTo>
                  <a:pt x="119" y="20450"/>
                </a:lnTo>
                <a:lnTo>
                  <a:pt x="0" y="22287"/>
                </a:lnTo>
                <a:lnTo>
                  <a:pt x="0" y="24065"/>
                </a:lnTo>
                <a:lnTo>
                  <a:pt x="178" y="25903"/>
                </a:lnTo>
                <a:lnTo>
                  <a:pt x="356" y="26792"/>
                </a:lnTo>
                <a:lnTo>
                  <a:pt x="474" y="27681"/>
                </a:lnTo>
                <a:lnTo>
                  <a:pt x="712" y="28570"/>
                </a:lnTo>
                <a:lnTo>
                  <a:pt x="949" y="29459"/>
                </a:lnTo>
                <a:lnTo>
                  <a:pt x="1245" y="30289"/>
                </a:lnTo>
                <a:lnTo>
                  <a:pt x="1541" y="31178"/>
                </a:lnTo>
                <a:lnTo>
                  <a:pt x="1956" y="32008"/>
                </a:lnTo>
                <a:lnTo>
                  <a:pt x="2312" y="32837"/>
                </a:lnTo>
                <a:lnTo>
                  <a:pt x="2786" y="33608"/>
                </a:lnTo>
                <a:lnTo>
                  <a:pt x="3260" y="34378"/>
                </a:lnTo>
                <a:lnTo>
                  <a:pt x="3794" y="35149"/>
                </a:lnTo>
                <a:lnTo>
                  <a:pt x="4327" y="35920"/>
                </a:lnTo>
                <a:lnTo>
                  <a:pt x="4920" y="36631"/>
                </a:lnTo>
                <a:lnTo>
                  <a:pt x="5513" y="37283"/>
                </a:lnTo>
                <a:lnTo>
                  <a:pt x="6165" y="37935"/>
                </a:lnTo>
                <a:lnTo>
                  <a:pt x="6876" y="38528"/>
                </a:lnTo>
                <a:lnTo>
                  <a:pt x="7587" y="39120"/>
                </a:lnTo>
                <a:lnTo>
                  <a:pt x="8358" y="39654"/>
                </a:lnTo>
                <a:lnTo>
                  <a:pt x="9128" y="40187"/>
                </a:lnTo>
                <a:lnTo>
                  <a:pt x="9899" y="40661"/>
                </a:lnTo>
                <a:lnTo>
                  <a:pt x="10728" y="41076"/>
                </a:lnTo>
                <a:lnTo>
                  <a:pt x="11558" y="41432"/>
                </a:lnTo>
                <a:lnTo>
                  <a:pt x="12447" y="41787"/>
                </a:lnTo>
                <a:lnTo>
                  <a:pt x="13396" y="42025"/>
                </a:lnTo>
                <a:lnTo>
                  <a:pt x="14344" y="42262"/>
                </a:lnTo>
                <a:lnTo>
                  <a:pt x="15292" y="42380"/>
                </a:lnTo>
                <a:lnTo>
                  <a:pt x="16241" y="42439"/>
                </a:lnTo>
                <a:lnTo>
                  <a:pt x="17248" y="42439"/>
                </a:lnTo>
                <a:lnTo>
                  <a:pt x="18197" y="42321"/>
                </a:lnTo>
                <a:lnTo>
                  <a:pt x="19145" y="42143"/>
                </a:lnTo>
                <a:lnTo>
                  <a:pt x="20093" y="41906"/>
                </a:lnTo>
                <a:lnTo>
                  <a:pt x="21042" y="41550"/>
                </a:lnTo>
                <a:lnTo>
                  <a:pt x="21931" y="41195"/>
                </a:lnTo>
                <a:lnTo>
                  <a:pt x="22820" y="40839"/>
                </a:lnTo>
                <a:lnTo>
                  <a:pt x="23709" y="40365"/>
                </a:lnTo>
                <a:lnTo>
                  <a:pt x="24539" y="39891"/>
                </a:lnTo>
                <a:lnTo>
                  <a:pt x="26139" y="38824"/>
                </a:lnTo>
                <a:lnTo>
                  <a:pt x="27680" y="37638"/>
                </a:lnTo>
                <a:lnTo>
                  <a:pt x="29162" y="36394"/>
                </a:lnTo>
                <a:lnTo>
                  <a:pt x="30466" y="35327"/>
                </a:lnTo>
                <a:lnTo>
                  <a:pt x="31770" y="34141"/>
                </a:lnTo>
                <a:lnTo>
                  <a:pt x="32955" y="32956"/>
                </a:lnTo>
                <a:lnTo>
                  <a:pt x="34141" y="31771"/>
                </a:lnTo>
                <a:lnTo>
                  <a:pt x="35267" y="30467"/>
                </a:lnTo>
                <a:lnTo>
                  <a:pt x="36334" y="29163"/>
                </a:lnTo>
                <a:lnTo>
                  <a:pt x="37282" y="27799"/>
                </a:lnTo>
                <a:lnTo>
                  <a:pt x="38171" y="26318"/>
                </a:lnTo>
                <a:lnTo>
                  <a:pt x="38527" y="25547"/>
                </a:lnTo>
                <a:lnTo>
                  <a:pt x="38883" y="24776"/>
                </a:lnTo>
                <a:lnTo>
                  <a:pt x="39238" y="24006"/>
                </a:lnTo>
                <a:lnTo>
                  <a:pt x="39475" y="23235"/>
                </a:lnTo>
                <a:lnTo>
                  <a:pt x="39772" y="22406"/>
                </a:lnTo>
                <a:lnTo>
                  <a:pt x="39950" y="21576"/>
                </a:lnTo>
                <a:lnTo>
                  <a:pt x="40127" y="20746"/>
                </a:lnTo>
                <a:lnTo>
                  <a:pt x="40246" y="19916"/>
                </a:lnTo>
                <a:lnTo>
                  <a:pt x="40305" y="19086"/>
                </a:lnTo>
                <a:lnTo>
                  <a:pt x="40364" y="18257"/>
                </a:lnTo>
                <a:lnTo>
                  <a:pt x="40364" y="17427"/>
                </a:lnTo>
                <a:lnTo>
                  <a:pt x="40305" y="16597"/>
                </a:lnTo>
                <a:lnTo>
                  <a:pt x="40187" y="15767"/>
                </a:lnTo>
                <a:lnTo>
                  <a:pt x="40009" y="14997"/>
                </a:lnTo>
                <a:lnTo>
                  <a:pt x="39772" y="14167"/>
                </a:lnTo>
                <a:lnTo>
                  <a:pt x="39535" y="13396"/>
                </a:lnTo>
                <a:lnTo>
                  <a:pt x="39120" y="12507"/>
                </a:lnTo>
                <a:lnTo>
                  <a:pt x="38705" y="11618"/>
                </a:lnTo>
                <a:lnTo>
                  <a:pt x="37697" y="9959"/>
                </a:lnTo>
                <a:lnTo>
                  <a:pt x="36986" y="8892"/>
                </a:lnTo>
                <a:lnTo>
                  <a:pt x="36275" y="7765"/>
                </a:lnTo>
                <a:lnTo>
                  <a:pt x="35504" y="6699"/>
                </a:lnTo>
                <a:lnTo>
                  <a:pt x="34615" y="5691"/>
                </a:lnTo>
                <a:lnTo>
                  <a:pt x="33726" y="4743"/>
                </a:lnTo>
                <a:lnTo>
                  <a:pt x="32778" y="3854"/>
                </a:lnTo>
                <a:lnTo>
                  <a:pt x="31770" y="3083"/>
                </a:lnTo>
                <a:lnTo>
                  <a:pt x="30644" y="2372"/>
                </a:lnTo>
                <a:lnTo>
                  <a:pt x="29221" y="1720"/>
                </a:lnTo>
                <a:lnTo>
                  <a:pt x="27799" y="1127"/>
                </a:lnTo>
                <a:lnTo>
                  <a:pt x="26317" y="653"/>
                </a:lnTo>
                <a:lnTo>
                  <a:pt x="24776" y="356"/>
                </a:lnTo>
                <a:lnTo>
                  <a:pt x="23235" y="119"/>
                </a:lnTo>
                <a:lnTo>
                  <a:pt x="2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0" name="Google Shape;1570;p56"/>
          <p:cNvGrpSpPr/>
          <p:nvPr/>
        </p:nvGrpSpPr>
        <p:grpSpPr>
          <a:xfrm>
            <a:off x="1261413" y="2551025"/>
            <a:ext cx="743875" cy="1896725"/>
            <a:chOff x="4111675" y="737275"/>
            <a:chExt cx="743875" cy="1896725"/>
          </a:xfrm>
        </p:grpSpPr>
        <p:sp>
          <p:nvSpPr>
            <p:cNvPr id="1571" name="Google Shape;1571;p56"/>
            <p:cNvSpPr/>
            <p:nvPr/>
          </p:nvSpPr>
          <p:spPr>
            <a:xfrm>
              <a:off x="4654025" y="1796750"/>
              <a:ext cx="59275" cy="74125"/>
            </a:xfrm>
            <a:custGeom>
              <a:avLst/>
              <a:gdLst/>
              <a:ahLst/>
              <a:cxnLst/>
              <a:rect l="l" t="t" r="r" b="b"/>
              <a:pathLst>
                <a:path w="2371" h="2965" extrusionOk="0">
                  <a:moveTo>
                    <a:pt x="1245" y="1"/>
                  </a:moveTo>
                  <a:lnTo>
                    <a:pt x="889" y="179"/>
                  </a:lnTo>
                  <a:lnTo>
                    <a:pt x="711" y="297"/>
                  </a:lnTo>
                  <a:lnTo>
                    <a:pt x="533" y="475"/>
                  </a:lnTo>
                  <a:lnTo>
                    <a:pt x="296" y="653"/>
                  </a:lnTo>
                  <a:lnTo>
                    <a:pt x="119" y="949"/>
                  </a:lnTo>
                  <a:lnTo>
                    <a:pt x="59" y="1305"/>
                  </a:lnTo>
                  <a:lnTo>
                    <a:pt x="0" y="1601"/>
                  </a:lnTo>
                  <a:lnTo>
                    <a:pt x="59" y="1957"/>
                  </a:lnTo>
                  <a:lnTo>
                    <a:pt x="178" y="2253"/>
                  </a:lnTo>
                  <a:lnTo>
                    <a:pt x="356" y="2787"/>
                  </a:lnTo>
                  <a:lnTo>
                    <a:pt x="474" y="2964"/>
                  </a:lnTo>
                  <a:lnTo>
                    <a:pt x="711" y="2727"/>
                  </a:lnTo>
                  <a:lnTo>
                    <a:pt x="1067" y="2490"/>
                  </a:lnTo>
                  <a:lnTo>
                    <a:pt x="1541" y="2194"/>
                  </a:lnTo>
                  <a:lnTo>
                    <a:pt x="2252" y="1779"/>
                  </a:lnTo>
                  <a:lnTo>
                    <a:pt x="2371" y="1660"/>
                  </a:lnTo>
                  <a:lnTo>
                    <a:pt x="2252" y="1364"/>
                  </a:lnTo>
                  <a:lnTo>
                    <a:pt x="1897" y="771"/>
                  </a:lnTo>
                  <a:lnTo>
                    <a:pt x="1363" y="1"/>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6"/>
            <p:cNvSpPr/>
            <p:nvPr/>
          </p:nvSpPr>
          <p:spPr>
            <a:xfrm>
              <a:off x="4654025" y="1796750"/>
              <a:ext cx="59275" cy="74125"/>
            </a:xfrm>
            <a:custGeom>
              <a:avLst/>
              <a:gdLst/>
              <a:ahLst/>
              <a:cxnLst/>
              <a:rect l="l" t="t" r="r" b="b"/>
              <a:pathLst>
                <a:path w="2371" h="2965" fill="none" extrusionOk="0">
                  <a:moveTo>
                    <a:pt x="2371" y="1660"/>
                  </a:moveTo>
                  <a:lnTo>
                    <a:pt x="2371" y="1660"/>
                  </a:lnTo>
                  <a:lnTo>
                    <a:pt x="2252" y="1779"/>
                  </a:lnTo>
                  <a:lnTo>
                    <a:pt x="1541" y="2194"/>
                  </a:lnTo>
                  <a:lnTo>
                    <a:pt x="1541" y="2194"/>
                  </a:lnTo>
                  <a:lnTo>
                    <a:pt x="1067" y="2490"/>
                  </a:lnTo>
                  <a:lnTo>
                    <a:pt x="711" y="2727"/>
                  </a:lnTo>
                  <a:lnTo>
                    <a:pt x="474" y="2964"/>
                  </a:lnTo>
                  <a:lnTo>
                    <a:pt x="474" y="2964"/>
                  </a:lnTo>
                  <a:lnTo>
                    <a:pt x="356" y="2787"/>
                  </a:lnTo>
                  <a:lnTo>
                    <a:pt x="178" y="2253"/>
                  </a:lnTo>
                  <a:lnTo>
                    <a:pt x="59" y="1957"/>
                  </a:lnTo>
                  <a:lnTo>
                    <a:pt x="0" y="1601"/>
                  </a:lnTo>
                  <a:lnTo>
                    <a:pt x="59" y="1305"/>
                  </a:lnTo>
                  <a:lnTo>
                    <a:pt x="119" y="949"/>
                  </a:lnTo>
                  <a:lnTo>
                    <a:pt x="119" y="949"/>
                  </a:lnTo>
                  <a:lnTo>
                    <a:pt x="296" y="653"/>
                  </a:lnTo>
                  <a:lnTo>
                    <a:pt x="533" y="475"/>
                  </a:lnTo>
                  <a:lnTo>
                    <a:pt x="711" y="297"/>
                  </a:lnTo>
                  <a:lnTo>
                    <a:pt x="889" y="179"/>
                  </a:lnTo>
                  <a:lnTo>
                    <a:pt x="1245" y="1"/>
                  </a:lnTo>
                  <a:lnTo>
                    <a:pt x="1363" y="1"/>
                  </a:lnTo>
                  <a:lnTo>
                    <a:pt x="1363" y="1"/>
                  </a:lnTo>
                  <a:lnTo>
                    <a:pt x="1897" y="771"/>
                  </a:lnTo>
                  <a:lnTo>
                    <a:pt x="2252" y="1364"/>
                  </a:lnTo>
                  <a:lnTo>
                    <a:pt x="2371" y="16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6"/>
            <p:cNvSpPr/>
            <p:nvPr/>
          </p:nvSpPr>
          <p:spPr>
            <a:xfrm>
              <a:off x="4692550" y="1839725"/>
              <a:ext cx="19275" cy="11875"/>
            </a:xfrm>
            <a:custGeom>
              <a:avLst/>
              <a:gdLst/>
              <a:ahLst/>
              <a:cxnLst/>
              <a:rect l="l" t="t" r="r" b="b"/>
              <a:pathLst>
                <a:path w="771" h="475" extrusionOk="0">
                  <a:moveTo>
                    <a:pt x="0" y="475"/>
                  </a:moveTo>
                  <a:lnTo>
                    <a:pt x="0" y="475"/>
                  </a:lnTo>
                  <a:lnTo>
                    <a:pt x="0" y="475"/>
                  </a:lnTo>
                  <a:lnTo>
                    <a:pt x="0" y="475"/>
                  </a:lnTo>
                  <a:lnTo>
                    <a:pt x="0" y="475"/>
                  </a:lnTo>
                  <a:close/>
                  <a:moveTo>
                    <a:pt x="771" y="1"/>
                  </a:moveTo>
                  <a:lnTo>
                    <a:pt x="771" y="1"/>
                  </a:lnTo>
                  <a:lnTo>
                    <a:pt x="0" y="475"/>
                  </a:lnTo>
                  <a:lnTo>
                    <a:pt x="0" y="475"/>
                  </a:lnTo>
                  <a:lnTo>
                    <a:pt x="771" y="1"/>
                  </a:lnTo>
                  <a:lnTo>
                    <a:pt x="771" y="1"/>
                  </a:lnTo>
                  <a:close/>
                </a:path>
              </a:pathLst>
            </a:custGeom>
            <a:solidFill>
              <a:srgbClr val="9A9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6"/>
            <p:cNvSpPr/>
            <p:nvPr/>
          </p:nvSpPr>
          <p:spPr>
            <a:xfrm>
              <a:off x="4692550" y="18515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6"/>
            <p:cNvSpPr/>
            <p:nvPr/>
          </p:nvSpPr>
          <p:spPr>
            <a:xfrm>
              <a:off x="4692550" y="1839725"/>
              <a:ext cx="19275" cy="11875"/>
            </a:xfrm>
            <a:custGeom>
              <a:avLst/>
              <a:gdLst/>
              <a:ahLst/>
              <a:cxnLst/>
              <a:rect l="l" t="t" r="r" b="b"/>
              <a:pathLst>
                <a:path w="771" h="475" fill="none" extrusionOk="0">
                  <a:moveTo>
                    <a:pt x="771" y="1"/>
                  </a:moveTo>
                  <a:lnTo>
                    <a:pt x="771" y="1"/>
                  </a:lnTo>
                  <a:lnTo>
                    <a:pt x="0" y="475"/>
                  </a:lnTo>
                  <a:lnTo>
                    <a:pt x="0" y="475"/>
                  </a:lnTo>
                  <a:lnTo>
                    <a:pt x="771" y="1"/>
                  </a:lnTo>
                  <a:lnTo>
                    <a:pt x="7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6"/>
            <p:cNvSpPr/>
            <p:nvPr/>
          </p:nvSpPr>
          <p:spPr>
            <a:xfrm>
              <a:off x="4677725" y="1824925"/>
              <a:ext cx="34100" cy="35575"/>
            </a:xfrm>
            <a:custGeom>
              <a:avLst/>
              <a:gdLst/>
              <a:ahLst/>
              <a:cxnLst/>
              <a:rect l="l" t="t" r="r" b="b"/>
              <a:pathLst>
                <a:path w="1364" h="1423" extrusionOk="0">
                  <a:moveTo>
                    <a:pt x="593" y="0"/>
                  </a:moveTo>
                  <a:lnTo>
                    <a:pt x="415" y="59"/>
                  </a:lnTo>
                  <a:lnTo>
                    <a:pt x="297" y="119"/>
                  </a:lnTo>
                  <a:lnTo>
                    <a:pt x="178" y="296"/>
                  </a:lnTo>
                  <a:lnTo>
                    <a:pt x="119" y="533"/>
                  </a:lnTo>
                  <a:lnTo>
                    <a:pt x="60" y="948"/>
                  </a:lnTo>
                  <a:lnTo>
                    <a:pt x="0" y="1423"/>
                  </a:lnTo>
                  <a:lnTo>
                    <a:pt x="593" y="1067"/>
                  </a:lnTo>
                  <a:lnTo>
                    <a:pt x="1364" y="593"/>
                  </a:lnTo>
                  <a:lnTo>
                    <a:pt x="1304" y="533"/>
                  </a:lnTo>
                  <a:lnTo>
                    <a:pt x="1127" y="296"/>
                  </a:lnTo>
                  <a:lnTo>
                    <a:pt x="949" y="119"/>
                  </a:lnTo>
                  <a:lnTo>
                    <a:pt x="771" y="59"/>
                  </a:lnTo>
                  <a:lnTo>
                    <a:pt x="593" y="0"/>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4677725" y="1824925"/>
              <a:ext cx="34100" cy="35575"/>
            </a:xfrm>
            <a:custGeom>
              <a:avLst/>
              <a:gdLst/>
              <a:ahLst/>
              <a:cxnLst/>
              <a:rect l="l" t="t" r="r" b="b"/>
              <a:pathLst>
                <a:path w="1364" h="1423" fill="none" extrusionOk="0">
                  <a:moveTo>
                    <a:pt x="593" y="0"/>
                  </a:moveTo>
                  <a:lnTo>
                    <a:pt x="593" y="0"/>
                  </a:lnTo>
                  <a:lnTo>
                    <a:pt x="415" y="59"/>
                  </a:lnTo>
                  <a:lnTo>
                    <a:pt x="297" y="119"/>
                  </a:lnTo>
                  <a:lnTo>
                    <a:pt x="297" y="119"/>
                  </a:lnTo>
                  <a:lnTo>
                    <a:pt x="178" y="296"/>
                  </a:lnTo>
                  <a:lnTo>
                    <a:pt x="119" y="533"/>
                  </a:lnTo>
                  <a:lnTo>
                    <a:pt x="60" y="948"/>
                  </a:lnTo>
                  <a:lnTo>
                    <a:pt x="0" y="1423"/>
                  </a:lnTo>
                  <a:lnTo>
                    <a:pt x="0" y="1423"/>
                  </a:lnTo>
                  <a:lnTo>
                    <a:pt x="593" y="1067"/>
                  </a:lnTo>
                  <a:lnTo>
                    <a:pt x="593" y="1067"/>
                  </a:lnTo>
                  <a:lnTo>
                    <a:pt x="593" y="1067"/>
                  </a:lnTo>
                  <a:lnTo>
                    <a:pt x="593" y="1067"/>
                  </a:lnTo>
                  <a:lnTo>
                    <a:pt x="593" y="1067"/>
                  </a:lnTo>
                  <a:lnTo>
                    <a:pt x="593" y="1067"/>
                  </a:lnTo>
                  <a:lnTo>
                    <a:pt x="593" y="1067"/>
                  </a:lnTo>
                  <a:lnTo>
                    <a:pt x="593" y="1067"/>
                  </a:lnTo>
                  <a:lnTo>
                    <a:pt x="1364" y="593"/>
                  </a:lnTo>
                  <a:lnTo>
                    <a:pt x="1364" y="593"/>
                  </a:lnTo>
                  <a:lnTo>
                    <a:pt x="1304" y="533"/>
                  </a:lnTo>
                  <a:lnTo>
                    <a:pt x="1304" y="533"/>
                  </a:lnTo>
                  <a:lnTo>
                    <a:pt x="1127" y="296"/>
                  </a:lnTo>
                  <a:lnTo>
                    <a:pt x="949" y="119"/>
                  </a:lnTo>
                  <a:lnTo>
                    <a:pt x="771" y="59"/>
                  </a:lnTo>
                  <a:lnTo>
                    <a:pt x="5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4290975" y="870625"/>
              <a:ext cx="35575" cy="38575"/>
            </a:xfrm>
            <a:custGeom>
              <a:avLst/>
              <a:gdLst/>
              <a:ahLst/>
              <a:cxnLst/>
              <a:rect l="l" t="t" r="r" b="b"/>
              <a:pathLst>
                <a:path w="1423" h="1543" extrusionOk="0">
                  <a:moveTo>
                    <a:pt x="652" y="1"/>
                  </a:moveTo>
                  <a:lnTo>
                    <a:pt x="475" y="60"/>
                  </a:lnTo>
                  <a:lnTo>
                    <a:pt x="297" y="179"/>
                  </a:lnTo>
                  <a:lnTo>
                    <a:pt x="178" y="357"/>
                  </a:lnTo>
                  <a:lnTo>
                    <a:pt x="119" y="357"/>
                  </a:lnTo>
                  <a:lnTo>
                    <a:pt x="60" y="534"/>
                  </a:lnTo>
                  <a:lnTo>
                    <a:pt x="0" y="712"/>
                  </a:lnTo>
                  <a:lnTo>
                    <a:pt x="0" y="890"/>
                  </a:lnTo>
                  <a:lnTo>
                    <a:pt x="60" y="1068"/>
                  </a:lnTo>
                  <a:lnTo>
                    <a:pt x="119" y="1246"/>
                  </a:lnTo>
                  <a:lnTo>
                    <a:pt x="297" y="1424"/>
                  </a:lnTo>
                  <a:lnTo>
                    <a:pt x="475" y="1483"/>
                  </a:lnTo>
                  <a:lnTo>
                    <a:pt x="712" y="1542"/>
                  </a:lnTo>
                  <a:lnTo>
                    <a:pt x="949" y="1542"/>
                  </a:lnTo>
                  <a:lnTo>
                    <a:pt x="1186" y="1424"/>
                  </a:lnTo>
                  <a:lnTo>
                    <a:pt x="1304" y="1305"/>
                  </a:lnTo>
                  <a:lnTo>
                    <a:pt x="1364" y="1127"/>
                  </a:lnTo>
                  <a:lnTo>
                    <a:pt x="1423" y="712"/>
                  </a:lnTo>
                  <a:lnTo>
                    <a:pt x="1423" y="475"/>
                  </a:lnTo>
                  <a:lnTo>
                    <a:pt x="1364" y="297"/>
                  </a:lnTo>
                  <a:lnTo>
                    <a:pt x="1304" y="179"/>
                  </a:lnTo>
                  <a:lnTo>
                    <a:pt x="1186" y="60"/>
                  </a:lnTo>
                  <a:lnTo>
                    <a:pt x="1008" y="1"/>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4255400" y="888425"/>
              <a:ext cx="47450" cy="22250"/>
            </a:xfrm>
            <a:custGeom>
              <a:avLst/>
              <a:gdLst/>
              <a:ahLst/>
              <a:cxnLst/>
              <a:rect l="l" t="t" r="r" b="b"/>
              <a:pathLst>
                <a:path w="1898" h="890" extrusionOk="0">
                  <a:moveTo>
                    <a:pt x="1720" y="0"/>
                  </a:moveTo>
                  <a:lnTo>
                    <a:pt x="1" y="534"/>
                  </a:lnTo>
                  <a:lnTo>
                    <a:pt x="238" y="652"/>
                  </a:lnTo>
                  <a:lnTo>
                    <a:pt x="297" y="712"/>
                  </a:lnTo>
                  <a:lnTo>
                    <a:pt x="357" y="830"/>
                  </a:lnTo>
                  <a:lnTo>
                    <a:pt x="357" y="889"/>
                  </a:lnTo>
                  <a:lnTo>
                    <a:pt x="1779" y="415"/>
                  </a:lnTo>
                  <a:lnTo>
                    <a:pt x="1898" y="297"/>
                  </a:lnTo>
                  <a:lnTo>
                    <a:pt x="1898" y="119"/>
                  </a:lnTo>
                  <a:lnTo>
                    <a:pt x="1838" y="60"/>
                  </a:lnTo>
                  <a:lnTo>
                    <a:pt x="1720" y="0"/>
                  </a:lnTo>
                  <a:close/>
                </a:path>
              </a:pathLst>
            </a:custGeom>
            <a:solidFill>
              <a:srgbClr val="53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6"/>
            <p:cNvSpPr/>
            <p:nvPr/>
          </p:nvSpPr>
          <p:spPr>
            <a:xfrm>
              <a:off x="4245025" y="832100"/>
              <a:ext cx="35600" cy="38550"/>
            </a:xfrm>
            <a:custGeom>
              <a:avLst/>
              <a:gdLst/>
              <a:ahLst/>
              <a:cxnLst/>
              <a:rect l="l" t="t" r="r" b="b"/>
              <a:pathLst>
                <a:path w="1424" h="1542" extrusionOk="0">
                  <a:moveTo>
                    <a:pt x="712" y="1"/>
                  </a:moveTo>
                  <a:lnTo>
                    <a:pt x="475" y="119"/>
                  </a:lnTo>
                  <a:lnTo>
                    <a:pt x="297" y="179"/>
                  </a:lnTo>
                  <a:lnTo>
                    <a:pt x="179" y="357"/>
                  </a:lnTo>
                  <a:lnTo>
                    <a:pt x="179" y="416"/>
                  </a:lnTo>
                  <a:lnTo>
                    <a:pt x="60" y="534"/>
                  </a:lnTo>
                  <a:lnTo>
                    <a:pt x="60" y="712"/>
                  </a:lnTo>
                  <a:lnTo>
                    <a:pt x="1" y="949"/>
                  </a:lnTo>
                  <a:lnTo>
                    <a:pt x="60" y="1127"/>
                  </a:lnTo>
                  <a:lnTo>
                    <a:pt x="179" y="1305"/>
                  </a:lnTo>
                  <a:lnTo>
                    <a:pt x="297" y="1423"/>
                  </a:lnTo>
                  <a:lnTo>
                    <a:pt x="475" y="1483"/>
                  </a:lnTo>
                  <a:lnTo>
                    <a:pt x="712" y="1542"/>
                  </a:lnTo>
                  <a:lnTo>
                    <a:pt x="949" y="1542"/>
                  </a:lnTo>
                  <a:lnTo>
                    <a:pt x="1186" y="1483"/>
                  </a:lnTo>
                  <a:lnTo>
                    <a:pt x="1305" y="1305"/>
                  </a:lnTo>
                  <a:lnTo>
                    <a:pt x="1423" y="1127"/>
                  </a:lnTo>
                  <a:lnTo>
                    <a:pt x="1423" y="712"/>
                  </a:lnTo>
                  <a:lnTo>
                    <a:pt x="1423" y="534"/>
                  </a:lnTo>
                  <a:lnTo>
                    <a:pt x="1364" y="297"/>
                  </a:lnTo>
                  <a:lnTo>
                    <a:pt x="1305" y="179"/>
                  </a:lnTo>
                  <a:lnTo>
                    <a:pt x="1186" y="119"/>
                  </a:lnTo>
                  <a:lnTo>
                    <a:pt x="1068" y="60"/>
                  </a:lnTo>
                  <a:lnTo>
                    <a:pt x="890" y="1"/>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6"/>
            <p:cNvSpPr/>
            <p:nvPr/>
          </p:nvSpPr>
          <p:spPr>
            <a:xfrm>
              <a:off x="4209475" y="849900"/>
              <a:ext cx="47450" cy="22250"/>
            </a:xfrm>
            <a:custGeom>
              <a:avLst/>
              <a:gdLst/>
              <a:ahLst/>
              <a:cxnLst/>
              <a:rect l="l" t="t" r="r" b="b"/>
              <a:pathLst>
                <a:path w="1898" h="890" extrusionOk="0">
                  <a:moveTo>
                    <a:pt x="1719" y="0"/>
                  </a:moveTo>
                  <a:lnTo>
                    <a:pt x="0" y="534"/>
                  </a:lnTo>
                  <a:lnTo>
                    <a:pt x="238" y="652"/>
                  </a:lnTo>
                  <a:lnTo>
                    <a:pt x="297" y="771"/>
                  </a:lnTo>
                  <a:lnTo>
                    <a:pt x="415" y="889"/>
                  </a:lnTo>
                  <a:lnTo>
                    <a:pt x="1838" y="415"/>
                  </a:lnTo>
                  <a:lnTo>
                    <a:pt x="1897" y="297"/>
                  </a:lnTo>
                  <a:lnTo>
                    <a:pt x="1897" y="119"/>
                  </a:lnTo>
                  <a:lnTo>
                    <a:pt x="1838" y="59"/>
                  </a:lnTo>
                  <a:lnTo>
                    <a:pt x="1779" y="0"/>
                  </a:lnTo>
                  <a:close/>
                </a:path>
              </a:pathLst>
            </a:custGeom>
            <a:solidFill>
              <a:srgbClr val="53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6"/>
            <p:cNvSpPr/>
            <p:nvPr/>
          </p:nvSpPr>
          <p:spPr>
            <a:xfrm>
              <a:off x="4208000" y="2072375"/>
              <a:ext cx="591250" cy="444550"/>
            </a:xfrm>
            <a:custGeom>
              <a:avLst/>
              <a:gdLst/>
              <a:ahLst/>
              <a:cxnLst/>
              <a:rect l="l" t="t" r="r" b="b"/>
              <a:pathLst>
                <a:path w="23650" h="17782" extrusionOk="0">
                  <a:moveTo>
                    <a:pt x="3319" y="0"/>
                  </a:moveTo>
                  <a:lnTo>
                    <a:pt x="3082" y="60"/>
                  </a:lnTo>
                  <a:lnTo>
                    <a:pt x="2845" y="119"/>
                  </a:lnTo>
                  <a:lnTo>
                    <a:pt x="2608" y="178"/>
                  </a:lnTo>
                  <a:lnTo>
                    <a:pt x="2134" y="534"/>
                  </a:lnTo>
                  <a:lnTo>
                    <a:pt x="1660" y="949"/>
                  </a:lnTo>
                  <a:lnTo>
                    <a:pt x="1245" y="1482"/>
                  </a:lnTo>
                  <a:lnTo>
                    <a:pt x="889" y="2134"/>
                  </a:lnTo>
                  <a:lnTo>
                    <a:pt x="593" y="2845"/>
                  </a:lnTo>
                  <a:lnTo>
                    <a:pt x="297" y="3972"/>
                  </a:lnTo>
                  <a:lnTo>
                    <a:pt x="119" y="5039"/>
                  </a:lnTo>
                  <a:lnTo>
                    <a:pt x="0" y="6105"/>
                  </a:lnTo>
                  <a:lnTo>
                    <a:pt x="59" y="7232"/>
                  </a:lnTo>
                  <a:lnTo>
                    <a:pt x="178" y="8298"/>
                  </a:lnTo>
                  <a:lnTo>
                    <a:pt x="415" y="9306"/>
                  </a:lnTo>
                  <a:lnTo>
                    <a:pt x="711" y="10314"/>
                  </a:lnTo>
                  <a:lnTo>
                    <a:pt x="1126" y="11321"/>
                  </a:lnTo>
                  <a:lnTo>
                    <a:pt x="1660" y="12210"/>
                  </a:lnTo>
                  <a:lnTo>
                    <a:pt x="2193" y="13099"/>
                  </a:lnTo>
                  <a:lnTo>
                    <a:pt x="2845" y="13929"/>
                  </a:lnTo>
                  <a:lnTo>
                    <a:pt x="3616" y="14641"/>
                  </a:lnTo>
                  <a:lnTo>
                    <a:pt x="4386" y="15352"/>
                  </a:lnTo>
                  <a:lnTo>
                    <a:pt x="5216" y="15945"/>
                  </a:lnTo>
                  <a:lnTo>
                    <a:pt x="6164" y="16419"/>
                  </a:lnTo>
                  <a:lnTo>
                    <a:pt x="7113" y="16834"/>
                  </a:lnTo>
                  <a:lnTo>
                    <a:pt x="8061" y="17130"/>
                  </a:lnTo>
                  <a:lnTo>
                    <a:pt x="8950" y="17367"/>
                  </a:lnTo>
                  <a:lnTo>
                    <a:pt x="9958" y="17545"/>
                  </a:lnTo>
                  <a:lnTo>
                    <a:pt x="10906" y="17723"/>
                  </a:lnTo>
                  <a:lnTo>
                    <a:pt x="11617" y="17723"/>
                  </a:lnTo>
                  <a:lnTo>
                    <a:pt x="12329" y="17782"/>
                  </a:lnTo>
                  <a:lnTo>
                    <a:pt x="13040" y="17723"/>
                  </a:lnTo>
                  <a:lnTo>
                    <a:pt x="13751" y="17663"/>
                  </a:lnTo>
                  <a:lnTo>
                    <a:pt x="14463" y="17545"/>
                  </a:lnTo>
                  <a:lnTo>
                    <a:pt x="15115" y="17426"/>
                  </a:lnTo>
                  <a:lnTo>
                    <a:pt x="15826" y="17249"/>
                  </a:lnTo>
                  <a:lnTo>
                    <a:pt x="16537" y="17011"/>
                  </a:lnTo>
                  <a:lnTo>
                    <a:pt x="17426" y="16715"/>
                  </a:lnTo>
                  <a:lnTo>
                    <a:pt x="18256" y="16241"/>
                  </a:lnTo>
                  <a:lnTo>
                    <a:pt x="19086" y="15767"/>
                  </a:lnTo>
                  <a:lnTo>
                    <a:pt x="19856" y="15233"/>
                  </a:lnTo>
                  <a:lnTo>
                    <a:pt x="20627" y="14641"/>
                  </a:lnTo>
                  <a:lnTo>
                    <a:pt x="21338" y="14048"/>
                  </a:lnTo>
                  <a:lnTo>
                    <a:pt x="22049" y="13396"/>
                  </a:lnTo>
                  <a:lnTo>
                    <a:pt x="22701" y="12685"/>
                  </a:lnTo>
                  <a:lnTo>
                    <a:pt x="23235" y="12151"/>
                  </a:lnTo>
                  <a:lnTo>
                    <a:pt x="23472" y="11855"/>
                  </a:lnTo>
                  <a:lnTo>
                    <a:pt x="23650" y="11558"/>
                  </a:lnTo>
                  <a:lnTo>
                    <a:pt x="23650" y="11440"/>
                  </a:lnTo>
                  <a:lnTo>
                    <a:pt x="23590" y="11381"/>
                  </a:lnTo>
                  <a:lnTo>
                    <a:pt x="23531" y="11321"/>
                  </a:lnTo>
                  <a:lnTo>
                    <a:pt x="23413" y="11321"/>
                  </a:lnTo>
                  <a:lnTo>
                    <a:pt x="22998" y="11381"/>
                  </a:lnTo>
                  <a:lnTo>
                    <a:pt x="22583" y="11440"/>
                  </a:lnTo>
                  <a:lnTo>
                    <a:pt x="22109" y="11558"/>
                  </a:lnTo>
                  <a:lnTo>
                    <a:pt x="21694" y="11618"/>
                  </a:lnTo>
                  <a:lnTo>
                    <a:pt x="21338" y="11558"/>
                  </a:lnTo>
                  <a:lnTo>
                    <a:pt x="21220" y="11499"/>
                  </a:lnTo>
                  <a:lnTo>
                    <a:pt x="21101" y="11381"/>
                  </a:lnTo>
                  <a:lnTo>
                    <a:pt x="20745" y="10669"/>
                  </a:lnTo>
                  <a:lnTo>
                    <a:pt x="20330" y="10077"/>
                  </a:lnTo>
                  <a:lnTo>
                    <a:pt x="20034" y="9780"/>
                  </a:lnTo>
                  <a:lnTo>
                    <a:pt x="19738" y="9484"/>
                  </a:lnTo>
                  <a:lnTo>
                    <a:pt x="19441" y="9306"/>
                  </a:lnTo>
                  <a:lnTo>
                    <a:pt x="19086" y="9128"/>
                  </a:lnTo>
                  <a:lnTo>
                    <a:pt x="18493" y="8891"/>
                  </a:lnTo>
                  <a:lnTo>
                    <a:pt x="17841" y="8773"/>
                  </a:lnTo>
                  <a:lnTo>
                    <a:pt x="16300" y="8773"/>
                  </a:lnTo>
                  <a:lnTo>
                    <a:pt x="15233" y="8713"/>
                  </a:lnTo>
                  <a:lnTo>
                    <a:pt x="14225" y="8654"/>
                  </a:lnTo>
                  <a:lnTo>
                    <a:pt x="13218" y="8536"/>
                  </a:lnTo>
                  <a:lnTo>
                    <a:pt x="12210" y="8358"/>
                  </a:lnTo>
                  <a:lnTo>
                    <a:pt x="11203" y="8061"/>
                  </a:lnTo>
                  <a:lnTo>
                    <a:pt x="10254" y="7765"/>
                  </a:lnTo>
                  <a:lnTo>
                    <a:pt x="9306" y="7350"/>
                  </a:lnTo>
                  <a:lnTo>
                    <a:pt x="8417" y="6876"/>
                  </a:lnTo>
                  <a:lnTo>
                    <a:pt x="7528" y="6342"/>
                  </a:lnTo>
                  <a:lnTo>
                    <a:pt x="6757" y="5691"/>
                  </a:lnTo>
                  <a:lnTo>
                    <a:pt x="5987" y="4920"/>
                  </a:lnTo>
                  <a:lnTo>
                    <a:pt x="5335" y="4149"/>
                  </a:lnTo>
                  <a:lnTo>
                    <a:pt x="4801" y="3260"/>
                  </a:lnTo>
                  <a:lnTo>
                    <a:pt x="4386" y="2312"/>
                  </a:lnTo>
                  <a:lnTo>
                    <a:pt x="4090" y="1364"/>
                  </a:lnTo>
                  <a:lnTo>
                    <a:pt x="3971" y="889"/>
                  </a:lnTo>
                  <a:lnTo>
                    <a:pt x="3912" y="356"/>
                  </a:lnTo>
                  <a:lnTo>
                    <a:pt x="4031" y="237"/>
                  </a:lnTo>
                  <a:lnTo>
                    <a:pt x="3794" y="119"/>
                  </a:lnTo>
                  <a:lnTo>
                    <a:pt x="3556" y="60"/>
                  </a:lnTo>
                  <a:lnTo>
                    <a:pt x="3319" y="0"/>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6"/>
            <p:cNvSpPr/>
            <p:nvPr/>
          </p:nvSpPr>
          <p:spPr>
            <a:xfrm>
              <a:off x="4208000" y="2072375"/>
              <a:ext cx="591250" cy="444550"/>
            </a:xfrm>
            <a:custGeom>
              <a:avLst/>
              <a:gdLst/>
              <a:ahLst/>
              <a:cxnLst/>
              <a:rect l="l" t="t" r="r" b="b"/>
              <a:pathLst>
                <a:path w="23650" h="17782" fill="none" extrusionOk="0">
                  <a:moveTo>
                    <a:pt x="4031" y="237"/>
                  </a:moveTo>
                  <a:lnTo>
                    <a:pt x="4031" y="237"/>
                  </a:lnTo>
                  <a:lnTo>
                    <a:pt x="3794" y="119"/>
                  </a:lnTo>
                  <a:lnTo>
                    <a:pt x="3556" y="60"/>
                  </a:lnTo>
                  <a:lnTo>
                    <a:pt x="3319" y="0"/>
                  </a:lnTo>
                  <a:lnTo>
                    <a:pt x="3082" y="60"/>
                  </a:lnTo>
                  <a:lnTo>
                    <a:pt x="2845" y="119"/>
                  </a:lnTo>
                  <a:lnTo>
                    <a:pt x="2608" y="178"/>
                  </a:lnTo>
                  <a:lnTo>
                    <a:pt x="2134" y="534"/>
                  </a:lnTo>
                  <a:lnTo>
                    <a:pt x="1660" y="949"/>
                  </a:lnTo>
                  <a:lnTo>
                    <a:pt x="1245" y="1482"/>
                  </a:lnTo>
                  <a:lnTo>
                    <a:pt x="889" y="2134"/>
                  </a:lnTo>
                  <a:lnTo>
                    <a:pt x="593" y="2845"/>
                  </a:lnTo>
                  <a:lnTo>
                    <a:pt x="593" y="2845"/>
                  </a:lnTo>
                  <a:lnTo>
                    <a:pt x="297" y="3972"/>
                  </a:lnTo>
                  <a:lnTo>
                    <a:pt x="119" y="5039"/>
                  </a:lnTo>
                  <a:lnTo>
                    <a:pt x="0" y="6105"/>
                  </a:lnTo>
                  <a:lnTo>
                    <a:pt x="59" y="7232"/>
                  </a:lnTo>
                  <a:lnTo>
                    <a:pt x="178" y="8298"/>
                  </a:lnTo>
                  <a:lnTo>
                    <a:pt x="415" y="9306"/>
                  </a:lnTo>
                  <a:lnTo>
                    <a:pt x="711" y="10314"/>
                  </a:lnTo>
                  <a:lnTo>
                    <a:pt x="1126" y="11321"/>
                  </a:lnTo>
                  <a:lnTo>
                    <a:pt x="1660" y="12210"/>
                  </a:lnTo>
                  <a:lnTo>
                    <a:pt x="2193" y="13099"/>
                  </a:lnTo>
                  <a:lnTo>
                    <a:pt x="2845" y="13929"/>
                  </a:lnTo>
                  <a:lnTo>
                    <a:pt x="3616" y="14641"/>
                  </a:lnTo>
                  <a:lnTo>
                    <a:pt x="4386" y="15352"/>
                  </a:lnTo>
                  <a:lnTo>
                    <a:pt x="5216" y="15945"/>
                  </a:lnTo>
                  <a:lnTo>
                    <a:pt x="6164" y="16419"/>
                  </a:lnTo>
                  <a:lnTo>
                    <a:pt x="7113" y="16834"/>
                  </a:lnTo>
                  <a:lnTo>
                    <a:pt x="7113" y="16834"/>
                  </a:lnTo>
                  <a:lnTo>
                    <a:pt x="8061" y="17130"/>
                  </a:lnTo>
                  <a:lnTo>
                    <a:pt x="8950" y="17367"/>
                  </a:lnTo>
                  <a:lnTo>
                    <a:pt x="9958" y="17545"/>
                  </a:lnTo>
                  <a:lnTo>
                    <a:pt x="10906" y="17723"/>
                  </a:lnTo>
                  <a:lnTo>
                    <a:pt x="10906" y="17723"/>
                  </a:lnTo>
                  <a:lnTo>
                    <a:pt x="11617" y="17723"/>
                  </a:lnTo>
                  <a:lnTo>
                    <a:pt x="12329" y="17782"/>
                  </a:lnTo>
                  <a:lnTo>
                    <a:pt x="13040" y="17723"/>
                  </a:lnTo>
                  <a:lnTo>
                    <a:pt x="13751" y="17663"/>
                  </a:lnTo>
                  <a:lnTo>
                    <a:pt x="14463" y="17545"/>
                  </a:lnTo>
                  <a:lnTo>
                    <a:pt x="15115" y="17426"/>
                  </a:lnTo>
                  <a:lnTo>
                    <a:pt x="15826" y="17249"/>
                  </a:lnTo>
                  <a:lnTo>
                    <a:pt x="16537" y="17011"/>
                  </a:lnTo>
                  <a:lnTo>
                    <a:pt x="16537" y="17011"/>
                  </a:lnTo>
                  <a:lnTo>
                    <a:pt x="17426" y="16715"/>
                  </a:lnTo>
                  <a:lnTo>
                    <a:pt x="18256" y="16241"/>
                  </a:lnTo>
                  <a:lnTo>
                    <a:pt x="19086" y="15767"/>
                  </a:lnTo>
                  <a:lnTo>
                    <a:pt x="19856" y="15233"/>
                  </a:lnTo>
                  <a:lnTo>
                    <a:pt x="20627" y="14641"/>
                  </a:lnTo>
                  <a:lnTo>
                    <a:pt x="21338" y="14048"/>
                  </a:lnTo>
                  <a:lnTo>
                    <a:pt x="22049" y="13396"/>
                  </a:lnTo>
                  <a:lnTo>
                    <a:pt x="22701" y="12685"/>
                  </a:lnTo>
                  <a:lnTo>
                    <a:pt x="22701" y="12685"/>
                  </a:lnTo>
                  <a:lnTo>
                    <a:pt x="23235" y="12151"/>
                  </a:lnTo>
                  <a:lnTo>
                    <a:pt x="23472" y="11855"/>
                  </a:lnTo>
                  <a:lnTo>
                    <a:pt x="23650" y="11558"/>
                  </a:lnTo>
                  <a:lnTo>
                    <a:pt x="23650" y="11558"/>
                  </a:lnTo>
                  <a:lnTo>
                    <a:pt x="23650" y="11440"/>
                  </a:lnTo>
                  <a:lnTo>
                    <a:pt x="23590" y="11381"/>
                  </a:lnTo>
                  <a:lnTo>
                    <a:pt x="23531" y="11321"/>
                  </a:lnTo>
                  <a:lnTo>
                    <a:pt x="23413" y="11321"/>
                  </a:lnTo>
                  <a:lnTo>
                    <a:pt x="22998" y="11381"/>
                  </a:lnTo>
                  <a:lnTo>
                    <a:pt x="22583" y="11440"/>
                  </a:lnTo>
                  <a:lnTo>
                    <a:pt x="22583" y="11440"/>
                  </a:lnTo>
                  <a:lnTo>
                    <a:pt x="22109" y="11558"/>
                  </a:lnTo>
                  <a:lnTo>
                    <a:pt x="21694" y="11618"/>
                  </a:lnTo>
                  <a:lnTo>
                    <a:pt x="21338" y="11558"/>
                  </a:lnTo>
                  <a:lnTo>
                    <a:pt x="21220" y="11499"/>
                  </a:lnTo>
                  <a:lnTo>
                    <a:pt x="21101" y="11381"/>
                  </a:lnTo>
                  <a:lnTo>
                    <a:pt x="21101" y="11381"/>
                  </a:lnTo>
                  <a:lnTo>
                    <a:pt x="20745" y="10669"/>
                  </a:lnTo>
                  <a:lnTo>
                    <a:pt x="20330" y="10077"/>
                  </a:lnTo>
                  <a:lnTo>
                    <a:pt x="20034" y="9780"/>
                  </a:lnTo>
                  <a:lnTo>
                    <a:pt x="19738" y="9484"/>
                  </a:lnTo>
                  <a:lnTo>
                    <a:pt x="19441" y="9306"/>
                  </a:lnTo>
                  <a:lnTo>
                    <a:pt x="19086" y="9128"/>
                  </a:lnTo>
                  <a:lnTo>
                    <a:pt x="19086" y="9128"/>
                  </a:lnTo>
                  <a:lnTo>
                    <a:pt x="18493" y="8891"/>
                  </a:lnTo>
                  <a:lnTo>
                    <a:pt x="17841" y="8773"/>
                  </a:lnTo>
                  <a:lnTo>
                    <a:pt x="17189" y="8773"/>
                  </a:lnTo>
                  <a:lnTo>
                    <a:pt x="16537" y="8773"/>
                  </a:lnTo>
                  <a:lnTo>
                    <a:pt x="16537" y="8773"/>
                  </a:lnTo>
                  <a:lnTo>
                    <a:pt x="16300" y="8773"/>
                  </a:lnTo>
                  <a:lnTo>
                    <a:pt x="16300" y="8773"/>
                  </a:lnTo>
                  <a:lnTo>
                    <a:pt x="15233" y="8713"/>
                  </a:lnTo>
                  <a:lnTo>
                    <a:pt x="14225" y="8654"/>
                  </a:lnTo>
                  <a:lnTo>
                    <a:pt x="13218" y="8536"/>
                  </a:lnTo>
                  <a:lnTo>
                    <a:pt x="12210" y="8358"/>
                  </a:lnTo>
                  <a:lnTo>
                    <a:pt x="11203" y="8061"/>
                  </a:lnTo>
                  <a:lnTo>
                    <a:pt x="10254" y="7765"/>
                  </a:lnTo>
                  <a:lnTo>
                    <a:pt x="9306" y="7350"/>
                  </a:lnTo>
                  <a:lnTo>
                    <a:pt x="8417" y="6876"/>
                  </a:lnTo>
                  <a:lnTo>
                    <a:pt x="8417" y="6876"/>
                  </a:lnTo>
                  <a:lnTo>
                    <a:pt x="7528" y="6342"/>
                  </a:lnTo>
                  <a:lnTo>
                    <a:pt x="6757" y="5691"/>
                  </a:lnTo>
                  <a:lnTo>
                    <a:pt x="5987" y="4920"/>
                  </a:lnTo>
                  <a:lnTo>
                    <a:pt x="5335" y="4149"/>
                  </a:lnTo>
                  <a:lnTo>
                    <a:pt x="4801" y="3260"/>
                  </a:lnTo>
                  <a:lnTo>
                    <a:pt x="4386" y="2312"/>
                  </a:lnTo>
                  <a:lnTo>
                    <a:pt x="4090" y="1364"/>
                  </a:lnTo>
                  <a:lnTo>
                    <a:pt x="3971" y="889"/>
                  </a:lnTo>
                  <a:lnTo>
                    <a:pt x="3912" y="356"/>
                  </a:lnTo>
                  <a:lnTo>
                    <a:pt x="4031" y="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6"/>
            <p:cNvSpPr/>
            <p:nvPr/>
          </p:nvSpPr>
          <p:spPr>
            <a:xfrm>
              <a:off x="4249475" y="1870850"/>
              <a:ext cx="143775" cy="268225"/>
            </a:xfrm>
            <a:custGeom>
              <a:avLst/>
              <a:gdLst/>
              <a:ahLst/>
              <a:cxnLst/>
              <a:rect l="l" t="t" r="r" b="b"/>
              <a:pathLst>
                <a:path w="5751" h="10729" extrusionOk="0">
                  <a:moveTo>
                    <a:pt x="2075" y="0"/>
                  </a:moveTo>
                  <a:lnTo>
                    <a:pt x="1720" y="60"/>
                  </a:lnTo>
                  <a:lnTo>
                    <a:pt x="1364" y="119"/>
                  </a:lnTo>
                  <a:lnTo>
                    <a:pt x="1068" y="297"/>
                  </a:lnTo>
                  <a:lnTo>
                    <a:pt x="771" y="534"/>
                  </a:lnTo>
                  <a:lnTo>
                    <a:pt x="534" y="771"/>
                  </a:lnTo>
                  <a:lnTo>
                    <a:pt x="297" y="1067"/>
                  </a:lnTo>
                  <a:lnTo>
                    <a:pt x="179" y="1364"/>
                  </a:lnTo>
                  <a:lnTo>
                    <a:pt x="60" y="1719"/>
                  </a:lnTo>
                  <a:lnTo>
                    <a:pt x="1" y="2075"/>
                  </a:lnTo>
                  <a:lnTo>
                    <a:pt x="1" y="2431"/>
                  </a:lnTo>
                  <a:lnTo>
                    <a:pt x="60" y="2786"/>
                  </a:lnTo>
                  <a:lnTo>
                    <a:pt x="179" y="3142"/>
                  </a:lnTo>
                  <a:lnTo>
                    <a:pt x="297" y="3438"/>
                  </a:lnTo>
                  <a:lnTo>
                    <a:pt x="475" y="3794"/>
                  </a:lnTo>
                  <a:lnTo>
                    <a:pt x="653" y="4090"/>
                  </a:lnTo>
                  <a:lnTo>
                    <a:pt x="653" y="3972"/>
                  </a:lnTo>
                  <a:lnTo>
                    <a:pt x="1068" y="4209"/>
                  </a:lnTo>
                  <a:lnTo>
                    <a:pt x="1423" y="4505"/>
                  </a:lnTo>
                  <a:lnTo>
                    <a:pt x="1720" y="4801"/>
                  </a:lnTo>
                  <a:lnTo>
                    <a:pt x="2016" y="5157"/>
                  </a:lnTo>
                  <a:lnTo>
                    <a:pt x="2253" y="5572"/>
                  </a:lnTo>
                  <a:lnTo>
                    <a:pt x="2431" y="5987"/>
                  </a:lnTo>
                  <a:lnTo>
                    <a:pt x="2609" y="6402"/>
                  </a:lnTo>
                  <a:lnTo>
                    <a:pt x="2668" y="6876"/>
                  </a:lnTo>
                  <a:lnTo>
                    <a:pt x="2727" y="7528"/>
                  </a:lnTo>
                  <a:lnTo>
                    <a:pt x="2609" y="8239"/>
                  </a:lnTo>
                  <a:lnTo>
                    <a:pt x="2431" y="8891"/>
                  </a:lnTo>
                  <a:lnTo>
                    <a:pt x="2194" y="9543"/>
                  </a:lnTo>
                  <a:lnTo>
                    <a:pt x="2075" y="9840"/>
                  </a:lnTo>
                  <a:lnTo>
                    <a:pt x="2075" y="9958"/>
                  </a:lnTo>
                  <a:lnTo>
                    <a:pt x="2075" y="10077"/>
                  </a:lnTo>
                  <a:lnTo>
                    <a:pt x="2135" y="10254"/>
                  </a:lnTo>
                  <a:lnTo>
                    <a:pt x="2253" y="10373"/>
                  </a:lnTo>
                  <a:lnTo>
                    <a:pt x="2490" y="10551"/>
                  </a:lnTo>
                  <a:lnTo>
                    <a:pt x="2727" y="10669"/>
                  </a:lnTo>
                  <a:lnTo>
                    <a:pt x="3024" y="10729"/>
                  </a:lnTo>
                  <a:lnTo>
                    <a:pt x="3616" y="10729"/>
                  </a:lnTo>
                  <a:lnTo>
                    <a:pt x="3913" y="10610"/>
                  </a:lnTo>
                  <a:lnTo>
                    <a:pt x="4150" y="10492"/>
                  </a:lnTo>
                  <a:lnTo>
                    <a:pt x="4446" y="10373"/>
                  </a:lnTo>
                  <a:lnTo>
                    <a:pt x="4624" y="10195"/>
                  </a:lnTo>
                  <a:lnTo>
                    <a:pt x="4861" y="9958"/>
                  </a:lnTo>
                  <a:lnTo>
                    <a:pt x="5157" y="9484"/>
                  </a:lnTo>
                  <a:lnTo>
                    <a:pt x="5395" y="8950"/>
                  </a:lnTo>
                  <a:lnTo>
                    <a:pt x="5572" y="8358"/>
                  </a:lnTo>
                  <a:lnTo>
                    <a:pt x="5750" y="7528"/>
                  </a:lnTo>
                  <a:lnTo>
                    <a:pt x="5750" y="6639"/>
                  </a:lnTo>
                  <a:lnTo>
                    <a:pt x="5691" y="5750"/>
                  </a:lnTo>
                  <a:lnTo>
                    <a:pt x="5513" y="4861"/>
                  </a:lnTo>
                  <a:lnTo>
                    <a:pt x="5217" y="3972"/>
                  </a:lnTo>
                  <a:lnTo>
                    <a:pt x="4861" y="3142"/>
                  </a:lnTo>
                  <a:lnTo>
                    <a:pt x="4446" y="2312"/>
                  </a:lnTo>
                  <a:lnTo>
                    <a:pt x="4031" y="1542"/>
                  </a:lnTo>
                  <a:lnTo>
                    <a:pt x="3676" y="1067"/>
                  </a:lnTo>
                  <a:lnTo>
                    <a:pt x="3320" y="652"/>
                  </a:lnTo>
                  <a:lnTo>
                    <a:pt x="2905" y="297"/>
                  </a:lnTo>
                  <a:lnTo>
                    <a:pt x="2668" y="178"/>
                  </a:lnTo>
                  <a:lnTo>
                    <a:pt x="2431" y="60"/>
                  </a:lnTo>
                  <a:lnTo>
                    <a:pt x="2075" y="0"/>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6"/>
            <p:cNvSpPr/>
            <p:nvPr/>
          </p:nvSpPr>
          <p:spPr>
            <a:xfrm>
              <a:off x="4249475" y="1870850"/>
              <a:ext cx="143775" cy="268225"/>
            </a:xfrm>
            <a:custGeom>
              <a:avLst/>
              <a:gdLst/>
              <a:ahLst/>
              <a:cxnLst/>
              <a:rect l="l" t="t" r="r" b="b"/>
              <a:pathLst>
                <a:path w="5751" h="10729" fill="none" extrusionOk="0">
                  <a:moveTo>
                    <a:pt x="653" y="3972"/>
                  </a:moveTo>
                  <a:lnTo>
                    <a:pt x="653" y="3972"/>
                  </a:lnTo>
                  <a:lnTo>
                    <a:pt x="1068" y="4209"/>
                  </a:lnTo>
                  <a:lnTo>
                    <a:pt x="1423" y="4505"/>
                  </a:lnTo>
                  <a:lnTo>
                    <a:pt x="1720" y="4801"/>
                  </a:lnTo>
                  <a:lnTo>
                    <a:pt x="2016" y="5157"/>
                  </a:lnTo>
                  <a:lnTo>
                    <a:pt x="2253" y="5572"/>
                  </a:lnTo>
                  <a:lnTo>
                    <a:pt x="2431" y="5987"/>
                  </a:lnTo>
                  <a:lnTo>
                    <a:pt x="2609" y="6402"/>
                  </a:lnTo>
                  <a:lnTo>
                    <a:pt x="2668" y="6876"/>
                  </a:lnTo>
                  <a:lnTo>
                    <a:pt x="2668" y="6876"/>
                  </a:lnTo>
                  <a:lnTo>
                    <a:pt x="2727" y="7528"/>
                  </a:lnTo>
                  <a:lnTo>
                    <a:pt x="2609" y="8239"/>
                  </a:lnTo>
                  <a:lnTo>
                    <a:pt x="2431" y="8891"/>
                  </a:lnTo>
                  <a:lnTo>
                    <a:pt x="2194" y="9543"/>
                  </a:lnTo>
                  <a:lnTo>
                    <a:pt x="2194" y="9543"/>
                  </a:lnTo>
                  <a:lnTo>
                    <a:pt x="2075" y="9840"/>
                  </a:lnTo>
                  <a:lnTo>
                    <a:pt x="2075" y="9958"/>
                  </a:lnTo>
                  <a:lnTo>
                    <a:pt x="2075" y="10077"/>
                  </a:lnTo>
                  <a:lnTo>
                    <a:pt x="2075" y="10077"/>
                  </a:lnTo>
                  <a:lnTo>
                    <a:pt x="2135" y="10254"/>
                  </a:lnTo>
                  <a:lnTo>
                    <a:pt x="2253" y="10373"/>
                  </a:lnTo>
                  <a:lnTo>
                    <a:pt x="2253" y="10373"/>
                  </a:lnTo>
                  <a:lnTo>
                    <a:pt x="2490" y="10551"/>
                  </a:lnTo>
                  <a:lnTo>
                    <a:pt x="2727" y="10669"/>
                  </a:lnTo>
                  <a:lnTo>
                    <a:pt x="3024" y="10729"/>
                  </a:lnTo>
                  <a:lnTo>
                    <a:pt x="3320" y="10729"/>
                  </a:lnTo>
                  <a:lnTo>
                    <a:pt x="3616" y="10729"/>
                  </a:lnTo>
                  <a:lnTo>
                    <a:pt x="3913" y="10610"/>
                  </a:lnTo>
                  <a:lnTo>
                    <a:pt x="4150" y="10492"/>
                  </a:lnTo>
                  <a:lnTo>
                    <a:pt x="4446" y="10373"/>
                  </a:lnTo>
                  <a:lnTo>
                    <a:pt x="4446" y="10373"/>
                  </a:lnTo>
                  <a:lnTo>
                    <a:pt x="4624" y="10195"/>
                  </a:lnTo>
                  <a:lnTo>
                    <a:pt x="4861" y="9958"/>
                  </a:lnTo>
                  <a:lnTo>
                    <a:pt x="5157" y="9484"/>
                  </a:lnTo>
                  <a:lnTo>
                    <a:pt x="5395" y="8950"/>
                  </a:lnTo>
                  <a:lnTo>
                    <a:pt x="5572" y="8358"/>
                  </a:lnTo>
                  <a:lnTo>
                    <a:pt x="5572" y="8358"/>
                  </a:lnTo>
                  <a:lnTo>
                    <a:pt x="5750" y="7528"/>
                  </a:lnTo>
                  <a:lnTo>
                    <a:pt x="5750" y="6639"/>
                  </a:lnTo>
                  <a:lnTo>
                    <a:pt x="5691" y="5750"/>
                  </a:lnTo>
                  <a:lnTo>
                    <a:pt x="5513" y="4861"/>
                  </a:lnTo>
                  <a:lnTo>
                    <a:pt x="5217" y="3972"/>
                  </a:lnTo>
                  <a:lnTo>
                    <a:pt x="4861" y="3142"/>
                  </a:lnTo>
                  <a:lnTo>
                    <a:pt x="4446" y="2312"/>
                  </a:lnTo>
                  <a:lnTo>
                    <a:pt x="4031" y="1542"/>
                  </a:lnTo>
                  <a:lnTo>
                    <a:pt x="4031" y="1542"/>
                  </a:lnTo>
                  <a:lnTo>
                    <a:pt x="3676" y="1067"/>
                  </a:lnTo>
                  <a:lnTo>
                    <a:pt x="3320" y="652"/>
                  </a:lnTo>
                  <a:lnTo>
                    <a:pt x="2905" y="297"/>
                  </a:lnTo>
                  <a:lnTo>
                    <a:pt x="2668" y="178"/>
                  </a:lnTo>
                  <a:lnTo>
                    <a:pt x="2431" y="60"/>
                  </a:lnTo>
                  <a:lnTo>
                    <a:pt x="2431" y="60"/>
                  </a:lnTo>
                  <a:lnTo>
                    <a:pt x="2075" y="0"/>
                  </a:lnTo>
                  <a:lnTo>
                    <a:pt x="1720" y="60"/>
                  </a:lnTo>
                  <a:lnTo>
                    <a:pt x="1364" y="119"/>
                  </a:lnTo>
                  <a:lnTo>
                    <a:pt x="1068" y="297"/>
                  </a:lnTo>
                  <a:lnTo>
                    <a:pt x="771" y="534"/>
                  </a:lnTo>
                  <a:lnTo>
                    <a:pt x="534" y="771"/>
                  </a:lnTo>
                  <a:lnTo>
                    <a:pt x="297" y="1067"/>
                  </a:lnTo>
                  <a:lnTo>
                    <a:pt x="179" y="1364"/>
                  </a:lnTo>
                  <a:lnTo>
                    <a:pt x="179" y="1364"/>
                  </a:lnTo>
                  <a:lnTo>
                    <a:pt x="60" y="1719"/>
                  </a:lnTo>
                  <a:lnTo>
                    <a:pt x="1" y="2075"/>
                  </a:lnTo>
                  <a:lnTo>
                    <a:pt x="1" y="2431"/>
                  </a:lnTo>
                  <a:lnTo>
                    <a:pt x="60" y="2786"/>
                  </a:lnTo>
                  <a:lnTo>
                    <a:pt x="179" y="3142"/>
                  </a:lnTo>
                  <a:lnTo>
                    <a:pt x="297" y="3438"/>
                  </a:lnTo>
                  <a:lnTo>
                    <a:pt x="475" y="3794"/>
                  </a:lnTo>
                  <a:lnTo>
                    <a:pt x="653" y="4090"/>
                  </a:lnTo>
                  <a:lnTo>
                    <a:pt x="653" y="39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6"/>
            <p:cNvSpPr/>
            <p:nvPr/>
          </p:nvSpPr>
          <p:spPr>
            <a:xfrm>
              <a:off x="4692550" y="1958275"/>
              <a:ext cx="83000" cy="93375"/>
            </a:xfrm>
            <a:custGeom>
              <a:avLst/>
              <a:gdLst/>
              <a:ahLst/>
              <a:cxnLst/>
              <a:rect l="l" t="t" r="r" b="b"/>
              <a:pathLst>
                <a:path w="3320" h="3735" extrusionOk="0">
                  <a:moveTo>
                    <a:pt x="2549" y="0"/>
                  </a:moveTo>
                  <a:lnTo>
                    <a:pt x="1423" y="593"/>
                  </a:lnTo>
                  <a:lnTo>
                    <a:pt x="356" y="1304"/>
                  </a:lnTo>
                  <a:lnTo>
                    <a:pt x="119" y="1542"/>
                  </a:lnTo>
                  <a:lnTo>
                    <a:pt x="0" y="1660"/>
                  </a:lnTo>
                  <a:lnTo>
                    <a:pt x="0" y="1779"/>
                  </a:lnTo>
                  <a:lnTo>
                    <a:pt x="59" y="1897"/>
                  </a:lnTo>
                  <a:lnTo>
                    <a:pt x="178" y="2016"/>
                  </a:lnTo>
                  <a:lnTo>
                    <a:pt x="1126" y="3142"/>
                  </a:lnTo>
                  <a:lnTo>
                    <a:pt x="1423" y="3379"/>
                  </a:lnTo>
                  <a:lnTo>
                    <a:pt x="1660" y="3557"/>
                  </a:lnTo>
                  <a:lnTo>
                    <a:pt x="2015" y="3735"/>
                  </a:lnTo>
                  <a:lnTo>
                    <a:pt x="2193" y="3735"/>
                  </a:lnTo>
                  <a:lnTo>
                    <a:pt x="2312" y="3675"/>
                  </a:lnTo>
                  <a:lnTo>
                    <a:pt x="2549" y="3557"/>
                  </a:lnTo>
                  <a:lnTo>
                    <a:pt x="2727" y="3438"/>
                  </a:lnTo>
                  <a:lnTo>
                    <a:pt x="3023" y="3023"/>
                  </a:lnTo>
                  <a:lnTo>
                    <a:pt x="3201" y="2608"/>
                  </a:lnTo>
                  <a:lnTo>
                    <a:pt x="3319" y="2134"/>
                  </a:lnTo>
                  <a:lnTo>
                    <a:pt x="3319" y="1719"/>
                  </a:lnTo>
                  <a:lnTo>
                    <a:pt x="3260" y="1245"/>
                  </a:lnTo>
                  <a:lnTo>
                    <a:pt x="3142" y="771"/>
                  </a:lnTo>
                  <a:lnTo>
                    <a:pt x="2964" y="356"/>
                  </a:lnTo>
                  <a:lnTo>
                    <a:pt x="2667" y="0"/>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6"/>
            <p:cNvSpPr/>
            <p:nvPr/>
          </p:nvSpPr>
          <p:spPr>
            <a:xfrm>
              <a:off x="4692550" y="1958275"/>
              <a:ext cx="83000" cy="93375"/>
            </a:xfrm>
            <a:custGeom>
              <a:avLst/>
              <a:gdLst/>
              <a:ahLst/>
              <a:cxnLst/>
              <a:rect l="l" t="t" r="r" b="b"/>
              <a:pathLst>
                <a:path w="3320" h="3735" fill="none" extrusionOk="0">
                  <a:moveTo>
                    <a:pt x="2549" y="0"/>
                  </a:moveTo>
                  <a:lnTo>
                    <a:pt x="2549" y="0"/>
                  </a:lnTo>
                  <a:lnTo>
                    <a:pt x="1423" y="593"/>
                  </a:lnTo>
                  <a:lnTo>
                    <a:pt x="356" y="1304"/>
                  </a:lnTo>
                  <a:lnTo>
                    <a:pt x="356" y="1304"/>
                  </a:lnTo>
                  <a:lnTo>
                    <a:pt x="119" y="1542"/>
                  </a:lnTo>
                  <a:lnTo>
                    <a:pt x="0" y="1660"/>
                  </a:lnTo>
                  <a:lnTo>
                    <a:pt x="0" y="1779"/>
                  </a:lnTo>
                  <a:lnTo>
                    <a:pt x="0" y="1779"/>
                  </a:lnTo>
                  <a:lnTo>
                    <a:pt x="59" y="1897"/>
                  </a:lnTo>
                  <a:lnTo>
                    <a:pt x="178" y="2016"/>
                  </a:lnTo>
                  <a:lnTo>
                    <a:pt x="178" y="2016"/>
                  </a:lnTo>
                  <a:lnTo>
                    <a:pt x="1126" y="3142"/>
                  </a:lnTo>
                  <a:lnTo>
                    <a:pt x="1126" y="3142"/>
                  </a:lnTo>
                  <a:lnTo>
                    <a:pt x="1423" y="3379"/>
                  </a:lnTo>
                  <a:lnTo>
                    <a:pt x="1660" y="3557"/>
                  </a:lnTo>
                  <a:lnTo>
                    <a:pt x="1660" y="3557"/>
                  </a:lnTo>
                  <a:lnTo>
                    <a:pt x="2015" y="3735"/>
                  </a:lnTo>
                  <a:lnTo>
                    <a:pt x="2193" y="3735"/>
                  </a:lnTo>
                  <a:lnTo>
                    <a:pt x="2312" y="3675"/>
                  </a:lnTo>
                  <a:lnTo>
                    <a:pt x="2312" y="3675"/>
                  </a:lnTo>
                  <a:lnTo>
                    <a:pt x="2549" y="3557"/>
                  </a:lnTo>
                  <a:lnTo>
                    <a:pt x="2727" y="3438"/>
                  </a:lnTo>
                  <a:lnTo>
                    <a:pt x="2727" y="3438"/>
                  </a:lnTo>
                  <a:lnTo>
                    <a:pt x="3023" y="3023"/>
                  </a:lnTo>
                  <a:lnTo>
                    <a:pt x="3201" y="2608"/>
                  </a:lnTo>
                  <a:lnTo>
                    <a:pt x="3319" y="2134"/>
                  </a:lnTo>
                  <a:lnTo>
                    <a:pt x="3319" y="1719"/>
                  </a:lnTo>
                  <a:lnTo>
                    <a:pt x="3319" y="1719"/>
                  </a:lnTo>
                  <a:lnTo>
                    <a:pt x="3260" y="1245"/>
                  </a:lnTo>
                  <a:lnTo>
                    <a:pt x="3142" y="771"/>
                  </a:lnTo>
                  <a:lnTo>
                    <a:pt x="2964" y="356"/>
                  </a:lnTo>
                  <a:lnTo>
                    <a:pt x="2667" y="0"/>
                  </a:lnTo>
                  <a:lnTo>
                    <a:pt x="25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6"/>
            <p:cNvSpPr/>
            <p:nvPr/>
          </p:nvSpPr>
          <p:spPr>
            <a:xfrm>
              <a:off x="4167975" y="1530025"/>
              <a:ext cx="250450" cy="480125"/>
            </a:xfrm>
            <a:custGeom>
              <a:avLst/>
              <a:gdLst/>
              <a:ahLst/>
              <a:cxnLst/>
              <a:rect l="l" t="t" r="r" b="b"/>
              <a:pathLst>
                <a:path w="10018" h="19205" extrusionOk="0">
                  <a:moveTo>
                    <a:pt x="9069" y="1"/>
                  </a:moveTo>
                  <a:lnTo>
                    <a:pt x="9106" y="83"/>
                  </a:lnTo>
                  <a:lnTo>
                    <a:pt x="9106" y="83"/>
                  </a:lnTo>
                  <a:lnTo>
                    <a:pt x="9129" y="60"/>
                  </a:lnTo>
                  <a:lnTo>
                    <a:pt x="9069" y="1"/>
                  </a:lnTo>
                  <a:close/>
                  <a:moveTo>
                    <a:pt x="9106" y="83"/>
                  </a:moveTo>
                  <a:lnTo>
                    <a:pt x="7054" y="2194"/>
                  </a:lnTo>
                  <a:lnTo>
                    <a:pt x="5039" y="4328"/>
                  </a:lnTo>
                  <a:lnTo>
                    <a:pt x="4091" y="5454"/>
                  </a:lnTo>
                  <a:lnTo>
                    <a:pt x="3142" y="6580"/>
                  </a:lnTo>
                  <a:lnTo>
                    <a:pt x="2194" y="7706"/>
                  </a:lnTo>
                  <a:lnTo>
                    <a:pt x="1305" y="8951"/>
                  </a:lnTo>
                  <a:lnTo>
                    <a:pt x="949" y="9425"/>
                  </a:lnTo>
                  <a:lnTo>
                    <a:pt x="653" y="9959"/>
                  </a:lnTo>
                  <a:lnTo>
                    <a:pt x="356" y="10492"/>
                  </a:lnTo>
                  <a:lnTo>
                    <a:pt x="119" y="11025"/>
                  </a:lnTo>
                  <a:lnTo>
                    <a:pt x="1" y="11677"/>
                  </a:lnTo>
                  <a:lnTo>
                    <a:pt x="1" y="12329"/>
                  </a:lnTo>
                  <a:lnTo>
                    <a:pt x="60" y="12981"/>
                  </a:lnTo>
                  <a:lnTo>
                    <a:pt x="179" y="13633"/>
                  </a:lnTo>
                  <a:lnTo>
                    <a:pt x="534" y="14878"/>
                  </a:lnTo>
                  <a:lnTo>
                    <a:pt x="1008" y="16064"/>
                  </a:lnTo>
                  <a:lnTo>
                    <a:pt x="2075" y="18553"/>
                  </a:lnTo>
                  <a:lnTo>
                    <a:pt x="2194" y="18731"/>
                  </a:lnTo>
                  <a:lnTo>
                    <a:pt x="2312" y="18849"/>
                  </a:lnTo>
                  <a:lnTo>
                    <a:pt x="2490" y="19027"/>
                  </a:lnTo>
                  <a:lnTo>
                    <a:pt x="2668" y="19086"/>
                  </a:lnTo>
                  <a:lnTo>
                    <a:pt x="2846" y="19146"/>
                  </a:lnTo>
                  <a:lnTo>
                    <a:pt x="3083" y="19205"/>
                  </a:lnTo>
                  <a:lnTo>
                    <a:pt x="3261" y="19146"/>
                  </a:lnTo>
                  <a:lnTo>
                    <a:pt x="3379" y="19027"/>
                  </a:lnTo>
                  <a:lnTo>
                    <a:pt x="4031" y="18434"/>
                  </a:lnTo>
                  <a:lnTo>
                    <a:pt x="4150" y="18197"/>
                  </a:lnTo>
                  <a:lnTo>
                    <a:pt x="4209" y="17960"/>
                  </a:lnTo>
                  <a:lnTo>
                    <a:pt x="4268" y="17723"/>
                  </a:lnTo>
                  <a:lnTo>
                    <a:pt x="4209" y="17486"/>
                  </a:lnTo>
                  <a:lnTo>
                    <a:pt x="4091" y="16656"/>
                  </a:lnTo>
                  <a:lnTo>
                    <a:pt x="3972" y="15827"/>
                  </a:lnTo>
                  <a:lnTo>
                    <a:pt x="3854" y="14937"/>
                  </a:lnTo>
                  <a:lnTo>
                    <a:pt x="3854" y="14108"/>
                  </a:lnTo>
                  <a:lnTo>
                    <a:pt x="3854" y="13219"/>
                  </a:lnTo>
                  <a:lnTo>
                    <a:pt x="3913" y="12389"/>
                  </a:lnTo>
                  <a:lnTo>
                    <a:pt x="4031" y="11559"/>
                  </a:lnTo>
                  <a:lnTo>
                    <a:pt x="4268" y="10729"/>
                  </a:lnTo>
                  <a:lnTo>
                    <a:pt x="4446" y="10077"/>
                  </a:lnTo>
                  <a:lnTo>
                    <a:pt x="4743" y="9484"/>
                  </a:lnTo>
                  <a:lnTo>
                    <a:pt x="5157" y="8951"/>
                  </a:lnTo>
                  <a:lnTo>
                    <a:pt x="5572" y="8418"/>
                  </a:lnTo>
                  <a:lnTo>
                    <a:pt x="9129" y="4565"/>
                  </a:lnTo>
                  <a:lnTo>
                    <a:pt x="9425" y="4209"/>
                  </a:lnTo>
                  <a:lnTo>
                    <a:pt x="9662" y="3913"/>
                  </a:lnTo>
                  <a:lnTo>
                    <a:pt x="9840" y="3557"/>
                  </a:lnTo>
                  <a:lnTo>
                    <a:pt x="9959" y="3142"/>
                  </a:lnTo>
                  <a:lnTo>
                    <a:pt x="10018" y="2846"/>
                  </a:lnTo>
                  <a:lnTo>
                    <a:pt x="10018" y="2550"/>
                  </a:lnTo>
                  <a:lnTo>
                    <a:pt x="9840" y="1957"/>
                  </a:lnTo>
                  <a:lnTo>
                    <a:pt x="9544" y="949"/>
                  </a:lnTo>
                  <a:lnTo>
                    <a:pt x="9307" y="534"/>
                  </a:lnTo>
                  <a:lnTo>
                    <a:pt x="9106" y="83"/>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6"/>
            <p:cNvSpPr/>
            <p:nvPr/>
          </p:nvSpPr>
          <p:spPr>
            <a:xfrm>
              <a:off x="4167975" y="1530025"/>
              <a:ext cx="250450" cy="480125"/>
            </a:xfrm>
            <a:custGeom>
              <a:avLst/>
              <a:gdLst/>
              <a:ahLst/>
              <a:cxnLst/>
              <a:rect l="l" t="t" r="r" b="b"/>
              <a:pathLst>
                <a:path w="10018" h="19205" fill="none" extrusionOk="0">
                  <a:moveTo>
                    <a:pt x="9129" y="60"/>
                  </a:moveTo>
                  <a:lnTo>
                    <a:pt x="9129" y="60"/>
                  </a:lnTo>
                  <a:lnTo>
                    <a:pt x="7054" y="2194"/>
                  </a:lnTo>
                  <a:lnTo>
                    <a:pt x="5039" y="4328"/>
                  </a:lnTo>
                  <a:lnTo>
                    <a:pt x="4091" y="5454"/>
                  </a:lnTo>
                  <a:lnTo>
                    <a:pt x="3142" y="6580"/>
                  </a:lnTo>
                  <a:lnTo>
                    <a:pt x="2194" y="7706"/>
                  </a:lnTo>
                  <a:lnTo>
                    <a:pt x="1305" y="8951"/>
                  </a:lnTo>
                  <a:lnTo>
                    <a:pt x="1305" y="8951"/>
                  </a:lnTo>
                  <a:lnTo>
                    <a:pt x="949" y="9425"/>
                  </a:lnTo>
                  <a:lnTo>
                    <a:pt x="653" y="9959"/>
                  </a:lnTo>
                  <a:lnTo>
                    <a:pt x="356" y="10492"/>
                  </a:lnTo>
                  <a:lnTo>
                    <a:pt x="119" y="11025"/>
                  </a:lnTo>
                  <a:lnTo>
                    <a:pt x="119" y="11025"/>
                  </a:lnTo>
                  <a:lnTo>
                    <a:pt x="1" y="11677"/>
                  </a:lnTo>
                  <a:lnTo>
                    <a:pt x="1" y="12329"/>
                  </a:lnTo>
                  <a:lnTo>
                    <a:pt x="60" y="12981"/>
                  </a:lnTo>
                  <a:lnTo>
                    <a:pt x="179" y="13633"/>
                  </a:lnTo>
                  <a:lnTo>
                    <a:pt x="179" y="13633"/>
                  </a:lnTo>
                  <a:lnTo>
                    <a:pt x="534" y="14878"/>
                  </a:lnTo>
                  <a:lnTo>
                    <a:pt x="1008" y="16064"/>
                  </a:lnTo>
                  <a:lnTo>
                    <a:pt x="1008" y="16064"/>
                  </a:lnTo>
                  <a:lnTo>
                    <a:pt x="2075" y="18553"/>
                  </a:lnTo>
                  <a:lnTo>
                    <a:pt x="2075" y="18553"/>
                  </a:lnTo>
                  <a:lnTo>
                    <a:pt x="2194" y="18731"/>
                  </a:lnTo>
                  <a:lnTo>
                    <a:pt x="2312" y="18849"/>
                  </a:lnTo>
                  <a:lnTo>
                    <a:pt x="2490" y="19027"/>
                  </a:lnTo>
                  <a:lnTo>
                    <a:pt x="2668" y="19086"/>
                  </a:lnTo>
                  <a:lnTo>
                    <a:pt x="2846" y="19146"/>
                  </a:lnTo>
                  <a:lnTo>
                    <a:pt x="3083" y="19205"/>
                  </a:lnTo>
                  <a:lnTo>
                    <a:pt x="3261" y="19146"/>
                  </a:lnTo>
                  <a:lnTo>
                    <a:pt x="3379" y="19027"/>
                  </a:lnTo>
                  <a:lnTo>
                    <a:pt x="3379" y="19027"/>
                  </a:lnTo>
                  <a:lnTo>
                    <a:pt x="4031" y="18434"/>
                  </a:lnTo>
                  <a:lnTo>
                    <a:pt x="4031" y="18434"/>
                  </a:lnTo>
                  <a:lnTo>
                    <a:pt x="4150" y="18197"/>
                  </a:lnTo>
                  <a:lnTo>
                    <a:pt x="4209" y="17960"/>
                  </a:lnTo>
                  <a:lnTo>
                    <a:pt x="4209" y="17960"/>
                  </a:lnTo>
                  <a:lnTo>
                    <a:pt x="4268" y="17723"/>
                  </a:lnTo>
                  <a:lnTo>
                    <a:pt x="4209" y="17486"/>
                  </a:lnTo>
                  <a:lnTo>
                    <a:pt x="4209" y="17486"/>
                  </a:lnTo>
                  <a:lnTo>
                    <a:pt x="4091" y="16656"/>
                  </a:lnTo>
                  <a:lnTo>
                    <a:pt x="3972" y="15827"/>
                  </a:lnTo>
                  <a:lnTo>
                    <a:pt x="3854" y="14937"/>
                  </a:lnTo>
                  <a:lnTo>
                    <a:pt x="3854" y="14108"/>
                  </a:lnTo>
                  <a:lnTo>
                    <a:pt x="3854" y="13219"/>
                  </a:lnTo>
                  <a:lnTo>
                    <a:pt x="3913" y="12389"/>
                  </a:lnTo>
                  <a:lnTo>
                    <a:pt x="4031" y="11559"/>
                  </a:lnTo>
                  <a:lnTo>
                    <a:pt x="4268" y="10729"/>
                  </a:lnTo>
                  <a:lnTo>
                    <a:pt x="4268" y="10729"/>
                  </a:lnTo>
                  <a:lnTo>
                    <a:pt x="4446" y="10077"/>
                  </a:lnTo>
                  <a:lnTo>
                    <a:pt x="4743" y="9484"/>
                  </a:lnTo>
                  <a:lnTo>
                    <a:pt x="4743" y="9484"/>
                  </a:lnTo>
                  <a:lnTo>
                    <a:pt x="5157" y="8951"/>
                  </a:lnTo>
                  <a:lnTo>
                    <a:pt x="5572" y="8418"/>
                  </a:lnTo>
                  <a:lnTo>
                    <a:pt x="5572" y="8418"/>
                  </a:lnTo>
                  <a:lnTo>
                    <a:pt x="9129" y="4565"/>
                  </a:lnTo>
                  <a:lnTo>
                    <a:pt x="9129" y="4565"/>
                  </a:lnTo>
                  <a:lnTo>
                    <a:pt x="9425" y="4209"/>
                  </a:lnTo>
                  <a:lnTo>
                    <a:pt x="9662" y="3913"/>
                  </a:lnTo>
                  <a:lnTo>
                    <a:pt x="9840" y="3557"/>
                  </a:lnTo>
                  <a:lnTo>
                    <a:pt x="9959" y="3142"/>
                  </a:lnTo>
                  <a:lnTo>
                    <a:pt x="9959" y="3142"/>
                  </a:lnTo>
                  <a:lnTo>
                    <a:pt x="10018" y="2846"/>
                  </a:lnTo>
                  <a:lnTo>
                    <a:pt x="10018" y="2550"/>
                  </a:lnTo>
                  <a:lnTo>
                    <a:pt x="9840" y="1957"/>
                  </a:lnTo>
                  <a:lnTo>
                    <a:pt x="9840" y="1957"/>
                  </a:lnTo>
                  <a:lnTo>
                    <a:pt x="9544" y="949"/>
                  </a:lnTo>
                  <a:lnTo>
                    <a:pt x="9307" y="534"/>
                  </a:lnTo>
                  <a:lnTo>
                    <a:pt x="9069" y="1"/>
                  </a:lnTo>
                  <a:lnTo>
                    <a:pt x="9129" y="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6"/>
            <p:cNvSpPr/>
            <p:nvPr/>
          </p:nvSpPr>
          <p:spPr>
            <a:xfrm>
              <a:off x="4713275" y="1959750"/>
              <a:ext cx="40050" cy="34100"/>
            </a:xfrm>
            <a:custGeom>
              <a:avLst/>
              <a:gdLst/>
              <a:ahLst/>
              <a:cxnLst/>
              <a:rect l="l" t="t" r="r" b="b"/>
              <a:pathLst>
                <a:path w="1602" h="1364" extrusionOk="0">
                  <a:moveTo>
                    <a:pt x="1601" y="1"/>
                  </a:moveTo>
                  <a:lnTo>
                    <a:pt x="771" y="416"/>
                  </a:lnTo>
                  <a:lnTo>
                    <a:pt x="1" y="890"/>
                  </a:lnTo>
                  <a:lnTo>
                    <a:pt x="238" y="1186"/>
                  </a:lnTo>
                  <a:lnTo>
                    <a:pt x="416" y="1305"/>
                  </a:lnTo>
                  <a:lnTo>
                    <a:pt x="594" y="1364"/>
                  </a:lnTo>
                  <a:lnTo>
                    <a:pt x="949" y="1364"/>
                  </a:lnTo>
                  <a:lnTo>
                    <a:pt x="1127" y="1245"/>
                  </a:lnTo>
                  <a:lnTo>
                    <a:pt x="1246" y="1068"/>
                  </a:lnTo>
                  <a:lnTo>
                    <a:pt x="1364" y="890"/>
                  </a:lnTo>
                  <a:lnTo>
                    <a:pt x="1483" y="416"/>
                  </a:lnTo>
                  <a:lnTo>
                    <a:pt x="1601"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6"/>
            <p:cNvSpPr/>
            <p:nvPr/>
          </p:nvSpPr>
          <p:spPr>
            <a:xfrm>
              <a:off x="4713275" y="1959750"/>
              <a:ext cx="40050" cy="34100"/>
            </a:xfrm>
            <a:custGeom>
              <a:avLst/>
              <a:gdLst/>
              <a:ahLst/>
              <a:cxnLst/>
              <a:rect l="l" t="t" r="r" b="b"/>
              <a:pathLst>
                <a:path w="1602" h="1364" fill="none" extrusionOk="0">
                  <a:moveTo>
                    <a:pt x="1601" y="1"/>
                  </a:moveTo>
                  <a:lnTo>
                    <a:pt x="1601" y="1"/>
                  </a:lnTo>
                  <a:lnTo>
                    <a:pt x="771" y="416"/>
                  </a:lnTo>
                  <a:lnTo>
                    <a:pt x="1" y="890"/>
                  </a:lnTo>
                  <a:lnTo>
                    <a:pt x="1" y="890"/>
                  </a:lnTo>
                  <a:lnTo>
                    <a:pt x="238" y="1186"/>
                  </a:lnTo>
                  <a:lnTo>
                    <a:pt x="416" y="1305"/>
                  </a:lnTo>
                  <a:lnTo>
                    <a:pt x="594" y="1364"/>
                  </a:lnTo>
                  <a:lnTo>
                    <a:pt x="594" y="1364"/>
                  </a:lnTo>
                  <a:lnTo>
                    <a:pt x="771" y="1364"/>
                  </a:lnTo>
                  <a:lnTo>
                    <a:pt x="771" y="1364"/>
                  </a:lnTo>
                  <a:lnTo>
                    <a:pt x="949" y="1364"/>
                  </a:lnTo>
                  <a:lnTo>
                    <a:pt x="1127" y="1245"/>
                  </a:lnTo>
                  <a:lnTo>
                    <a:pt x="1246" y="1068"/>
                  </a:lnTo>
                  <a:lnTo>
                    <a:pt x="1364" y="890"/>
                  </a:lnTo>
                  <a:lnTo>
                    <a:pt x="1483" y="416"/>
                  </a:lnTo>
                  <a:lnTo>
                    <a:pt x="1601" y="1"/>
                  </a:lnTo>
                  <a:lnTo>
                    <a:pt x="1601" y="1"/>
                  </a:lnTo>
                  <a:lnTo>
                    <a:pt x="16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6"/>
            <p:cNvSpPr/>
            <p:nvPr/>
          </p:nvSpPr>
          <p:spPr>
            <a:xfrm>
              <a:off x="4167975" y="1602650"/>
              <a:ext cx="453475" cy="914275"/>
            </a:xfrm>
            <a:custGeom>
              <a:avLst/>
              <a:gdLst/>
              <a:ahLst/>
              <a:cxnLst/>
              <a:rect l="l" t="t" r="r" b="b"/>
              <a:pathLst>
                <a:path w="18139" h="36571" extrusionOk="0">
                  <a:moveTo>
                    <a:pt x="13752" y="36571"/>
                  </a:moveTo>
                  <a:lnTo>
                    <a:pt x="13752" y="36571"/>
                  </a:lnTo>
                  <a:lnTo>
                    <a:pt x="13752" y="36571"/>
                  </a:lnTo>
                  <a:lnTo>
                    <a:pt x="13752" y="36571"/>
                  </a:lnTo>
                  <a:lnTo>
                    <a:pt x="13752" y="36571"/>
                  </a:lnTo>
                  <a:lnTo>
                    <a:pt x="13752" y="36571"/>
                  </a:lnTo>
                  <a:close/>
                  <a:moveTo>
                    <a:pt x="12507" y="36512"/>
                  </a:moveTo>
                  <a:lnTo>
                    <a:pt x="12507" y="36512"/>
                  </a:lnTo>
                  <a:lnTo>
                    <a:pt x="13752" y="36571"/>
                  </a:lnTo>
                  <a:lnTo>
                    <a:pt x="13752" y="36571"/>
                  </a:lnTo>
                  <a:lnTo>
                    <a:pt x="12507" y="36512"/>
                  </a:lnTo>
                  <a:close/>
                  <a:moveTo>
                    <a:pt x="18020" y="35860"/>
                  </a:moveTo>
                  <a:lnTo>
                    <a:pt x="18020" y="35860"/>
                  </a:lnTo>
                  <a:lnTo>
                    <a:pt x="18020" y="35860"/>
                  </a:lnTo>
                  <a:lnTo>
                    <a:pt x="18020" y="35860"/>
                  </a:lnTo>
                  <a:lnTo>
                    <a:pt x="18020" y="35860"/>
                  </a:lnTo>
                  <a:close/>
                  <a:moveTo>
                    <a:pt x="18079" y="35860"/>
                  </a:moveTo>
                  <a:lnTo>
                    <a:pt x="18079" y="35860"/>
                  </a:lnTo>
                  <a:lnTo>
                    <a:pt x="18020" y="35860"/>
                  </a:lnTo>
                  <a:lnTo>
                    <a:pt x="18020" y="35860"/>
                  </a:lnTo>
                  <a:lnTo>
                    <a:pt x="18079" y="35860"/>
                  </a:lnTo>
                  <a:close/>
                  <a:moveTo>
                    <a:pt x="18138" y="35800"/>
                  </a:moveTo>
                  <a:lnTo>
                    <a:pt x="18138" y="35800"/>
                  </a:lnTo>
                  <a:lnTo>
                    <a:pt x="18079" y="35860"/>
                  </a:lnTo>
                  <a:lnTo>
                    <a:pt x="18079" y="35860"/>
                  </a:lnTo>
                  <a:lnTo>
                    <a:pt x="18138" y="35800"/>
                  </a:lnTo>
                  <a:close/>
                  <a:moveTo>
                    <a:pt x="2253" y="21634"/>
                  </a:moveTo>
                  <a:lnTo>
                    <a:pt x="2253" y="21634"/>
                  </a:lnTo>
                  <a:lnTo>
                    <a:pt x="2194" y="21634"/>
                  </a:lnTo>
                  <a:lnTo>
                    <a:pt x="2194" y="21634"/>
                  </a:lnTo>
                  <a:lnTo>
                    <a:pt x="1957" y="22524"/>
                  </a:lnTo>
                  <a:lnTo>
                    <a:pt x="1779" y="23413"/>
                  </a:lnTo>
                  <a:lnTo>
                    <a:pt x="1660" y="24302"/>
                  </a:lnTo>
                  <a:lnTo>
                    <a:pt x="1601" y="25191"/>
                  </a:lnTo>
                  <a:lnTo>
                    <a:pt x="1601" y="25191"/>
                  </a:lnTo>
                  <a:lnTo>
                    <a:pt x="1660" y="24302"/>
                  </a:lnTo>
                  <a:lnTo>
                    <a:pt x="1779" y="23413"/>
                  </a:lnTo>
                  <a:lnTo>
                    <a:pt x="1957" y="22524"/>
                  </a:lnTo>
                  <a:lnTo>
                    <a:pt x="2194" y="21634"/>
                  </a:lnTo>
                  <a:lnTo>
                    <a:pt x="2194" y="21634"/>
                  </a:lnTo>
                  <a:lnTo>
                    <a:pt x="2253" y="21634"/>
                  </a:lnTo>
                  <a:close/>
                  <a:moveTo>
                    <a:pt x="2253" y="21575"/>
                  </a:moveTo>
                  <a:lnTo>
                    <a:pt x="2253" y="21575"/>
                  </a:lnTo>
                  <a:lnTo>
                    <a:pt x="2253" y="21634"/>
                  </a:lnTo>
                  <a:lnTo>
                    <a:pt x="2253" y="21634"/>
                  </a:lnTo>
                  <a:lnTo>
                    <a:pt x="2253" y="21575"/>
                  </a:lnTo>
                  <a:close/>
                  <a:moveTo>
                    <a:pt x="2253" y="21516"/>
                  </a:moveTo>
                  <a:lnTo>
                    <a:pt x="2253" y="21516"/>
                  </a:lnTo>
                  <a:lnTo>
                    <a:pt x="2253" y="21575"/>
                  </a:lnTo>
                  <a:lnTo>
                    <a:pt x="2253" y="21575"/>
                  </a:lnTo>
                  <a:lnTo>
                    <a:pt x="2253" y="21516"/>
                  </a:lnTo>
                  <a:close/>
                  <a:moveTo>
                    <a:pt x="4861" y="18789"/>
                  </a:moveTo>
                  <a:lnTo>
                    <a:pt x="4861" y="18789"/>
                  </a:lnTo>
                  <a:lnTo>
                    <a:pt x="5276" y="18849"/>
                  </a:lnTo>
                  <a:lnTo>
                    <a:pt x="5276" y="18849"/>
                  </a:lnTo>
                  <a:lnTo>
                    <a:pt x="5276" y="18849"/>
                  </a:lnTo>
                  <a:lnTo>
                    <a:pt x="4861" y="18789"/>
                  </a:lnTo>
                  <a:close/>
                  <a:moveTo>
                    <a:pt x="4861" y="18789"/>
                  </a:moveTo>
                  <a:lnTo>
                    <a:pt x="4861" y="18789"/>
                  </a:lnTo>
                  <a:lnTo>
                    <a:pt x="4861" y="18789"/>
                  </a:lnTo>
                  <a:lnTo>
                    <a:pt x="4861" y="18789"/>
                  </a:lnTo>
                  <a:lnTo>
                    <a:pt x="4861" y="18789"/>
                  </a:lnTo>
                  <a:lnTo>
                    <a:pt x="4861" y="18789"/>
                  </a:lnTo>
                  <a:close/>
                  <a:moveTo>
                    <a:pt x="5928" y="17604"/>
                  </a:moveTo>
                  <a:lnTo>
                    <a:pt x="5928" y="17604"/>
                  </a:lnTo>
                  <a:lnTo>
                    <a:pt x="5987" y="18019"/>
                  </a:lnTo>
                  <a:lnTo>
                    <a:pt x="5987" y="18434"/>
                  </a:lnTo>
                  <a:lnTo>
                    <a:pt x="5928" y="18849"/>
                  </a:lnTo>
                  <a:lnTo>
                    <a:pt x="5809" y="19264"/>
                  </a:lnTo>
                  <a:lnTo>
                    <a:pt x="5809" y="19264"/>
                  </a:lnTo>
                  <a:lnTo>
                    <a:pt x="5809" y="19264"/>
                  </a:lnTo>
                  <a:lnTo>
                    <a:pt x="5809" y="19264"/>
                  </a:lnTo>
                  <a:lnTo>
                    <a:pt x="5928" y="18849"/>
                  </a:lnTo>
                  <a:lnTo>
                    <a:pt x="5987" y="18434"/>
                  </a:lnTo>
                  <a:lnTo>
                    <a:pt x="5987" y="18019"/>
                  </a:lnTo>
                  <a:lnTo>
                    <a:pt x="5928" y="17604"/>
                  </a:lnTo>
                  <a:close/>
                  <a:moveTo>
                    <a:pt x="5928" y="17604"/>
                  </a:moveTo>
                  <a:lnTo>
                    <a:pt x="5928" y="17604"/>
                  </a:lnTo>
                  <a:lnTo>
                    <a:pt x="5928" y="17604"/>
                  </a:lnTo>
                  <a:lnTo>
                    <a:pt x="5928" y="17604"/>
                  </a:lnTo>
                  <a:lnTo>
                    <a:pt x="5928" y="17604"/>
                  </a:lnTo>
                  <a:close/>
                  <a:moveTo>
                    <a:pt x="5928" y="17604"/>
                  </a:moveTo>
                  <a:lnTo>
                    <a:pt x="5928" y="17604"/>
                  </a:lnTo>
                  <a:lnTo>
                    <a:pt x="5928" y="17604"/>
                  </a:lnTo>
                  <a:lnTo>
                    <a:pt x="5928" y="17604"/>
                  </a:lnTo>
                  <a:lnTo>
                    <a:pt x="5928" y="17604"/>
                  </a:lnTo>
                  <a:close/>
                  <a:moveTo>
                    <a:pt x="5928" y="17545"/>
                  </a:moveTo>
                  <a:lnTo>
                    <a:pt x="5928" y="17545"/>
                  </a:lnTo>
                  <a:lnTo>
                    <a:pt x="5928" y="17545"/>
                  </a:lnTo>
                  <a:lnTo>
                    <a:pt x="5928" y="17545"/>
                  </a:lnTo>
                  <a:lnTo>
                    <a:pt x="5928" y="17545"/>
                  </a:lnTo>
                  <a:close/>
                  <a:moveTo>
                    <a:pt x="5928" y="17545"/>
                  </a:moveTo>
                  <a:lnTo>
                    <a:pt x="5928" y="17545"/>
                  </a:lnTo>
                  <a:lnTo>
                    <a:pt x="5928" y="17545"/>
                  </a:lnTo>
                  <a:lnTo>
                    <a:pt x="5928" y="17545"/>
                  </a:lnTo>
                  <a:lnTo>
                    <a:pt x="5928" y="17545"/>
                  </a:lnTo>
                  <a:close/>
                  <a:moveTo>
                    <a:pt x="5928" y="17545"/>
                  </a:moveTo>
                  <a:lnTo>
                    <a:pt x="5928" y="17545"/>
                  </a:lnTo>
                  <a:lnTo>
                    <a:pt x="5928" y="17545"/>
                  </a:lnTo>
                  <a:lnTo>
                    <a:pt x="5928" y="17545"/>
                  </a:lnTo>
                  <a:lnTo>
                    <a:pt x="5928" y="17545"/>
                  </a:lnTo>
                  <a:close/>
                  <a:moveTo>
                    <a:pt x="5928" y="17545"/>
                  </a:moveTo>
                  <a:lnTo>
                    <a:pt x="5928" y="17545"/>
                  </a:lnTo>
                  <a:lnTo>
                    <a:pt x="5928" y="17545"/>
                  </a:lnTo>
                  <a:lnTo>
                    <a:pt x="5928" y="17545"/>
                  </a:lnTo>
                  <a:lnTo>
                    <a:pt x="5928" y="17545"/>
                  </a:lnTo>
                  <a:close/>
                  <a:moveTo>
                    <a:pt x="5928" y="17485"/>
                  </a:moveTo>
                  <a:lnTo>
                    <a:pt x="5928" y="17485"/>
                  </a:lnTo>
                  <a:lnTo>
                    <a:pt x="5928" y="17485"/>
                  </a:lnTo>
                  <a:lnTo>
                    <a:pt x="5928" y="17485"/>
                  </a:lnTo>
                  <a:lnTo>
                    <a:pt x="5928" y="17485"/>
                  </a:lnTo>
                  <a:close/>
                  <a:moveTo>
                    <a:pt x="5928" y="17485"/>
                  </a:moveTo>
                  <a:lnTo>
                    <a:pt x="5928" y="17485"/>
                  </a:lnTo>
                  <a:lnTo>
                    <a:pt x="5928" y="17485"/>
                  </a:lnTo>
                  <a:lnTo>
                    <a:pt x="5928" y="17485"/>
                  </a:lnTo>
                  <a:lnTo>
                    <a:pt x="5928" y="17485"/>
                  </a:lnTo>
                  <a:close/>
                  <a:moveTo>
                    <a:pt x="5928" y="17485"/>
                  </a:moveTo>
                  <a:lnTo>
                    <a:pt x="5928" y="17485"/>
                  </a:lnTo>
                  <a:lnTo>
                    <a:pt x="5928" y="17485"/>
                  </a:lnTo>
                  <a:lnTo>
                    <a:pt x="5928" y="17485"/>
                  </a:lnTo>
                  <a:lnTo>
                    <a:pt x="5928" y="17485"/>
                  </a:lnTo>
                  <a:close/>
                  <a:moveTo>
                    <a:pt x="5928" y="17426"/>
                  </a:moveTo>
                  <a:lnTo>
                    <a:pt x="5928" y="17426"/>
                  </a:lnTo>
                  <a:lnTo>
                    <a:pt x="5928" y="17485"/>
                  </a:lnTo>
                  <a:lnTo>
                    <a:pt x="5928" y="17485"/>
                  </a:lnTo>
                  <a:lnTo>
                    <a:pt x="5928" y="17426"/>
                  </a:lnTo>
                  <a:close/>
                  <a:moveTo>
                    <a:pt x="5928" y="17426"/>
                  </a:moveTo>
                  <a:lnTo>
                    <a:pt x="5928" y="17426"/>
                  </a:lnTo>
                  <a:lnTo>
                    <a:pt x="5928" y="17426"/>
                  </a:lnTo>
                  <a:lnTo>
                    <a:pt x="5928" y="17426"/>
                  </a:lnTo>
                  <a:lnTo>
                    <a:pt x="5928" y="17426"/>
                  </a:lnTo>
                  <a:close/>
                  <a:moveTo>
                    <a:pt x="5928" y="17426"/>
                  </a:moveTo>
                  <a:lnTo>
                    <a:pt x="5928" y="17426"/>
                  </a:lnTo>
                  <a:lnTo>
                    <a:pt x="5928" y="17426"/>
                  </a:lnTo>
                  <a:lnTo>
                    <a:pt x="5928" y="17426"/>
                  </a:lnTo>
                  <a:lnTo>
                    <a:pt x="5928" y="17426"/>
                  </a:lnTo>
                  <a:close/>
                  <a:moveTo>
                    <a:pt x="5928" y="17426"/>
                  </a:moveTo>
                  <a:lnTo>
                    <a:pt x="5928" y="17426"/>
                  </a:lnTo>
                  <a:lnTo>
                    <a:pt x="5928" y="17426"/>
                  </a:lnTo>
                  <a:lnTo>
                    <a:pt x="5928" y="17426"/>
                  </a:lnTo>
                  <a:lnTo>
                    <a:pt x="5928" y="17426"/>
                  </a:lnTo>
                  <a:close/>
                  <a:moveTo>
                    <a:pt x="3083" y="16300"/>
                  </a:moveTo>
                  <a:lnTo>
                    <a:pt x="3083" y="16300"/>
                  </a:lnTo>
                  <a:lnTo>
                    <a:pt x="3024" y="16300"/>
                  </a:lnTo>
                  <a:lnTo>
                    <a:pt x="3024" y="16300"/>
                  </a:lnTo>
                  <a:lnTo>
                    <a:pt x="3024" y="16300"/>
                  </a:lnTo>
                  <a:lnTo>
                    <a:pt x="3083" y="16300"/>
                  </a:lnTo>
                  <a:close/>
                  <a:moveTo>
                    <a:pt x="3083" y="16300"/>
                  </a:moveTo>
                  <a:lnTo>
                    <a:pt x="3083" y="16300"/>
                  </a:lnTo>
                  <a:lnTo>
                    <a:pt x="3083" y="16300"/>
                  </a:lnTo>
                  <a:lnTo>
                    <a:pt x="3083" y="16300"/>
                  </a:lnTo>
                  <a:lnTo>
                    <a:pt x="3083" y="16300"/>
                  </a:lnTo>
                  <a:close/>
                  <a:moveTo>
                    <a:pt x="2668" y="16181"/>
                  </a:moveTo>
                  <a:lnTo>
                    <a:pt x="2668" y="16181"/>
                  </a:lnTo>
                  <a:lnTo>
                    <a:pt x="2668" y="16181"/>
                  </a:lnTo>
                  <a:lnTo>
                    <a:pt x="2668" y="16181"/>
                  </a:lnTo>
                  <a:lnTo>
                    <a:pt x="2668" y="16181"/>
                  </a:lnTo>
                  <a:close/>
                  <a:moveTo>
                    <a:pt x="3379" y="16122"/>
                  </a:moveTo>
                  <a:lnTo>
                    <a:pt x="3379" y="16122"/>
                  </a:lnTo>
                  <a:lnTo>
                    <a:pt x="3320" y="16181"/>
                  </a:lnTo>
                  <a:lnTo>
                    <a:pt x="3320" y="16181"/>
                  </a:lnTo>
                  <a:lnTo>
                    <a:pt x="3379" y="16122"/>
                  </a:lnTo>
                  <a:close/>
                  <a:moveTo>
                    <a:pt x="2075" y="15648"/>
                  </a:moveTo>
                  <a:lnTo>
                    <a:pt x="2075" y="15648"/>
                  </a:lnTo>
                  <a:lnTo>
                    <a:pt x="2312" y="16004"/>
                  </a:lnTo>
                  <a:lnTo>
                    <a:pt x="2668" y="16181"/>
                  </a:lnTo>
                  <a:lnTo>
                    <a:pt x="2668" y="16181"/>
                  </a:lnTo>
                  <a:lnTo>
                    <a:pt x="2312" y="16004"/>
                  </a:lnTo>
                  <a:lnTo>
                    <a:pt x="2075" y="15648"/>
                  </a:lnTo>
                  <a:close/>
                  <a:moveTo>
                    <a:pt x="2075" y="15648"/>
                  </a:moveTo>
                  <a:lnTo>
                    <a:pt x="2075" y="15648"/>
                  </a:lnTo>
                  <a:lnTo>
                    <a:pt x="2075" y="15648"/>
                  </a:lnTo>
                  <a:lnTo>
                    <a:pt x="2075" y="15648"/>
                  </a:lnTo>
                  <a:lnTo>
                    <a:pt x="2075" y="15648"/>
                  </a:lnTo>
                  <a:close/>
                  <a:moveTo>
                    <a:pt x="2075" y="15648"/>
                  </a:moveTo>
                  <a:lnTo>
                    <a:pt x="2075" y="15648"/>
                  </a:lnTo>
                  <a:lnTo>
                    <a:pt x="2075" y="15648"/>
                  </a:lnTo>
                  <a:lnTo>
                    <a:pt x="2075" y="15648"/>
                  </a:lnTo>
                  <a:lnTo>
                    <a:pt x="2075" y="15648"/>
                  </a:lnTo>
                  <a:close/>
                  <a:moveTo>
                    <a:pt x="2075" y="15648"/>
                  </a:moveTo>
                  <a:lnTo>
                    <a:pt x="2075" y="15648"/>
                  </a:lnTo>
                  <a:lnTo>
                    <a:pt x="2075" y="15648"/>
                  </a:lnTo>
                  <a:lnTo>
                    <a:pt x="2075" y="15648"/>
                  </a:lnTo>
                  <a:lnTo>
                    <a:pt x="2075" y="15648"/>
                  </a:lnTo>
                  <a:close/>
                  <a:moveTo>
                    <a:pt x="4328" y="14937"/>
                  </a:moveTo>
                  <a:lnTo>
                    <a:pt x="4328" y="14937"/>
                  </a:lnTo>
                  <a:lnTo>
                    <a:pt x="4328" y="14937"/>
                  </a:lnTo>
                  <a:lnTo>
                    <a:pt x="4328" y="14937"/>
                  </a:lnTo>
                  <a:lnTo>
                    <a:pt x="4624" y="15174"/>
                  </a:lnTo>
                  <a:lnTo>
                    <a:pt x="4920" y="15411"/>
                  </a:lnTo>
                  <a:lnTo>
                    <a:pt x="5335" y="16004"/>
                  </a:lnTo>
                  <a:lnTo>
                    <a:pt x="5513" y="16359"/>
                  </a:lnTo>
                  <a:lnTo>
                    <a:pt x="5691" y="16715"/>
                  </a:lnTo>
                  <a:lnTo>
                    <a:pt x="5809" y="17011"/>
                  </a:lnTo>
                  <a:lnTo>
                    <a:pt x="5928" y="17426"/>
                  </a:lnTo>
                  <a:lnTo>
                    <a:pt x="5928" y="17426"/>
                  </a:lnTo>
                  <a:lnTo>
                    <a:pt x="5809" y="17011"/>
                  </a:lnTo>
                  <a:lnTo>
                    <a:pt x="5691" y="16715"/>
                  </a:lnTo>
                  <a:lnTo>
                    <a:pt x="5513" y="16359"/>
                  </a:lnTo>
                  <a:lnTo>
                    <a:pt x="5335" y="16004"/>
                  </a:lnTo>
                  <a:lnTo>
                    <a:pt x="4920" y="15411"/>
                  </a:lnTo>
                  <a:lnTo>
                    <a:pt x="4624" y="15174"/>
                  </a:lnTo>
                  <a:lnTo>
                    <a:pt x="4328" y="14937"/>
                  </a:lnTo>
                  <a:close/>
                  <a:moveTo>
                    <a:pt x="1483" y="5809"/>
                  </a:moveTo>
                  <a:lnTo>
                    <a:pt x="1483" y="5809"/>
                  </a:lnTo>
                  <a:lnTo>
                    <a:pt x="1305" y="6046"/>
                  </a:lnTo>
                  <a:lnTo>
                    <a:pt x="1305" y="6046"/>
                  </a:lnTo>
                  <a:lnTo>
                    <a:pt x="949" y="6520"/>
                  </a:lnTo>
                  <a:lnTo>
                    <a:pt x="653" y="7054"/>
                  </a:lnTo>
                  <a:lnTo>
                    <a:pt x="356" y="7587"/>
                  </a:lnTo>
                  <a:lnTo>
                    <a:pt x="119" y="8120"/>
                  </a:lnTo>
                  <a:lnTo>
                    <a:pt x="119" y="8120"/>
                  </a:lnTo>
                  <a:lnTo>
                    <a:pt x="60" y="8654"/>
                  </a:lnTo>
                  <a:lnTo>
                    <a:pt x="1" y="9247"/>
                  </a:lnTo>
                  <a:lnTo>
                    <a:pt x="1" y="9247"/>
                  </a:lnTo>
                  <a:lnTo>
                    <a:pt x="60" y="8654"/>
                  </a:lnTo>
                  <a:lnTo>
                    <a:pt x="119" y="8120"/>
                  </a:lnTo>
                  <a:lnTo>
                    <a:pt x="119" y="8120"/>
                  </a:lnTo>
                  <a:lnTo>
                    <a:pt x="356" y="7587"/>
                  </a:lnTo>
                  <a:lnTo>
                    <a:pt x="653" y="7054"/>
                  </a:lnTo>
                  <a:lnTo>
                    <a:pt x="949" y="6520"/>
                  </a:lnTo>
                  <a:lnTo>
                    <a:pt x="1305" y="6046"/>
                  </a:lnTo>
                  <a:lnTo>
                    <a:pt x="1305" y="6046"/>
                  </a:lnTo>
                  <a:lnTo>
                    <a:pt x="1483" y="5809"/>
                  </a:lnTo>
                  <a:close/>
                  <a:moveTo>
                    <a:pt x="1483" y="5750"/>
                  </a:moveTo>
                  <a:lnTo>
                    <a:pt x="1483" y="5750"/>
                  </a:lnTo>
                  <a:lnTo>
                    <a:pt x="1483" y="5809"/>
                  </a:lnTo>
                  <a:lnTo>
                    <a:pt x="1483" y="5809"/>
                  </a:lnTo>
                  <a:lnTo>
                    <a:pt x="1483" y="5750"/>
                  </a:lnTo>
                  <a:close/>
                  <a:moveTo>
                    <a:pt x="1542" y="5690"/>
                  </a:moveTo>
                  <a:lnTo>
                    <a:pt x="1542" y="5690"/>
                  </a:lnTo>
                  <a:lnTo>
                    <a:pt x="1483" y="5750"/>
                  </a:lnTo>
                  <a:lnTo>
                    <a:pt x="1483" y="5750"/>
                  </a:lnTo>
                  <a:lnTo>
                    <a:pt x="1542" y="5690"/>
                  </a:lnTo>
                  <a:close/>
                  <a:moveTo>
                    <a:pt x="1542" y="5690"/>
                  </a:moveTo>
                  <a:lnTo>
                    <a:pt x="1542" y="5690"/>
                  </a:lnTo>
                  <a:lnTo>
                    <a:pt x="1542" y="5690"/>
                  </a:lnTo>
                  <a:lnTo>
                    <a:pt x="1542" y="5690"/>
                  </a:lnTo>
                  <a:lnTo>
                    <a:pt x="1542" y="5690"/>
                  </a:lnTo>
                  <a:close/>
                  <a:moveTo>
                    <a:pt x="1601" y="5631"/>
                  </a:moveTo>
                  <a:lnTo>
                    <a:pt x="1601" y="5631"/>
                  </a:lnTo>
                  <a:lnTo>
                    <a:pt x="1542" y="5690"/>
                  </a:lnTo>
                  <a:lnTo>
                    <a:pt x="1542" y="5690"/>
                  </a:lnTo>
                  <a:lnTo>
                    <a:pt x="1601" y="5631"/>
                  </a:lnTo>
                  <a:close/>
                  <a:moveTo>
                    <a:pt x="1601" y="5572"/>
                  </a:moveTo>
                  <a:lnTo>
                    <a:pt x="1601" y="5572"/>
                  </a:lnTo>
                  <a:lnTo>
                    <a:pt x="1601" y="5631"/>
                  </a:lnTo>
                  <a:lnTo>
                    <a:pt x="1601" y="5631"/>
                  </a:lnTo>
                  <a:lnTo>
                    <a:pt x="1601" y="5572"/>
                  </a:lnTo>
                  <a:close/>
                  <a:moveTo>
                    <a:pt x="1660" y="5513"/>
                  </a:moveTo>
                  <a:lnTo>
                    <a:pt x="1660" y="5513"/>
                  </a:lnTo>
                  <a:lnTo>
                    <a:pt x="1601" y="5572"/>
                  </a:lnTo>
                  <a:lnTo>
                    <a:pt x="1601" y="5572"/>
                  </a:lnTo>
                  <a:lnTo>
                    <a:pt x="1660" y="5513"/>
                  </a:lnTo>
                  <a:close/>
                  <a:moveTo>
                    <a:pt x="1720" y="5513"/>
                  </a:moveTo>
                  <a:lnTo>
                    <a:pt x="1720" y="5513"/>
                  </a:lnTo>
                  <a:lnTo>
                    <a:pt x="1660" y="5513"/>
                  </a:lnTo>
                  <a:lnTo>
                    <a:pt x="1660" y="5513"/>
                  </a:lnTo>
                  <a:lnTo>
                    <a:pt x="1720" y="5513"/>
                  </a:lnTo>
                  <a:close/>
                  <a:moveTo>
                    <a:pt x="5869" y="534"/>
                  </a:moveTo>
                  <a:lnTo>
                    <a:pt x="5869" y="534"/>
                  </a:lnTo>
                  <a:lnTo>
                    <a:pt x="4802" y="1719"/>
                  </a:lnTo>
                  <a:lnTo>
                    <a:pt x="3735" y="2964"/>
                  </a:lnTo>
                  <a:lnTo>
                    <a:pt x="2668" y="4209"/>
                  </a:lnTo>
                  <a:lnTo>
                    <a:pt x="1720" y="5513"/>
                  </a:lnTo>
                  <a:lnTo>
                    <a:pt x="1720" y="5513"/>
                  </a:lnTo>
                  <a:lnTo>
                    <a:pt x="2668" y="4209"/>
                  </a:lnTo>
                  <a:lnTo>
                    <a:pt x="3735" y="2964"/>
                  </a:lnTo>
                  <a:lnTo>
                    <a:pt x="4802" y="1719"/>
                  </a:lnTo>
                  <a:lnTo>
                    <a:pt x="5869" y="534"/>
                  </a:lnTo>
                  <a:close/>
                  <a:moveTo>
                    <a:pt x="5928" y="474"/>
                  </a:moveTo>
                  <a:lnTo>
                    <a:pt x="5928" y="474"/>
                  </a:lnTo>
                  <a:lnTo>
                    <a:pt x="5869" y="534"/>
                  </a:lnTo>
                  <a:lnTo>
                    <a:pt x="5869" y="534"/>
                  </a:lnTo>
                  <a:lnTo>
                    <a:pt x="5928" y="474"/>
                  </a:lnTo>
                  <a:close/>
                  <a:moveTo>
                    <a:pt x="5928" y="474"/>
                  </a:moveTo>
                  <a:lnTo>
                    <a:pt x="5928" y="474"/>
                  </a:lnTo>
                  <a:lnTo>
                    <a:pt x="5928" y="474"/>
                  </a:lnTo>
                  <a:lnTo>
                    <a:pt x="5928" y="474"/>
                  </a:lnTo>
                  <a:lnTo>
                    <a:pt x="5928" y="474"/>
                  </a:lnTo>
                  <a:close/>
                  <a:moveTo>
                    <a:pt x="5987" y="415"/>
                  </a:moveTo>
                  <a:lnTo>
                    <a:pt x="5987" y="415"/>
                  </a:lnTo>
                  <a:lnTo>
                    <a:pt x="5928" y="474"/>
                  </a:lnTo>
                  <a:lnTo>
                    <a:pt x="5928" y="474"/>
                  </a:lnTo>
                  <a:lnTo>
                    <a:pt x="5987" y="415"/>
                  </a:lnTo>
                  <a:close/>
                  <a:moveTo>
                    <a:pt x="5987" y="415"/>
                  </a:moveTo>
                  <a:lnTo>
                    <a:pt x="5987" y="415"/>
                  </a:lnTo>
                  <a:lnTo>
                    <a:pt x="5987" y="415"/>
                  </a:lnTo>
                  <a:lnTo>
                    <a:pt x="5987" y="415"/>
                  </a:lnTo>
                  <a:lnTo>
                    <a:pt x="5987" y="415"/>
                  </a:lnTo>
                  <a:close/>
                  <a:moveTo>
                    <a:pt x="6047" y="356"/>
                  </a:moveTo>
                  <a:lnTo>
                    <a:pt x="6047" y="356"/>
                  </a:lnTo>
                  <a:lnTo>
                    <a:pt x="6047" y="415"/>
                  </a:lnTo>
                  <a:lnTo>
                    <a:pt x="6047" y="415"/>
                  </a:lnTo>
                  <a:lnTo>
                    <a:pt x="6047" y="356"/>
                  </a:lnTo>
                  <a:close/>
                  <a:moveTo>
                    <a:pt x="6047" y="356"/>
                  </a:moveTo>
                  <a:lnTo>
                    <a:pt x="6047" y="356"/>
                  </a:lnTo>
                  <a:lnTo>
                    <a:pt x="6047" y="356"/>
                  </a:lnTo>
                  <a:lnTo>
                    <a:pt x="6047" y="356"/>
                  </a:lnTo>
                  <a:lnTo>
                    <a:pt x="6047" y="356"/>
                  </a:lnTo>
                  <a:close/>
                  <a:moveTo>
                    <a:pt x="6106" y="297"/>
                  </a:moveTo>
                  <a:lnTo>
                    <a:pt x="6106" y="297"/>
                  </a:lnTo>
                  <a:lnTo>
                    <a:pt x="6106" y="297"/>
                  </a:lnTo>
                  <a:lnTo>
                    <a:pt x="6106" y="297"/>
                  </a:lnTo>
                  <a:lnTo>
                    <a:pt x="6106" y="297"/>
                  </a:lnTo>
                  <a:close/>
                  <a:moveTo>
                    <a:pt x="6106" y="297"/>
                  </a:moveTo>
                  <a:lnTo>
                    <a:pt x="6106" y="297"/>
                  </a:lnTo>
                  <a:lnTo>
                    <a:pt x="6106" y="297"/>
                  </a:lnTo>
                  <a:lnTo>
                    <a:pt x="6106" y="297"/>
                  </a:lnTo>
                  <a:lnTo>
                    <a:pt x="6106" y="297"/>
                  </a:lnTo>
                  <a:close/>
                  <a:moveTo>
                    <a:pt x="6165" y="237"/>
                  </a:moveTo>
                  <a:lnTo>
                    <a:pt x="6165" y="237"/>
                  </a:lnTo>
                  <a:lnTo>
                    <a:pt x="6165" y="237"/>
                  </a:lnTo>
                  <a:lnTo>
                    <a:pt x="6165" y="237"/>
                  </a:lnTo>
                  <a:lnTo>
                    <a:pt x="6165" y="237"/>
                  </a:lnTo>
                  <a:close/>
                  <a:moveTo>
                    <a:pt x="6165" y="178"/>
                  </a:moveTo>
                  <a:lnTo>
                    <a:pt x="6165" y="178"/>
                  </a:lnTo>
                  <a:lnTo>
                    <a:pt x="6165" y="237"/>
                  </a:lnTo>
                  <a:lnTo>
                    <a:pt x="6165" y="237"/>
                  </a:lnTo>
                  <a:lnTo>
                    <a:pt x="6165" y="178"/>
                  </a:lnTo>
                  <a:close/>
                  <a:moveTo>
                    <a:pt x="6224" y="178"/>
                  </a:moveTo>
                  <a:lnTo>
                    <a:pt x="6224" y="178"/>
                  </a:lnTo>
                  <a:lnTo>
                    <a:pt x="6224" y="178"/>
                  </a:lnTo>
                  <a:lnTo>
                    <a:pt x="6224" y="178"/>
                  </a:lnTo>
                  <a:lnTo>
                    <a:pt x="6224" y="178"/>
                  </a:lnTo>
                  <a:close/>
                  <a:moveTo>
                    <a:pt x="6224" y="119"/>
                  </a:moveTo>
                  <a:lnTo>
                    <a:pt x="6224" y="119"/>
                  </a:lnTo>
                  <a:lnTo>
                    <a:pt x="6224" y="178"/>
                  </a:lnTo>
                  <a:lnTo>
                    <a:pt x="6224" y="178"/>
                  </a:lnTo>
                  <a:lnTo>
                    <a:pt x="6224" y="119"/>
                  </a:lnTo>
                  <a:close/>
                  <a:moveTo>
                    <a:pt x="6284" y="119"/>
                  </a:moveTo>
                  <a:lnTo>
                    <a:pt x="6284" y="119"/>
                  </a:lnTo>
                  <a:lnTo>
                    <a:pt x="6284" y="119"/>
                  </a:lnTo>
                  <a:lnTo>
                    <a:pt x="6284" y="119"/>
                  </a:lnTo>
                  <a:lnTo>
                    <a:pt x="6284" y="119"/>
                  </a:lnTo>
                  <a:close/>
                  <a:moveTo>
                    <a:pt x="6284" y="60"/>
                  </a:moveTo>
                  <a:lnTo>
                    <a:pt x="6284" y="60"/>
                  </a:lnTo>
                  <a:lnTo>
                    <a:pt x="6284" y="60"/>
                  </a:lnTo>
                  <a:lnTo>
                    <a:pt x="6284" y="60"/>
                  </a:lnTo>
                  <a:lnTo>
                    <a:pt x="6284" y="60"/>
                  </a:lnTo>
                  <a:close/>
                  <a:moveTo>
                    <a:pt x="6343" y="60"/>
                  </a:moveTo>
                  <a:lnTo>
                    <a:pt x="6343" y="60"/>
                  </a:lnTo>
                  <a:lnTo>
                    <a:pt x="6343" y="60"/>
                  </a:lnTo>
                  <a:lnTo>
                    <a:pt x="6343" y="60"/>
                  </a:lnTo>
                  <a:lnTo>
                    <a:pt x="6343" y="60"/>
                  </a:lnTo>
                  <a:close/>
                  <a:moveTo>
                    <a:pt x="6343" y="0"/>
                  </a:moveTo>
                  <a:lnTo>
                    <a:pt x="6343" y="0"/>
                  </a:lnTo>
                  <a:lnTo>
                    <a:pt x="6343" y="0"/>
                  </a:lnTo>
                  <a:lnTo>
                    <a:pt x="6343" y="0"/>
                  </a:lnTo>
                  <a:lnTo>
                    <a:pt x="6343" y="0"/>
                  </a:lnTo>
                  <a:close/>
                </a:path>
              </a:pathLst>
            </a:custGeom>
            <a:solidFill>
              <a:srgbClr val="9A9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6"/>
            <p:cNvSpPr/>
            <p:nvPr/>
          </p:nvSpPr>
          <p:spPr>
            <a:xfrm>
              <a:off x="4511750" y="251690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6"/>
            <p:cNvSpPr/>
            <p:nvPr/>
          </p:nvSpPr>
          <p:spPr>
            <a:xfrm>
              <a:off x="4480650" y="2515425"/>
              <a:ext cx="31125" cy="1500"/>
            </a:xfrm>
            <a:custGeom>
              <a:avLst/>
              <a:gdLst/>
              <a:ahLst/>
              <a:cxnLst/>
              <a:rect l="l" t="t" r="r" b="b"/>
              <a:pathLst>
                <a:path w="1245" h="60" fill="none" extrusionOk="0">
                  <a:moveTo>
                    <a:pt x="0" y="1"/>
                  </a:moveTo>
                  <a:lnTo>
                    <a:pt x="0" y="1"/>
                  </a:lnTo>
                  <a:lnTo>
                    <a:pt x="1245" y="60"/>
                  </a:lnTo>
                  <a:lnTo>
                    <a:pt x="1245" y="6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6"/>
            <p:cNvSpPr/>
            <p:nvPr/>
          </p:nvSpPr>
          <p:spPr>
            <a:xfrm>
              <a:off x="4618450" y="24991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6"/>
            <p:cNvSpPr/>
            <p:nvPr/>
          </p:nvSpPr>
          <p:spPr>
            <a:xfrm>
              <a:off x="4618450" y="2499125"/>
              <a:ext cx="1500" cy="25"/>
            </a:xfrm>
            <a:custGeom>
              <a:avLst/>
              <a:gdLst/>
              <a:ahLst/>
              <a:cxnLst/>
              <a:rect l="l" t="t" r="r" b="b"/>
              <a:pathLst>
                <a:path w="60" h="1" fill="none" extrusionOk="0">
                  <a:moveTo>
                    <a:pt x="60" y="1"/>
                  </a:moveTo>
                  <a:lnTo>
                    <a:pt x="60" y="1"/>
                  </a:lnTo>
                  <a:lnTo>
                    <a:pt x="1" y="1"/>
                  </a:lnTo>
                  <a:lnTo>
                    <a:pt x="1" y="1"/>
                  </a:lnTo>
                  <a:lnTo>
                    <a:pt x="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6"/>
            <p:cNvSpPr/>
            <p:nvPr/>
          </p:nvSpPr>
          <p:spPr>
            <a:xfrm>
              <a:off x="4619925" y="2497650"/>
              <a:ext cx="1525" cy="1500"/>
            </a:xfrm>
            <a:custGeom>
              <a:avLst/>
              <a:gdLst/>
              <a:ahLst/>
              <a:cxnLst/>
              <a:rect l="l" t="t" r="r" b="b"/>
              <a:pathLst>
                <a:path w="61" h="60" fill="none" extrusionOk="0">
                  <a:moveTo>
                    <a:pt x="60" y="0"/>
                  </a:moveTo>
                  <a:lnTo>
                    <a:pt x="60" y="0"/>
                  </a:lnTo>
                  <a:lnTo>
                    <a:pt x="1" y="60"/>
                  </a:lnTo>
                  <a:lnTo>
                    <a:pt x="1" y="60"/>
                  </a:lnTo>
                  <a:lnTo>
                    <a:pt x="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6"/>
            <p:cNvSpPr/>
            <p:nvPr/>
          </p:nvSpPr>
          <p:spPr>
            <a:xfrm>
              <a:off x="4208000" y="2143500"/>
              <a:ext cx="16325" cy="88925"/>
            </a:xfrm>
            <a:custGeom>
              <a:avLst/>
              <a:gdLst/>
              <a:ahLst/>
              <a:cxnLst/>
              <a:rect l="l" t="t" r="r" b="b"/>
              <a:pathLst>
                <a:path w="653" h="3557" fill="none" extrusionOk="0">
                  <a:moveTo>
                    <a:pt x="652" y="0"/>
                  </a:moveTo>
                  <a:lnTo>
                    <a:pt x="652" y="0"/>
                  </a:lnTo>
                  <a:lnTo>
                    <a:pt x="593" y="0"/>
                  </a:lnTo>
                  <a:lnTo>
                    <a:pt x="593" y="0"/>
                  </a:lnTo>
                  <a:lnTo>
                    <a:pt x="356" y="890"/>
                  </a:lnTo>
                  <a:lnTo>
                    <a:pt x="178" y="1779"/>
                  </a:lnTo>
                  <a:lnTo>
                    <a:pt x="59" y="2668"/>
                  </a:lnTo>
                  <a:lnTo>
                    <a:pt x="0" y="3557"/>
                  </a:lnTo>
                  <a:lnTo>
                    <a:pt x="0" y="3557"/>
                  </a:lnTo>
                  <a:lnTo>
                    <a:pt x="59" y="2668"/>
                  </a:lnTo>
                  <a:lnTo>
                    <a:pt x="178" y="1779"/>
                  </a:lnTo>
                  <a:lnTo>
                    <a:pt x="356" y="890"/>
                  </a:lnTo>
                  <a:lnTo>
                    <a:pt x="593" y="0"/>
                  </a:lnTo>
                  <a:lnTo>
                    <a:pt x="593" y="0"/>
                  </a:lnTo>
                  <a:lnTo>
                    <a:pt x="6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6"/>
            <p:cNvSpPr/>
            <p:nvPr/>
          </p:nvSpPr>
          <p:spPr>
            <a:xfrm>
              <a:off x="4224300" y="2142025"/>
              <a:ext cx="25" cy="1500"/>
            </a:xfrm>
            <a:custGeom>
              <a:avLst/>
              <a:gdLst/>
              <a:ahLst/>
              <a:cxnLst/>
              <a:rect l="l" t="t" r="r" b="b"/>
              <a:pathLst>
                <a:path w="1" h="60" fill="none" extrusionOk="0">
                  <a:moveTo>
                    <a:pt x="0" y="0"/>
                  </a:moveTo>
                  <a:lnTo>
                    <a:pt x="0" y="0"/>
                  </a:lnTo>
                  <a:lnTo>
                    <a:pt x="0" y="59"/>
                  </a:lnTo>
                  <a:lnTo>
                    <a:pt x="0"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6"/>
            <p:cNvSpPr/>
            <p:nvPr/>
          </p:nvSpPr>
          <p:spPr>
            <a:xfrm>
              <a:off x="4224300" y="2140525"/>
              <a:ext cx="25" cy="1525"/>
            </a:xfrm>
            <a:custGeom>
              <a:avLst/>
              <a:gdLst/>
              <a:ahLst/>
              <a:cxnLst/>
              <a:rect l="l" t="t" r="r" b="b"/>
              <a:pathLst>
                <a:path w="1" h="61" fill="none" extrusionOk="0">
                  <a:moveTo>
                    <a:pt x="0" y="1"/>
                  </a:moveTo>
                  <a:lnTo>
                    <a:pt x="0" y="1"/>
                  </a:lnTo>
                  <a:lnTo>
                    <a:pt x="0" y="60"/>
                  </a:lnTo>
                  <a:lnTo>
                    <a:pt x="0" y="6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6"/>
            <p:cNvSpPr/>
            <p:nvPr/>
          </p:nvSpPr>
          <p:spPr>
            <a:xfrm>
              <a:off x="4289500" y="2072375"/>
              <a:ext cx="10400" cy="1500"/>
            </a:xfrm>
            <a:custGeom>
              <a:avLst/>
              <a:gdLst/>
              <a:ahLst/>
              <a:cxnLst/>
              <a:rect l="l" t="t" r="r" b="b"/>
              <a:pathLst>
                <a:path w="416" h="60" fill="none" extrusionOk="0">
                  <a:moveTo>
                    <a:pt x="0" y="0"/>
                  </a:moveTo>
                  <a:lnTo>
                    <a:pt x="0" y="0"/>
                  </a:lnTo>
                  <a:lnTo>
                    <a:pt x="415" y="60"/>
                  </a:lnTo>
                  <a:lnTo>
                    <a:pt x="415" y="60"/>
                  </a:lnTo>
                  <a:lnTo>
                    <a:pt x="415" y="6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6"/>
            <p:cNvSpPr/>
            <p:nvPr/>
          </p:nvSpPr>
          <p:spPr>
            <a:xfrm>
              <a:off x="4289500" y="2072375"/>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6"/>
            <p:cNvSpPr/>
            <p:nvPr/>
          </p:nvSpPr>
          <p:spPr>
            <a:xfrm>
              <a:off x="4313200" y="2042725"/>
              <a:ext cx="4475" cy="41525"/>
            </a:xfrm>
            <a:custGeom>
              <a:avLst/>
              <a:gdLst/>
              <a:ahLst/>
              <a:cxnLst/>
              <a:rect l="l" t="t" r="r" b="b"/>
              <a:pathLst>
                <a:path w="179" h="1661" fill="none" extrusionOk="0">
                  <a:moveTo>
                    <a:pt x="119" y="1"/>
                  </a:moveTo>
                  <a:lnTo>
                    <a:pt x="119" y="1"/>
                  </a:lnTo>
                  <a:lnTo>
                    <a:pt x="178" y="416"/>
                  </a:lnTo>
                  <a:lnTo>
                    <a:pt x="178" y="831"/>
                  </a:lnTo>
                  <a:lnTo>
                    <a:pt x="119" y="1246"/>
                  </a:lnTo>
                  <a:lnTo>
                    <a:pt x="0" y="1661"/>
                  </a:lnTo>
                  <a:lnTo>
                    <a:pt x="0" y="1661"/>
                  </a:lnTo>
                  <a:lnTo>
                    <a:pt x="0" y="1661"/>
                  </a:lnTo>
                  <a:lnTo>
                    <a:pt x="0" y="1661"/>
                  </a:lnTo>
                  <a:lnTo>
                    <a:pt x="119" y="1246"/>
                  </a:lnTo>
                  <a:lnTo>
                    <a:pt x="178" y="831"/>
                  </a:lnTo>
                  <a:lnTo>
                    <a:pt x="178" y="416"/>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6"/>
            <p:cNvSpPr/>
            <p:nvPr/>
          </p:nvSpPr>
          <p:spPr>
            <a:xfrm>
              <a:off x="4316175" y="2042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6"/>
            <p:cNvSpPr/>
            <p:nvPr/>
          </p:nvSpPr>
          <p:spPr>
            <a:xfrm>
              <a:off x="4316175" y="2042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6"/>
            <p:cNvSpPr/>
            <p:nvPr/>
          </p:nvSpPr>
          <p:spPr>
            <a:xfrm>
              <a:off x="4316175" y="20412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6"/>
            <p:cNvSpPr/>
            <p:nvPr/>
          </p:nvSpPr>
          <p:spPr>
            <a:xfrm>
              <a:off x="4316175" y="20412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6"/>
            <p:cNvSpPr/>
            <p:nvPr/>
          </p:nvSpPr>
          <p:spPr>
            <a:xfrm>
              <a:off x="4316175" y="20412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6"/>
            <p:cNvSpPr/>
            <p:nvPr/>
          </p:nvSpPr>
          <p:spPr>
            <a:xfrm>
              <a:off x="4316175" y="20412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6"/>
            <p:cNvSpPr/>
            <p:nvPr/>
          </p:nvSpPr>
          <p:spPr>
            <a:xfrm>
              <a:off x="4316175" y="2039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6"/>
            <p:cNvSpPr/>
            <p:nvPr/>
          </p:nvSpPr>
          <p:spPr>
            <a:xfrm>
              <a:off x="4316175" y="2039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6"/>
            <p:cNvSpPr/>
            <p:nvPr/>
          </p:nvSpPr>
          <p:spPr>
            <a:xfrm>
              <a:off x="4316175" y="2039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6"/>
            <p:cNvSpPr/>
            <p:nvPr/>
          </p:nvSpPr>
          <p:spPr>
            <a:xfrm>
              <a:off x="4316175" y="2038300"/>
              <a:ext cx="25" cy="1500"/>
            </a:xfrm>
            <a:custGeom>
              <a:avLst/>
              <a:gdLst/>
              <a:ahLst/>
              <a:cxnLst/>
              <a:rect l="l" t="t" r="r" b="b"/>
              <a:pathLst>
                <a:path w="1" h="60" fill="none" extrusionOk="0">
                  <a:moveTo>
                    <a:pt x="0" y="0"/>
                  </a:moveTo>
                  <a:lnTo>
                    <a:pt x="0" y="0"/>
                  </a:lnTo>
                  <a:lnTo>
                    <a:pt x="0" y="59"/>
                  </a:lnTo>
                  <a:lnTo>
                    <a:pt x="0"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6"/>
            <p:cNvSpPr/>
            <p:nvPr/>
          </p:nvSpPr>
          <p:spPr>
            <a:xfrm>
              <a:off x="4316175" y="20383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6"/>
            <p:cNvSpPr/>
            <p:nvPr/>
          </p:nvSpPr>
          <p:spPr>
            <a:xfrm>
              <a:off x="4316175" y="20383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6"/>
            <p:cNvSpPr/>
            <p:nvPr/>
          </p:nvSpPr>
          <p:spPr>
            <a:xfrm>
              <a:off x="4316175" y="20383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6"/>
            <p:cNvSpPr/>
            <p:nvPr/>
          </p:nvSpPr>
          <p:spPr>
            <a:xfrm>
              <a:off x="4243550" y="2010125"/>
              <a:ext cx="1500" cy="25"/>
            </a:xfrm>
            <a:custGeom>
              <a:avLst/>
              <a:gdLst/>
              <a:ahLst/>
              <a:cxnLst/>
              <a:rect l="l" t="t" r="r" b="b"/>
              <a:pathLst>
                <a:path w="60" h="1" fill="none" extrusionOk="0">
                  <a:moveTo>
                    <a:pt x="60" y="1"/>
                  </a:moveTo>
                  <a:lnTo>
                    <a:pt x="60" y="1"/>
                  </a:lnTo>
                  <a:lnTo>
                    <a:pt x="1" y="1"/>
                  </a:lnTo>
                  <a:lnTo>
                    <a:pt x="1" y="1"/>
                  </a:lnTo>
                  <a:lnTo>
                    <a:pt x="1" y="1"/>
                  </a:lnTo>
                  <a:lnTo>
                    <a:pt x="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6"/>
            <p:cNvSpPr/>
            <p:nvPr/>
          </p:nvSpPr>
          <p:spPr>
            <a:xfrm>
              <a:off x="4245025" y="20101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6"/>
            <p:cNvSpPr/>
            <p:nvPr/>
          </p:nvSpPr>
          <p:spPr>
            <a:xfrm>
              <a:off x="4234675" y="20071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6"/>
            <p:cNvSpPr/>
            <p:nvPr/>
          </p:nvSpPr>
          <p:spPr>
            <a:xfrm>
              <a:off x="4250975" y="2005700"/>
              <a:ext cx="1500" cy="1500"/>
            </a:xfrm>
            <a:custGeom>
              <a:avLst/>
              <a:gdLst/>
              <a:ahLst/>
              <a:cxnLst/>
              <a:rect l="l" t="t" r="r" b="b"/>
              <a:pathLst>
                <a:path w="60" h="60" fill="none" extrusionOk="0">
                  <a:moveTo>
                    <a:pt x="59" y="0"/>
                  </a:moveTo>
                  <a:lnTo>
                    <a:pt x="59" y="0"/>
                  </a:lnTo>
                  <a:lnTo>
                    <a:pt x="0" y="59"/>
                  </a:lnTo>
                  <a:lnTo>
                    <a:pt x="0" y="59"/>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6"/>
            <p:cNvSpPr/>
            <p:nvPr/>
          </p:nvSpPr>
          <p:spPr>
            <a:xfrm>
              <a:off x="4219850" y="1993850"/>
              <a:ext cx="14850" cy="13350"/>
            </a:xfrm>
            <a:custGeom>
              <a:avLst/>
              <a:gdLst/>
              <a:ahLst/>
              <a:cxnLst/>
              <a:rect l="l" t="t" r="r" b="b"/>
              <a:pathLst>
                <a:path w="594" h="534" fill="none" extrusionOk="0">
                  <a:moveTo>
                    <a:pt x="0" y="0"/>
                  </a:moveTo>
                  <a:lnTo>
                    <a:pt x="0" y="0"/>
                  </a:lnTo>
                  <a:lnTo>
                    <a:pt x="237" y="356"/>
                  </a:lnTo>
                  <a:lnTo>
                    <a:pt x="593" y="533"/>
                  </a:lnTo>
                  <a:lnTo>
                    <a:pt x="593" y="533"/>
                  </a:lnTo>
                  <a:lnTo>
                    <a:pt x="237" y="35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6"/>
            <p:cNvSpPr/>
            <p:nvPr/>
          </p:nvSpPr>
          <p:spPr>
            <a:xfrm>
              <a:off x="4219850" y="1993850"/>
              <a:ext cx="25"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6"/>
            <p:cNvSpPr/>
            <p:nvPr/>
          </p:nvSpPr>
          <p:spPr>
            <a:xfrm>
              <a:off x="4219850" y="1993850"/>
              <a:ext cx="25"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6"/>
            <p:cNvSpPr/>
            <p:nvPr/>
          </p:nvSpPr>
          <p:spPr>
            <a:xfrm>
              <a:off x="4219850" y="1993850"/>
              <a:ext cx="25"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6"/>
            <p:cNvSpPr/>
            <p:nvPr/>
          </p:nvSpPr>
          <p:spPr>
            <a:xfrm>
              <a:off x="4276150" y="1976050"/>
              <a:ext cx="40050" cy="62275"/>
            </a:xfrm>
            <a:custGeom>
              <a:avLst/>
              <a:gdLst/>
              <a:ahLst/>
              <a:cxnLst/>
              <a:rect l="l" t="t" r="r" b="b"/>
              <a:pathLst>
                <a:path w="1602" h="2491" fill="none" extrusionOk="0">
                  <a:moveTo>
                    <a:pt x="1" y="1"/>
                  </a:moveTo>
                  <a:lnTo>
                    <a:pt x="1" y="1"/>
                  </a:lnTo>
                  <a:lnTo>
                    <a:pt x="1" y="1"/>
                  </a:lnTo>
                  <a:lnTo>
                    <a:pt x="1" y="1"/>
                  </a:lnTo>
                  <a:lnTo>
                    <a:pt x="297" y="238"/>
                  </a:lnTo>
                  <a:lnTo>
                    <a:pt x="593" y="475"/>
                  </a:lnTo>
                  <a:lnTo>
                    <a:pt x="1008" y="1068"/>
                  </a:lnTo>
                  <a:lnTo>
                    <a:pt x="1186" y="1423"/>
                  </a:lnTo>
                  <a:lnTo>
                    <a:pt x="1364" y="1779"/>
                  </a:lnTo>
                  <a:lnTo>
                    <a:pt x="1482" y="2075"/>
                  </a:lnTo>
                  <a:lnTo>
                    <a:pt x="1601" y="2490"/>
                  </a:lnTo>
                  <a:lnTo>
                    <a:pt x="1601" y="2490"/>
                  </a:lnTo>
                  <a:lnTo>
                    <a:pt x="1482" y="2075"/>
                  </a:lnTo>
                  <a:lnTo>
                    <a:pt x="1364" y="1779"/>
                  </a:lnTo>
                  <a:lnTo>
                    <a:pt x="1186" y="1423"/>
                  </a:lnTo>
                  <a:lnTo>
                    <a:pt x="1008" y="1068"/>
                  </a:lnTo>
                  <a:lnTo>
                    <a:pt x="593" y="475"/>
                  </a:lnTo>
                  <a:lnTo>
                    <a:pt x="297" y="2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6"/>
            <p:cNvSpPr/>
            <p:nvPr/>
          </p:nvSpPr>
          <p:spPr>
            <a:xfrm>
              <a:off x="4167975" y="1747850"/>
              <a:ext cx="37075" cy="85975"/>
            </a:xfrm>
            <a:custGeom>
              <a:avLst/>
              <a:gdLst/>
              <a:ahLst/>
              <a:cxnLst/>
              <a:rect l="l" t="t" r="r" b="b"/>
              <a:pathLst>
                <a:path w="1483" h="3439" fill="none" extrusionOk="0">
                  <a:moveTo>
                    <a:pt x="1483" y="1"/>
                  </a:moveTo>
                  <a:lnTo>
                    <a:pt x="1483" y="1"/>
                  </a:lnTo>
                  <a:lnTo>
                    <a:pt x="1305" y="238"/>
                  </a:lnTo>
                  <a:lnTo>
                    <a:pt x="1305" y="238"/>
                  </a:lnTo>
                  <a:lnTo>
                    <a:pt x="949" y="712"/>
                  </a:lnTo>
                  <a:lnTo>
                    <a:pt x="653" y="1246"/>
                  </a:lnTo>
                  <a:lnTo>
                    <a:pt x="356" y="1779"/>
                  </a:lnTo>
                  <a:lnTo>
                    <a:pt x="119" y="2312"/>
                  </a:lnTo>
                  <a:lnTo>
                    <a:pt x="119" y="2312"/>
                  </a:lnTo>
                  <a:lnTo>
                    <a:pt x="60" y="2846"/>
                  </a:lnTo>
                  <a:lnTo>
                    <a:pt x="1" y="3439"/>
                  </a:lnTo>
                  <a:lnTo>
                    <a:pt x="1" y="3439"/>
                  </a:lnTo>
                  <a:lnTo>
                    <a:pt x="60" y="2846"/>
                  </a:lnTo>
                  <a:lnTo>
                    <a:pt x="119" y="2312"/>
                  </a:lnTo>
                  <a:lnTo>
                    <a:pt x="119" y="2312"/>
                  </a:lnTo>
                  <a:lnTo>
                    <a:pt x="356" y="1779"/>
                  </a:lnTo>
                  <a:lnTo>
                    <a:pt x="653" y="1246"/>
                  </a:lnTo>
                  <a:lnTo>
                    <a:pt x="949" y="712"/>
                  </a:lnTo>
                  <a:lnTo>
                    <a:pt x="1305" y="238"/>
                  </a:lnTo>
                  <a:lnTo>
                    <a:pt x="1305" y="238"/>
                  </a:lnTo>
                  <a:lnTo>
                    <a:pt x="14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6"/>
            <p:cNvSpPr/>
            <p:nvPr/>
          </p:nvSpPr>
          <p:spPr>
            <a:xfrm>
              <a:off x="4205025" y="1746375"/>
              <a:ext cx="25" cy="1500"/>
            </a:xfrm>
            <a:custGeom>
              <a:avLst/>
              <a:gdLst/>
              <a:ahLst/>
              <a:cxnLst/>
              <a:rect l="l" t="t" r="r" b="b"/>
              <a:pathLst>
                <a:path w="1" h="60" fill="none" extrusionOk="0">
                  <a:moveTo>
                    <a:pt x="1" y="1"/>
                  </a:moveTo>
                  <a:lnTo>
                    <a:pt x="1" y="1"/>
                  </a:lnTo>
                  <a:lnTo>
                    <a:pt x="1" y="60"/>
                  </a:lnTo>
                  <a:lnTo>
                    <a:pt x="1"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6"/>
            <p:cNvSpPr/>
            <p:nvPr/>
          </p:nvSpPr>
          <p:spPr>
            <a:xfrm>
              <a:off x="4205025" y="1744900"/>
              <a:ext cx="1500" cy="1500"/>
            </a:xfrm>
            <a:custGeom>
              <a:avLst/>
              <a:gdLst/>
              <a:ahLst/>
              <a:cxnLst/>
              <a:rect l="l" t="t" r="r" b="b"/>
              <a:pathLst>
                <a:path w="60" h="60" fill="none" extrusionOk="0">
                  <a:moveTo>
                    <a:pt x="60" y="0"/>
                  </a:moveTo>
                  <a:lnTo>
                    <a:pt x="60" y="0"/>
                  </a:lnTo>
                  <a:lnTo>
                    <a:pt x="1" y="60"/>
                  </a:lnTo>
                  <a:lnTo>
                    <a:pt x="1" y="60"/>
                  </a:lnTo>
                  <a:lnTo>
                    <a:pt x="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6"/>
            <p:cNvSpPr/>
            <p:nvPr/>
          </p:nvSpPr>
          <p:spPr>
            <a:xfrm>
              <a:off x="4206500" y="17449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6"/>
            <p:cNvSpPr/>
            <p:nvPr/>
          </p:nvSpPr>
          <p:spPr>
            <a:xfrm>
              <a:off x="4206500" y="1743425"/>
              <a:ext cx="1525" cy="1500"/>
            </a:xfrm>
            <a:custGeom>
              <a:avLst/>
              <a:gdLst/>
              <a:ahLst/>
              <a:cxnLst/>
              <a:rect l="l" t="t" r="r" b="b"/>
              <a:pathLst>
                <a:path w="61" h="60" fill="none" extrusionOk="0">
                  <a:moveTo>
                    <a:pt x="60" y="0"/>
                  </a:moveTo>
                  <a:lnTo>
                    <a:pt x="60" y="0"/>
                  </a:lnTo>
                  <a:lnTo>
                    <a:pt x="1" y="59"/>
                  </a:lnTo>
                  <a:lnTo>
                    <a:pt x="1" y="59"/>
                  </a:lnTo>
                  <a:lnTo>
                    <a:pt x="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6"/>
            <p:cNvSpPr/>
            <p:nvPr/>
          </p:nvSpPr>
          <p:spPr>
            <a:xfrm>
              <a:off x="4208000" y="1741925"/>
              <a:ext cx="25" cy="1525"/>
            </a:xfrm>
            <a:custGeom>
              <a:avLst/>
              <a:gdLst/>
              <a:ahLst/>
              <a:cxnLst/>
              <a:rect l="l" t="t" r="r" b="b"/>
              <a:pathLst>
                <a:path w="1" h="61" fill="none" extrusionOk="0">
                  <a:moveTo>
                    <a:pt x="0" y="1"/>
                  </a:moveTo>
                  <a:lnTo>
                    <a:pt x="0" y="1"/>
                  </a:lnTo>
                  <a:lnTo>
                    <a:pt x="0" y="60"/>
                  </a:lnTo>
                  <a:lnTo>
                    <a:pt x="0" y="6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6"/>
            <p:cNvSpPr/>
            <p:nvPr/>
          </p:nvSpPr>
          <p:spPr>
            <a:xfrm>
              <a:off x="4208000" y="1740450"/>
              <a:ext cx="1500" cy="1500"/>
            </a:xfrm>
            <a:custGeom>
              <a:avLst/>
              <a:gdLst/>
              <a:ahLst/>
              <a:cxnLst/>
              <a:rect l="l" t="t" r="r" b="b"/>
              <a:pathLst>
                <a:path w="60" h="60" fill="none" extrusionOk="0">
                  <a:moveTo>
                    <a:pt x="59" y="1"/>
                  </a:moveTo>
                  <a:lnTo>
                    <a:pt x="59" y="1"/>
                  </a:lnTo>
                  <a:lnTo>
                    <a:pt x="0" y="60"/>
                  </a:lnTo>
                  <a:lnTo>
                    <a:pt x="0" y="6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6"/>
            <p:cNvSpPr/>
            <p:nvPr/>
          </p:nvSpPr>
          <p:spPr>
            <a:xfrm>
              <a:off x="4209475" y="1740450"/>
              <a:ext cx="1500" cy="25"/>
            </a:xfrm>
            <a:custGeom>
              <a:avLst/>
              <a:gdLst/>
              <a:ahLst/>
              <a:cxnLst/>
              <a:rect l="l" t="t" r="r" b="b"/>
              <a:pathLst>
                <a:path w="60" h="1" fill="none" extrusionOk="0">
                  <a:moveTo>
                    <a:pt x="60" y="1"/>
                  </a:moveTo>
                  <a:lnTo>
                    <a:pt x="60" y="1"/>
                  </a:lnTo>
                  <a:lnTo>
                    <a:pt x="0" y="1"/>
                  </a:lnTo>
                  <a:lnTo>
                    <a:pt x="0" y="1"/>
                  </a:lnTo>
                  <a:lnTo>
                    <a:pt x="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6"/>
            <p:cNvSpPr/>
            <p:nvPr/>
          </p:nvSpPr>
          <p:spPr>
            <a:xfrm>
              <a:off x="4210950" y="1615975"/>
              <a:ext cx="103750" cy="124500"/>
            </a:xfrm>
            <a:custGeom>
              <a:avLst/>
              <a:gdLst/>
              <a:ahLst/>
              <a:cxnLst/>
              <a:rect l="l" t="t" r="r" b="b"/>
              <a:pathLst>
                <a:path w="4150" h="4980" fill="none" extrusionOk="0">
                  <a:moveTo>
                    <a:pt x="4150" y="1"/>
                  </a:moveTo>
                  <a:lnTo>
                    <a:pt x="4150" y="1"/>
                  </a:lnTo>
                  <a:lnTo>
                    <a:pt x="3083" y="1186"/>
                  </a:lnTo>
                  <a:lnTo>
                    <a:pt x="2016" y="2431"/>
                  </a:lnTo>
                  <a:lnTo>
                    <a:pt x="949" y="3676"/>
                  </a:lnTo>
                  <a:lnTo>
                    <a:pt x="1" y="4980"/>
                  </a:lnTo>
                  <a:lnTo>
                    <a:pt x="1" y="4980"/>
                  </a:lnTo>
                  <a:lnTo>
                    <a:pt x="949" y="3676"/>
                  </a:lnTo>
                  <a:lnTo>
                    <a:pt x="2016" y="2431"/>
                  </a:lnTo>
                  <a:lnTo>
                    <a:pt x="3083" y="1186"/>
                  </a:lnTo>
                  <a:lnTo>
                    <a:pt x="41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6"/>
            <p:cNvSpPr/>
            <p:nvPr/>
          </p:nvSpPr>
          <p:spPr>
            <a:xfrm>
              <a:off x="4314675" y="1614500"/>
              <a:ext cx="1525" cy="1500"/>
            </a:xfrm>
            <a:custGeom>
              <a:avLst/>
              <a:gdLst/>
              <a:ahLst/>
              <a:cxnLst/>
              <a:rect l="l" t="t" r="r" b="b"/>
              <a:pathLst>
                <a:path w="61" h="60" fill="none" extrusionOk="0">
                  <a:moveTo>
                    <a:pt x="60" y="0"/>
                  </a:moveTo>
                  <a:lnTo>
                    <a:pt x="60" y="0"/>
                  </a:lnTo>
                  <a:lnTo>
                    <a:pt x="1" y="60"/>
                  </a:lnTo>
                  <a:lnTo>
                    <a:pt x="1" y="60"/>
                  </a:lnTo>
                  <a:lnTo>
                    <a:pt x="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6"/>
            <p:cNvSpPr/>
            <p:nvPr/>
          </p:nvSpPr>
          <p:spPr>
            <a:xfrm>
              <a:off x="4316175" y="1614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6"/>
            <p:cNvSpPr/>
            <p:nvPr/>
          </p:nvSpPr>
          <p:spPr>
            <a:xfrm>
              <a:off x="4316175" y="1613025"/>
              <a:ext cx="1500" cy="1500"/>
            </a:xfrm>
            <a:custGeom>
              <a:avLst/>
              <a:gdLst/>
              <a:ahLst/>
              <a:cxnLst/>
              <a:rect l="l" t="t" r="r" b="b"/>
              <a:pathLst>
                <a:path w="60" h="60" fill="none" extrusionOk="0">
                  <a:moveTo>
                    <a:pt x="59" y="0"/>
                  </a:moveTo>
                  <a:lnTo>
                    <a:pt x="59" y="0"/>
                  </a:lnTo>
                  <a:lnTo>
                    <a:pt x="0" y="59"/>
                  </a:lnTo>
                  <a:lnTo>
                    <a:pt x="0" y="59"/>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6"/>
            <p:cNvSpPr/>
            <p:nvPr/>
          </p:nvSpPr>
          <p:spPr>
            <a:xfrm>
              <a:off x="4317650" y="1613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6"/>
            <p:cNvSpPr/>
            <p:nvPr/>
          </p:nvSpPr>
          <p:spPr>
            <a:xfrm>
              <a:off x="4319125" y="1611525"/>
              <a:ext cx="25" cy="1525"/>
            </a:xfrm>
            <a:custGeom>
              <a:avLst/>
              <a:gdLst/>
              <a:ahLst/>
              <a:cxnLst/>
              <a:rect l="l" t="t" r="r" b="b"/>
              <a:pathLst>
                <a:path w="1" h="61" fill="none" extrusionOk="0">
                  <a:moveTo>
                    <a:pt x="1" y="1"/>
                  </a:moveTo>
                  <a:lnTo>
                    <a:pt x="1" y="1"/>
                  </a:lnTo>
                  <a:lnTo>
                    <a:pt x="1" y="60"/>
                  </a:lnTo>
                  <a:lnTo>
                    <a:pt x="1"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6"/>
            <p:cNvSpPr/>
            <p:nvPr/>
          </p:nvSpPr>
          <p:spPr>
            <a:xfrm>
              <a:off x="4319125" y="16115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6"/>
            <p:cNvSpPr/>
            <p:nvPr/>
          </p:nvSpPr>
          <p:spPr>
            <a:xfrm>
              <a:off x="4320600" y="1610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6"/>
            <p:cNvSpPr/>
            <p:nvPr/>
          </p:nvSpPr>
          <p:spPr>
            <a:xfrm>
              <a:off x="4320600" y="1610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6"/>
            <p:cNvSpPr/>
            <p:nvPr/>
          </p:nvSpPr>
          <p:spPr>
            <a:xfrm>
              <a:off x="4322100" y="16085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6"/>
            <p:cNvSpPr/>
            <p:nvPr/>
          </p:nvSpPr>
          <p:spPr>
            <a:xfrm>
              <a:off x="4322100" y="1607100"/>
              <a:ext cx="25" cy="1500"/>
            </a:xfrm>
            <a:custGeom>
              <a:avLst/>
              <a:gdLst/>
              <a:ahLst/>
              <a:cxnLst/>
              <a:rect l="l" t="t" r="r" b="b"/>
              <a:pathLst>
                <a:path w="1" h="60" fill="none" extrusionOk="0">
                  <a:moveTo>
                    <a:pt x="0" y="0"/>
                  </a:moveTo>
                  <a:lnTo>
                    <a:pt x="0" y="0"/>
                  </a:lnTo>
                  <a:lnTo>
                    <a:pt x="0" y="59"/>
                  </a:lnTo>
                  <a:lnTo>
                    <a:pt x="0"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6"/>
            <p:cNvSpPr/>
            <p:nvPr/>
          </p:nvSpPr>
          <p:spPr>
            <a:xfrm>
              <a:off x="4323575" y="16071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6"/>
            <p:cNvSpPr/>
            <p:nvPr/>
          </p:nvSpPr>
          <p:spPr>
            <a:xfrm>
              <a:off x="4323575" y="1605600"/>
              <a:ext cx="25" cy="1525"/>
            </a:xfrm>
            <a:custGeom>
              <a:avLst/>
              <a:gdLst/>
              <a:ahLst/>
              <a:cxnLst/>
              <a:rect l="l" t="t" r="r" b="b"/>
              <a:pathLst>
                <a:path w="1" h="61" fill="none" extrusionOk="0">
                  <a:moveTo>
                    <a:pt x="0" y="1"/>
                  </a:moveTo>
                  <a:lnTo>
                    <a:pt x="0" y="1"/>
                  </a:lnTo>
                  <a:lnTo>
                    <a:pt x="0" y="60"/>
                  </a:lnTo>
                  <a:lnTo>
                    <a:pt x="0" y="6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6"/>
            <p:cNvSpPr/>
            <p:nvPr/>
          </p:nvSpPr>
          <p:spPr>
            <a:xfrm>
              <a:off x="4325050" y="16056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6"/>
            <p:cNvSpPr/>
            <p:nvPr/>
          </p:nvSpPr>
          <p:spPr>
            <a:xfrm>
              <a:off x="4325050" y="16041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6"/>
            <p:cNvSpPr/>
            <p:nvPr/>
          </p:nvSpPr>
          <p:spPr>
            <a:xfrm>
              <a:off x="4326525" y="16041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6"/>
            <p:cNvSpPr/>
            <p:nvPr/>
          </p:nvSpPr>
          <p:spPr>
            <a:xfrm>
              <a:off x="4326525" y="1602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6"/>
            <p:cNvSpPr/>
            <p:nvPr/>
          </p:nvSpPr>
          <p:spPr>
            <a:xfrm>
              <a:off x="4208000" y="2072375"/>
              <a:ext cx="588300" cy="444550"/>
            </a:xfrm>
            <a:custGeom>
              <a:avLst/>
              <a:gdLst/>
              <a:ahLst/>
              <a:cxnLst/>
              <a:rect l="l" t="t" r="r" b="b"/>
              <a:pathLst>
                <a:path w="23532" h="17782" extrusionOk="0">
                  <a:moveTo>
                    <a:pt x="3260" y="0"/>
                  </a:moveTo>
                  <a:lnTo>
                    <a:pt x="2904" y="60"/>
                  </a:lnTo>
                  <a:lnTo>
                    <a:pt x="2549" y="237"/>
                  </a:lnTo>
                  <a:lnTo>
                    <a:pt x="2134" y="475"/>
                  </a:lnTo>
                  <a:lnTo>
                    <a:pt x="1778" y="830"/>
                  </a:lnTo>
                  <a:lnTo>
                    <a:pt x="1482" y="1245"/>
                  </a:lnTo>
                  <a:lnTo>
                    <a:pt x="1186" y="1660"/>
                  </a:lnTo>
                  <a:lnTo>
                    <a:pt x="889" y="2193"/>
                  </a:lnTo>
                  <a:lnTo>
                    <a:pt x="652" y="2727"/>
                  </a:lnTo>
                  <a:lnTo>
                    <a:pt x="652" y="2786"/>
                  </a:lnTo>
                  <a:lnTo>
                    <a:pt x="652" y="2845"/>
                  </a:lnTo>
                  <a:lnTo>
                    <a:pt x="593" y="2845"/>
                  </a:lnTo>
                  <a:lnTo>
                    <a:pt x="356" y="3735"/>
                  </a:lnTo>
                  <a:lnTo>
                    <a:pt x="178" y="4624"/>
                  </a:lnTo>
                  <a:lnTo>
                    <a:pt x="59" y="5513"/>
                  </a:lnTo>
                  <a:lnTo>
                    <a:pt x="0" y="6402"/>
                  </a:lnTo>
                  <a:lnTo>
                    <a:pt x="59" y="7291"/>
                  </a:lnTo>
                  <a:lnTo>
                    <a:pt x="178" y="8121"/>
                  </a:lnTo>
                  <a:lnTo>
                    <a:pt x="297" y="8950"/>
                  </a:lnTo>
                  <a:lnTo>
                    <a:pt x="534" y="9780"/>
                  </a:lnTo>
                  <a:lnTo>
                    <a:pt x="830" y="10551"/>
                  </a:lnTo>
                  <a:lnTo>
                    <a:pt x="1186" y="11321"/>
                  </a:lnTo>
                  <a:lnTo>
                    <a:pt x="1541" y="12092"/>
                  </a:lnTo>
                  <a:lnTo>
                    <a:pt x="2015" y="12803"/>
                  </a:lnTo>
                  <a:lnTo>
                    <a:pt x="2490" y="13455"/>
                  </a:lnTo>
                  <a:lnTo>
                    <a:pt x="3023" y="14107"/>
                  </a:lnTo>
                  <a:lnTo>
                    <a:pt x="3616" y="14700"/>
                  </a:lnTo>
                  <a:lnTo>
                    <a:pt x="4268" y="15233"/>
                  </a:lnTo>
                  <a:lnTo>
                    <a:pt x="4920" y="15707"/>
                  </a:lnTo>
                  <a:lnTo>
                    <a:pt x="5631" y="16122"/>
                  </a:lnTo>
                  <a:lnTo>
                    <a:pt x="6342" y="16478"/>
                  </a:lnTo>
                  <a:lnTo>
                    <a:pt x="7113" y="16834"/>
                  </a:lnTo>
                  <a:lnTo>
                    <a:pt x="8061" y="17130"/>
                  </a:lnTo>
                  <a:lnTo>
                    <a:pt x="8950" y="17367"/>
                  </a:lnTo>
                  <a:lnTo>
                    <a:pt x="9958" y="17545"/>
                  </a:lnTo>
                  <a:lnTo>
                    <a:pt x="10906" y="17723"/>
                  </a:lnTo>
                  <a:lnTo>
                    <a:pt x="12151" y="17782"/>
                  </a:lnTo>
                  <a:lnTo>
                    <a:pt x="13218" y="17723"/>
                  </a:lnTo>
                  <a:lnTo>
                    <a:pt x="14285" y="17604"/>
                  </a:lnTo>
                  <a:lnTo>
                    <a:pt x="15352" y="17367"/>
                  </a:lnTo>
                  <a:lnTo>
                    <a:pt x="16419" y="17071"/>
                  </a:lnTo>
                  <a:lnTo>
                    <a:pt x="16478" y="17071"/>
                  </a:lnTo>
                  <a:lnTo>
                    <a:pt x="16537" y="17011"/>
                  </a:lnTo>
                  <a:lnTo>
                    <a:pt x="17426" y="16715"/>
                  </a:lnTo>
                  <a:lnTo>
                    <a:pt x="18256" y="16241"/>
                  </a:lnTo>
                  <a:lnTo>
                    <a:pt x="19086" y="15767"/>
                  </a:lnTo>
                  <a:lnTo>
                    <a:pt x="19856" y="15233"/>
                  </a:lnTo>
                  <a:lnTo>
                    <a:pt x="20627" y="14641"/>
                  </a:lnTo>
                  <a:lnTo>
                    <a:pt x="21338" y="14048"/>
                  </a:lnTo>
                  <a:lnTo>
                    <a:pt x="22049" y="13396"/>
                  </a:lnTo>
                  <a:lnTo>
                    <a:pt x="22701" y="12685"/>
                  </a:lnTo>
                  <a:lnTo>
                    <a:pt x="23116" y="12270"/>
                  </a:lnTo>
                  <a:lnTo>
                    <a:pt x="23353" y="12033"/>
                  </a:lnTo>
                  <a:lnTo>
                    <a:pt x="23531" y="11795"/>
                  </a:lnTo>
                  <a:lnTo>
                    <a:pt x="22701" y="12625"/>
                  </a:lnTo>
                  <a:lnTo>
                    <a:pt x="21753" y="13337"/>
                  </a:lnTo>
                  <a:lnTo>
                    <a:pt x="20805" y="13989"/>
                  </a:lnTo>
                  <a:lnTo>
                    <a:pt x="19738" y="14522"/>
                  </a:lnTo>
                  <a:lnTo>
                    <a:pt x="18908" y="14878"/>
                  </a:lnTo>
                  <a:lnTo>
                    <a:pt x="18078" y="15174"/>
                  </a:lnTo>
                  <a:lnTo>
                    <a:pt x="17248" y="15470"/>
                  </a:lnTo>
                  <a:lnTo>
                    <a:pt x="16359" y="15648"/>
                  </a:lnTo>
                  <a:lnTo>
                    <a:pt x="15411" y="15826"/>
                  </a:lnTo>
                  <a:lnTo>
                    <a:pt x="14522" y="16004"/>
                  </a:lnTo>
                  <a:lnTo>
                    <a:pt x="13633" y="16063"/>
                  </a:lnTo>
                  <a:lnTo>
                    <a:pt x="12210" y="16063"/>
                  </a:lnTo>
                  <a:lnTo>
                    <a:pt x="11321" y="16004"/>
                  </a:lnTo>
                  <a:lnTo>
                    <a:pt x="10373" y="15885"/>
                  </a:lnTo>
                  <a:lnTo>
                    <a:pt x="9484" y="15707"/>
                  </a:lnTo>
                  <a:lnTo>
                    <a:pt x="8535" y="15411"/>
                  </a:lnTo>
                  <a:lnTo>
                    <a:pt x="7765" y="15115"/>
                  </a:lnTo>
                  <a:lnTo>
                    <a:pt x="6994" y="14700"/>
                  </a:lnTo>
                  <a:lnTo>
                    <a:pt x="6224" y="14285"/>
                  </a:lnTo>
                  <a:lnTo>
                    <a:pt x="5572" y="13692"/>
                  </a:lnTo>
                  <a:lnTo>
                    <a:pt x="4920" y="13099"/>
                  </a:lnTo>
                  <a:lnTo>
                    <a:pt x="4386" y="12447"/>
                  </a:lnTo>
                  <a:lnTo>
                    <a:pt x="3971" y="11736"/>
                  </a:lnTo>
                  <a:lnTo>
                    <a:pt x="3556" y="11025"/>
                  </a:lnTo>
                  <a:lnTo>
                    <a:pt x="3260" y="10314"/>
                  </a:lnTo>
                  <a:lnTo>
                    <a:pt x="2964" y="9602"/>
                  </a:lnTo>
                  <a:lnTo>
                    <a:pt x="2727" y="8832"/>
                  </a:lnTo>
                  <a:lnTo>
                    <a:pt x="2549" y="8061"/>
                  </a:lnTo>
                  <a:lnTo>
                    <a:pt x="2430" y="7232"/>
                  </a:lnTo>
                  <a:lnTo>
                    <a:pt x="2371" y="6402"/>
                  </a:lnTo>
                  <a:lnTo>
                    <a:pt x="2371" y="5572"/>
                  </a:lnTo>
                  <a:lnTo>
                    <a:pt x="2430" y="4742"/>
                  </a:lnTo>
                  <a:lnTo>
                    <a:pt x="2490" y="3735"/>
                  </a:lnTo>
                  <a:lnTo>
                    <a:pt x="2667" y="2727"/>
                  </a:lnTo>
                  <a:lnTo>
                    <a:pt x="2845" y="1838"/>
                  </a:lnTo>
                  <a:lnTo>
                    <a:pt x="3023" y="1008"/>
                  </a:lnTo>
                  <a:lnTo>
                    <a:pt x="3260" y="415"/>
                  </a:lnTo>
                  <a:lnTo>
                    <a:pt x="3379" y="237"/>
                  </a:lnTo>
                  <a:lnTo>
                    <a:pt x="3556" y="119"/>
                  </a:lnTo>
                  <a:lnTo>
                    <a:pt x="3675" y="60"/>
                  </a:lnTo>
                  <a:lnTo>
                    <a:pt x="3260" y="0"/>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6"/>
            <p:cNvSpPr/>
            <p:nvPr/>
          </p:nvSpPr>
          <p:spPr>
            <a:xfrm>
              <a:off x="4208000" y="2072375"/>
              <a:ext cx="588300" cy="444550"/>
            </a:xfrm>
            <a:custGeom>
              <a:avLst/>
              <a:gdLst/>
              <a:ahLst/>
              <a:cxnLst/>
              <a:rect l="l" t="t" r="r" b="b"/>
              <a:pathLst>
                <a:path w="23532" h="17782" fill="none" extrusionOk="0">
                  <a:moveTo>
                    <a:pt x="3260" y="0"/>
                  </a:moveTo>
                  <a:lnTo>
                    <a:pt x="3260" y="0"/>
                  </a:lnTo>
                  <a:lnTo>
                    <a:pt x="3260" y="0"/>
                  </a:lnTo>
                  <a:lnTo>
                    <a:pt x="3260" y="0"/>
                  </a:lnTo>
                  <a:lnTo>
                    <a:pt x="2904" y="60"/>
                  </a:lnTo>
                  <a:lnTo>
                    <a:pt x="2549" y="237"/>
                  </a:lnTo>
                  <a:lnTo>
                    <a:pt x="2134" y="475"/>
                  </a:lnTo>
                  <a:lnTo>
                    <a:pt x="1778" y="830"/>
                  </a:lnTo>
                  <a:lnTo>
                    <a:pt x="1482" y="1245"/>
                  </a:lnTo>
                  <a:lnTo>
                    <a:pt x="1186" y="1660"/>
                  </a:lnTo>
                  <a:lnTo>
                    <a:pt x="889" y="2193"/>
                  </a:lnTo>
                  <a:lnTo>
                    <a:pt x="652" y="2727"/>
                  </a:lnTo>
                  <a:lnTo>
                    <a:pt x="652" y="2727"/>
                  </a:lnTo>
                  <a:lnTo>
                    <a:pt x="652" y="2786"/>
                  </a:lnTo>
                  <a:lnTo>
                    <a:pt x="652" y="2786"/>
                  </a:lnTo>
                  <a:lnTo>
                    <a:pt x="652" y="2786"/>
                  </a:lnTo>
                  <a:lnTo>
                    <a:pt x="652" y="2786"/>
                  </a:lnTo>
                  <a:lnTo>
                    <a:pt x="652" y="2845"/>
                  </a:lnTo>
                  <a:lnTo>
                    <a:pt x="652" y="2845"/>
                  </a:lnTo>
                  <a:lnTo>
                    <a:pt x="652" y="2845"/>
                  </a:lnTo>
                  <a:lnTo>
                    <a:pt x="652" y="2845"/>
                  </a:lnTo>
                  <a:lnTo>
                    <a:pt x="593" y="2845"/>
                  </a:lnTo>
                  <a:lnTo>
                    <a:pt x="593" y="2845"/>
                  </a:lnTo>
                  <a:lnTo>
                    <a:pt x="356" y="3735"/>
                  </a:lnTo>
                  <a:lnTo>
                    <a:pt x="178" y="4624"/>
                  </a:lnTo>
                  <a:lnTo>
                    <a:pt x="59" y="5513"/>
                  </a:lnTo>
                  <a:lnTo>
                    <a:pt x="0" y="6402"/>
                  </a:lnTo>
                  <a:lnTo>
                    <a:pt x="0" y="6402"/>
                  </a:lnTo>
                  <a:lnTo>
                    <a:pt x="59" y="7291"/>
                  </a:lnTo>
                  <a:lnTo>
                    <a:pt x="178" y="8121"/>
                  </a:lnTo>
                  <a:lnTo>
                    <a:pt x="297" y="8950"/>
                  </a:lnTo>
                  <a:lnTo>
                    <a:pt x="534" y="9780"/>
                  </a:lnTo>
                  <a:lnTo>
                    <a:pt x="830" y="10551"/>
                  </a:lnTo>
                  <a:lnTo>
                    <a:pt x="1186" y="11321"/>
                  </a:lnTo>
                  <a:lnTo>
                    <a:pt x="1541" y="12092"/>
                  </a:lnTo>
                  <a:lnTo>
                    <a:pt x="2015" y="12803"/>
                  </a:lnTo>
                  <a:lnTo>
                    <a:pt x="2490" y="13455"/>
                  </a:lnTo>
                  <a:lnTo>
                    <a:pt x="3023" y="14107"/>
                  </a:lnTo>
                  <a:lnTo>
                    <a:pt x="3616" y="14700"/>
                  </a:lnTo>
                  <a:lnTo>
                    <a:pt x="4268" y="15233"/>
                  </a:lnTo>
                  <a:lnTo>
                    <a:pt x="4920" y="15707"/>
                  </a:lnTo>
                  <a:lnTo>
                    <a:pt x="5631" y="16122"/>
                  </a:lnTo>
                  <a:lnTo>
                    <a:pt x="6342" y="16478"/>
                  </a:lnTo>
                  <a:lnTo>
                    <a:pt x="7113" y="16834"/>
                  </a:lnTo>
                  <a:lnTo>
                    <a:pt x="7113" y="16834"/>
                  </a:lnTo>
                  <a:lnTo>
                    <a:pt x="8061" y="17130"/>
                  </a:lnTo>
                  <a:lnTo>
                    <a:pt x="8950" y="17367"/>
                  </a:lnTo>
                  <a:lnTo>
                    <a:pt x="9958" y="17545"/>
                  </a:lnTo>
                  <a:lnTo>
                    <a:pt x="10906" y="17723"/>
                  </a:lnTo>
                  <a:lnTo>
                    <a:pt x="10906" y="17723"/>
                  </a:lnTo>
                  <a:lnTo>
                    <a:pt x="10906" y="17723"/>
                  </a:lnTo>
                  <a:lnTo>
                    <a:pt x="12151" y="17782"/>
                  </a:lnTo>
                  <a:lnTo>
                    <a:pt x="12151" y="17782"/>
                  </a:lnTo>
                  <a:lnTo>
                    <a:pt x="12151" y="17782"/>
                  </a:lnTo>
                  <a:lnTo>
                    <a:pt x="12151" y="17782"/>
                  </a:lnTo>
                  <a:lnTo>
                    <a:pt x="12151" y="17782"/>
                  </a:lnTo>
                  <a:lnTo>
                    <a:pt x="12151" y="17782"/>
                  </a:lnTo>
                  <a:lnTo>
                    <a:pt x="13218" y="17723"/>
                  </a:lnTo>
                  <a:lnTo>
                    <a:pt x="14285" y="17604"/>
                  </a:lnTo>
                  <a:lnTo>
                    <a:pt x="15352" y="17367"/>
                  </a:lnTo>
                  <a:lnTo>
                    <a:pt x="16419" y="17071"/>
                  </a:lnTo>
                  <a:lnTo>
                    <a:pt x="16419" y="17071"/>
                  </a:lnTo>
                  <a:lnTo>
                    <a:pt x="16419" y="17071"/>
                  </a:lnTo>
                  <a:lnTo>
                    <a:pt x="16419" y="17071"/>
                  </a:lnTo>
                  <a:lnTo>
                    <a:pt x="16419" y="17071"/>
                  </a:lnTo>
                  <a:lnTo>
                    <a:pt x="16419" y="17071"/>
                  </a:lnTo>
                  <a:lnTo>
                    <a:pt x="16478" y="17071"/>
                  </a:lnTo>
                  <a:lnTo>
                    <a:pt x="16478" y="17071"/>
                  </a:lnTo>
                  <a:lnTo>
                    <a:pt x="16478" y="17071"/>
                  </a:lnTo>
                  <a:lnTo>
                    <a:pt x="16478" y="17071"/>
                  </a:lnTo>
                  <a:lnTo>
                    <a:pt x="16537" y="17011"/>
                  </a:lnTo>
                  <a:lnTo>
                    <a:pt x="16537" y="17011"/>
                  </a:lnTo>
                  <a:lnTo>
                    <a:pt x="16537" y="17011"/>
                  </a:lnTo>
                  <a:lnTo>
                    <a:pt x="17426" y="16715"/>
                  </a:lnTo>
                  <a:lnTo>
                    <a:pt x="18256" y="16241"/>
                  </a:lnTo>
                  <a:lnTo>
                    <a:pt x="19086" y="15767"/>
                  </a:lnTo>
                  <a:lnTo>
                    <a:pt x="19856" y="15233"/>
                  </a:lnTo>
                  <a:lnTo>
                    <a:pt x="20627" y="14641"/>
                  </a:lnTo>
                  <a:lnTo>
                    <a:pt x="21338" y="14048"/>
                  </a:lnTo>
                  <a:lnTo>
                    <a:pt x="22049" y="13396"/>
                  </a:lnTo>
                  <a:lnTo>
                    <a:pt x="22701" y="12685"/>
                  </a:lnTo>
                  <a:lnTo>
                    <a:pt x="22701" y="12685"/>
                  </a:lnTo>
                  <a:lnTo>
                    <a:pt x="23116" y="12270"/>
                  </a:lnTo>
                  <a:lnTo>
                    <a:pt x="23353" y="12033"/>
                  </a:lnTo>
                  <a:lnTo>
                    <a:pt x="23531" y="11795"/>
                  </a:lnTo>
                  <a:lnTo>
                    <a:pt x="23531" y="11795"/>
                  </a:lnTo>
                  <a:lnTo>
                    <a:pt x="22701" y="12625"/>
                  </a:lnTo>
                  <a:lnTo>
                    <a:pt x="21753" y="13337"/>
                  </a:lnTo>
                  <a:lnTo>
                    <a:pt x="20805" y="13989"/>
                  </a:lnTo>
                  <a:lnTo>
                    <a:pt x="19738" y="14522"/>
                  </a:lnTo>
                  <a:lnTo>
                    <a:pt x="19738" y="14522"/>
                  </a:lnTo>
                  <a:lnTo>
                    <a:pt x="18908" y="14878"/>
                  </a:lnTo>
                  <a:lnTo>
                    <a:pt x="18078" y="15174"/>
                  </a:lnTo>
                  <a:lnTo>
                    <a:pt x="17248" y="15470"/>
                  </a:lnTo>
                  <a:lnTo>
                    <a:pt x="16359" y="15648"/>
                  </a:lnTo>
                  <a:lnTo>
                    <a:pt x="15411" y="15826"/>
                  </a:lnTo>
                  <a:lnTo>
                    <a:pt x="14522" y="16004"/>
                  </a:lnTo>
                  <a:lnTo>
                    <a:pt x="13633" y="16063"/>
                  </a:lnTo>
                  <a:lnTo>
                    <a:pt x="12744" y="16063"/>
                  </a:lnTo>
                  <a:lnTo>
                    <a:pt x="12744" y="16063"/>
                  </a:lnTo>
                  <a:lnTo>
                    <a:pt x="12210" y="16063"/>
                  </a:lnTo>
                  <a:lnTo>
                    <a:pt x="12210" y="16063"/>
                  </a:lnTo>
                  <a:lnTo>
                    <a:pt x="11321" y="16004"/>
                  </a:lnTo>
                  <a:lnTo>
                    <a:pt x="10373" y="15885"/>
                  </a:lnTo>
                  <a:lnTo>
                    <a:pt x="9484" y="15707"/>
                  </a:lnTo>
                  <a:lnTo>
                    <a:pt x="8535" y="15411"/>
                  </a:lnTo>
                  <a:lnTo>
                    <a:pt x="8535" y="15411"/>
                  </a:lnTo>
                  <a:lnTo>
                    <a:pt x="7765" y="15115"/>
                  </a:lnTo>
                  <a:lnTo>
                    <a:pt x="6994" y="14700"/>
                  </a:lnTo>
                  <a:lnTo>
                    <a:pt x="6224" y="14285"/>
                  </a:lnTo>
                  <a:lnTo>
                    <a:pt x="5572" y="13692"/>
                  </a:lnTo>
                  <a:lnTo>
                    <a:pt x="5572" y="13692"/>
                  </a:lnTo>
                  <a:lnTo>
                    <a:pt x="4920" y="13099"/>
                  </a:lnTo>
                  <a:lnTo>
                    <a:pt x="4386" y="12447"/>
                  </a:lnTo>
                  <a:lnTo>
                    <a:pt x="4386" y="12447"/>
                  </a:lnTo>
                  <a:lnTo>
                    <a:pt x="3971" y="11736"/>
                  </a:lnTo>
                  <a:lnTo>
                    <a:pt x="3556" y="11025"/>
                  </a:lnTo>
                  <a:lnTo>
                    <a:pt x="3556" y="11025"/>
                  </a:lnTo>
                  <a:lnTo>
                    <a:pt x="3260" y="10314"/>
                  </a:lnTo>
                  <a:lnTo>
                    <a:pt x="2964" y="9602"/>
                  </a:lnTo>
                  <a:lnTo>
                    <a:pt x="2727" y="8832"/>
                  </a:lnTo>
                  <a:lnTo>
                    <a:pt x="2549" y="8061"/>
                  </a:lnTo>
                  <a:lnTo>
                    <a:pt x="2549" y="8061"/>
                  </a:lnTo>
                  <a:lnTo>
                    <a:pt x="2430" y="7232"/>
                  </a:lnTo>
                  <a:lnTo>
                    <a:pt x="2371" y="6402"/>
                  </a:lnTo>
                  <a:lnTo>
                    <a:pt x="2371" y="5572"/>
                  </a:lnTo>
                  <a:lnTo>
                    <a:pt x="2430" y="4742"/>
                  </a:lnTo>
                  <a:lnTo>
                    <a:pt x="2430" y="4742"/>
                  </a:lnTo>
                  <a:lnTo>
                    <a:pt x="2490" y="3735"/>
                  </a:lnTo>
                  <a:lnTo>
                    <a:pt x="2667" y="2727"/>
                  </a:lnTo>
                  <a:lnTo>
                    <a:pt x="2667" y="2727"/>
                  </a:lnTo>
                  <a:lnTo>
                    <a:pt x="2845" y="1838"/>
                  </a:lnTo>
                  <a:lnTo>
                    <a:pt x="3023" y="1008"/>
                  </a:lnTo>
                  <a:lnTo>
                    <a:pt x="3023" y="1008"/>
                  </a:lnTo>
                  <a:lnTo>
                    <a:pt x="3260" y="415"/>
                  </a:lnTo>
                  <a:lnTo>
                    <a:pt x="3260" y="415"/>
                  </a:lnTo>
                  <a:lnTo>
                    <a:pt x="3379" y="237"/>
                  </a:lnTo>
                  <a:lnTo>
                    <a:pt x="3556" y="119"/>
                  </a:lnTo>
                  <a:lnTo>
                    <a:pt x="3556" y="119"/>
                  </a:lnTo>
                  <a:lnTo>
                    <a:pt x="3675" y="60"/>
                  </a:lnTo>
                  <a:lnTo>
                    <a:pt x="3675" y="60"/>
                  </a:lnTo>
                  <a:lnTo>
                    <a:pt x="3260" y="0"/>
                  </a:lnTo>
                  <a:lnTo>
                    <a:pt x="3260" y="0"/>
                  </a:lnTo>
                  <a:lnTo>
                    <a:pt x="3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6"/>
            <p:cNvSpPr/>
            <p:nvPr/>
          </p:nvSpPr>
          <p:spPr>
            <a:xfrm>
              <a:off x="4276150" y="1916775"/>
              <a:ext cx="91900" cy="188225"/>
            </a:xfrm>
            <a:custGeom>
              <a:avLst/>
              <a:gdLst/>
              <a:ahLst/>
              <a:cxnLst/>
              <a:rect l="l" t="t" r="r" b="b"/>
              <a:pathLst>
                <a:path w="3676" h="7529" extrusionOk="0">
                  <a:moveTo>
                    <a:pt x="1068" y="1"/>
                  </a:moveTo>
                  <a:lnTo>
                    <a:pt x="830" y="60"/>
                  </a:lnTo>
                  <a:lnTo>
                    <a:pt x="712" y="179"/>
                  </a:lnTo>
                  <a:lnTo>
                    <a:pt x="534" y="357"/>
                  </a:lnTo>
                  <a:lnTo>
                    <a:pt x="416" y="534"/>
                  </a:lnTo>
                  <a:lnTo>
                    <a:pt x="297" y="1008"/>
                  </a:lnTo>
                  <a:lnTo>
                    <a:pt x="178" y="1542"/>
                  </a:lnTo>
                  <a:lnTo>
                    <a:pt x="1" y="2372"/>
                  </a:lnTo>
                  <a:lnTo>
                    <a:pt x="297" y="2609"/>
                  </a:lnTo>
                  <a:lnTo>
                    <a:pt x="593" y="2846"/>
                  </a:lnTo>
                  <a:lnTo>
                    <a:pt x="1008" y="3439"/>
                  </a:lnTo>
                  <a:lnTo>
                    <a:pt x="1186" y="3794"/>
                  </a:lnTo>
                  <a:lnTo>
                    <a:pt x="1364" y="4150"/>
                  </a:lnTo>
                  <a:lnTo>
                    <a:pt x="1482" y="4446"/>
                  </a:lnTo>
                  <a:lnTo>
                    <a:pt x="1601" y="4861"/>
                  </a:lnTo>
                  <a:lnTo>
                    <a:pt x="1601" y="4920"/>
                  </a:lnTo>
                  <a:lnTo>
                    <a:pt x="1601" y="4980"/>
                  </a:lnTo>
                  <a:lnTo>
                    <a:pt x="1601" y="5039"/>
                  </a:lnTo>
                  <a:lnTo>
                    <a:pt x="1660" y="5454"/>
                  </a:lnTo>
                  <a:lnTo>
                    <a:pt x="1660" y="5869"/>
                  </a:lnTo>
                  <a:lnTo>
                    <a:pt x="1601" y="6284"/>
                  </a:lnTo>
                  <a:lnTo>
                    <a:pt x="1482" y="6699"/>
                  </a:lnTo>
                  <a:lnTo>
                    <a:pt x="1542" y="6817"/>
                  </a:lnTo>
                  <a:lnTo>
                    <a:pt x="1957" y="7291"/>
                  </a:lnTo>
                  <a:lnTo>
                    <a:pt x="2134" y="7410"/>
                  </a:lnTo>
                  <a:lnTo>
                    <a:pt x="2312" y="7528"/>
                  </a:lnTo>
                  <a:lnTo>
                    <a:pt x="2609" y="7528"/>
                  </a:lnTo>
                  <a:lnTo>
                    <a:pt x="2727" y="7469"/>
                  </a:lnTo>
                  <a:lnTo>
                    <a:pt x="3024" y="7291"/>
                  </a:lnTo>
                  <a:lnTo>
                    <a:pt x="3201" y="6995"/>
                  </a:lnTo>
                  <a:lnTo>
                    <a:pt x="3379" y="6699"/>
                  </a:lnTo>
                  <a:lnTo>
                    <a:pt x="3557" y="6284"/>
                  </a:lnTo>
                  <a:lnTo>
                    <a:pt x="3616" y="5869"/>
                  </a:lnTo>
                  <a:lnTo>
                    <a:pt x="3676" y="5395"/>
                  </a:lnTo>
                  <a:lnTo>
                    <a:pt x="3676" y="4920"/>
                  </a:lnTo>
                  <a:lnTo>
                    <a:pt x="3616" y="4446"/>
                  </a:lnTo>
                  <a:lnTo>
                    <a:pt x="3557" y="3972"/>
                  </a:lnTo>
                  <a:lnTo>
                    <a:pt x="3320" y="2964"/>
                  </a:lnTo>
                  <a:lnTo>
                    <a:pt x="3201" y="2490"/>
                  </a:lnTo>
                  <a:lnTo>
                    <a:pt x="2964" y="1898"/>
                  </a:lnTo>
                  <a:lnTo>
                    <a:pt x="2490" y="1008"/>
                  </a:lnTo>
                  <a:lnTo>
                    <a:pt x="2253" y="594"/>
                  </a:lnTo>
                  <a:lnTo>
                    <a:pt x="1897" y="297"/>
                  </a:lnTo>
                  <a:lnTo>
                    <a:pt x="1601" y="60"/>
                  </a:lnTo>
                  <a:lnTo>
                    <a:pt x="1364"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6"/>
            <p:cNvSpPr/>
            <p:nvPr/>
          </p:nvSpPr>
          <p:spPr>
            <a:xfrm>
              <a:off x="4276150" y="1916775"/>
              <a:ext cx="91900" cy="188225"/>
            </a:xfrm>
            <a:custGeom>
              <a:avLst/>
              <a:gdLst/>
              <a:ahLst/>
              <a:cxnLst/>
              <a:rect l="l" t="t" r="r" b="b"/>
              <a:pathLst>
                <a:path w="3676" h="7529" fill="none" extrusionOk="0">
                  <a:moveTo>
                    <a:pt x="1186" y="1"/>
                  </a:moveTo>
                  <a:lnTo>
                    <a:pt x="1186" y="1"/>
                  </a:lnTo>
                  <a:lnTo>
                    <a:pt x="1068" y="1"/>
                  </a:lnTo>
                  <a:lnTo>
                    <a:pt x="1068" y="1"/>
                  </a:lnTo>
                  <a:lnTo>
                    <a:pt x="830" y="60"/>
                  </a:lnTo>
                  <a:lnTo>
                    <a:pt x="712" y="179"/>
                  </a:lnTo>
                  <a:lnTo>
                    <a:pt x="534" y="357"/>
                  </a:lnTo>
                  <a:lnTo>
                    <a:pt x="416" y="534"/>
                  </a:lnTo>
                  <a:lnTo>
                    <a:pt x="416" y="534"/>
                  </a:lnTo>
                  <a:lnTo>
                    <a:pt x="297" y="1008"/>
                  </a:lnTo>
                  <a:lnTo>
                    <a:pt x="178" y="1542"/>
                  </a:lnTo>
                  <a:lnTo>
                    <a:pt x="178" y="1542"/>
                  </a:lnTo>
                  <a:lnTo>
                    <a:pt x="1" y="2372"/>
                  </a:lnTo>
                  <a:lnTo>
                    <a:pt x="1" y="2372"/>
                  </a:lnTo>
                  <a:lnTo>
                    <a:pt x="297" y="2609"/>
                  </a:lnTo>
                  <a:lnTo>
                    <a:pt x="593" y="2846"/>
                  </a:lnTo>
                  <a:lnTo>
                    <a:pt x="1008" y="3439"/>
                  </a:lnTo>
                  <a:lnTo>
                    <a:pt x="1186" y="3794"/>
                  </a:lnTo>
                  <a:lnTo>
                    <a:pt x="1364" y="4150"/>
                  </a:lnTo>
                  <a:lnTo>
                    <a:pt x="1482" y="4446"/>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861"/>
                  </a:lnTo>
                  <a:lnTo>
                    <a:pt x="1601" y="4920"/>
                  </a:lnTo>
                  <a:lnTo>
                    <a:pt x="1601" y="4920"/>
                  </a:lnTo>
                  <a:lnTo>
                    <a:pt x="1601" y="4920"/>
                  </a:lnTo>
                  <a:lnTo>
                    <a:pt x="1601" y="4920"/>
                  </a:lnTo>
                  <a:lnTo>
                    <a:pt x="1601" y="4920"/>
                  </a:lnTo>
                  <a:lnTo>
                    <a:pt x="1601" y="4920"/>
                  </a:lnTo>
                  <a:lnTo>
                    <a:pt x="1601" y="4920"/>
                  </a:lnTo>
                  <a:lnTo>
                    <a:pt x="1601" y="4920"/>
                  </a:lnTo>
                  <a:lnTo>
                    <a:pt x="1601" y="4920"/>
                  </a:lnTo>
                  <a:lnTo>
                    <a:pt x="1601" y="4920"/>
                  </a:lnTo>
                  <a:lnTo>
                    <a:pt x="1601" y="4920"/>
                  </a:lnTo>
                  <a:lnTo>
                    <a:pt x="1601" y="4920"/>
                  </a:lnTo>
                  <a:lnTo>
                    <a:pt x="1601" y="4920"/>
                  </a:lnTo>
                  <a:lnTo>
                    <a:pt x="1601" y="492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4980"/>
                  </a:lnTo>
                  <a:lnTo>
                    <a:pt x="1601" y="5039"/>
                  </a:lnTo>
                  <a:lnTo>
                    <a:pt x="1601" y="5039"/>
                  </a:lnTo>
                  <a:lnTo>
                    <a:pt x="1601" y="5039"/>
                  </a:lnTo>
                  <a:lnTo>
                    <a:pt x="1601" y="5039"/>
                  </a:lnTo>
                  <a:lnTo>
                    <a:pt x="1601" y="5039"/>
                  </a:lnTo>
                  <a:lnTo>
                    <a:pt x="1601" y="5039"/>
                  </a:lnTo>
                  <a:lnTo>
                    <a:pt x="1601" y="5039"/>
                  </a:lnTo>
                  <a:lnTo>
                    <a:pt x="1601" y="5039"/>
                  </a:lnTo>
                  <a:lnTo>
                    <a:pt x="1601" y="5039"/>
                  </a:lnTo>
                  <a:lnTo>
                    <a:pt x="1601" y="5039"/>
                  </a:lnTo>
                  <a:lnTo>
                    <a:pt x="1601" y="5039"/>
                  </a:lnTo>
                  <a:lnTo>
                    <a:pt x="1601" y="5039"/>
                  </a:lnTo>
                  <a:lnTo>
                    <a:pt x="1660" y="5454"/>
                  </a:lnTo>
                  <a:lnTo>
                    <a:pt x="1660" y="5869"/>
                  </a:lnTo>
                  <a:lnTo>
                    <a:pt x="1601" y="6284"/>
                  </a:lnTo>
                  <a:lnTo>
                    <a:pt x="1482" y="6699"/>
                  </a:lnTo>
                  <a:lnTo>
                    <a:pt x="1482" y="6699"/>
                  </a:lnTo>
                  <a:lnTo>
                    <a:pt x="1542" y="6817"/>
                  </a:lnTo>
                  <a:lnTo>
                    <a:pt x="1542" y="6817"/>
                  </a:lnTo>
                  <a:lnTo>
                    <a:pt x="1957" y="7291"/>
                  </a:lnTo>
                  <a:lnTo>
                    <a:pt x="1957" y="7291"/>
                  </a:lnTo>
                  <a:lnTo>
                    <a:pt x="2134" y="7410"/>
                  </a:lnTo>
                  <a:lnTo>
                    <a:pt x="2312" y="7528"/>
                  </a:lnTo>
                  <a:lnTo>
                    <a:pt x="2312" y="7528"/>
                  </a:lnTo>
                  <a:lnTo>
                    <a:pt x="2431" y="7528"/>
                  </a:lnTo>
                  <a:lnTo>
                    <a:pt x="2431" y="7528"/>
                  </a:lnTo>
                  <a:lnTo>
                    <a:pt x="2609" y="7528"/>
                  </a:lnTo>
                  <a:lnTo>
                    <a:pt x="2727" y="7469"/>
                  </a:lnTo>
                  <a:lnTo>
                    <a:pt x="3024" y="7291"/>
                  </a:lnTo>
                  <a:lnTo>
                    <a:pt x="3201" y="6995"/>
                  </a:lnTo>
                  <a:lnTo>
                    <a:pt x="3379" y="6699"/>
                  </a:lnTo>
                  <a:lnTo>
                    <a:pt x="3379" y="6699"/>
                  </a:lnTo>
                  <a:lnTo>
                    <a:pt x="3557" y="6284"/>
                  </a:lnTo>
                  <a:lnTo>
                    <a:pt x="3616" y="5869"/>
                  </a:lnTo>
                  <a:lnTo>
                    <a:pt x="3676" y="5395"/>
                  </a:lnTo>
                  <a:lnTo>
                    <a:pt x="3676" y="4920"/>
                  </a:lnTo>
                  <a:lnTo>
                    <a:pt x="3676" y="4920"/>
                  </a:lnTo>
                  <a:lnTo>
                    <a:pt x="3616" y="4446"/>
                  </a:lnTo>
                  <a:lnTo>
                    <a:pt x="3557" y="3972"/>
                  </a:lnTo>
                  <a:lnTo>
                    <a:pt x="3320" y="2964"/>
                  </a:lnTo>
                  <a:lnTo>
                    <a:pt x="3320" y="2964"/>
                  </a:lnTo>
                  <a:lnTo>
                    <a:pt x="3201" y="2490"/>
                  </a:lnTo>
                  <a:lnTo>
                    <a:pt x="3201" y="2490"/>
                  </a:lnTo>
                  <a:lnTo>
                    <a:pt x="2964" y="1898"/>
                  </a:lnTo>
                  <a:lnTo>
                    <a:pt x="2964" y="1898"/>
                  </a:lnTo>
                  <a:lnTo>
                    <a:pt x="2490" y="1008"/>
                  </a:lnTo>
                  <a:lnTo>
                    <a:pt x="2253" y="594"/>
                  </a:lnTo>
                  <a:lnTo>
                    <a:pt x="1897" y="297"/>
                  </a:lnTo>
                  <a:lnTo>
                    <a:pt x="1897" y="297"/>
                  </a:lnTo>
                  <a:lnTo>
                    <a:pt x="1601" y="60"/>
                  </a:lnTo>
                  <a:lnTo>
                    <a:pt x="1364" y="1"/>
                  </a:lnTo>
                  <a:lnTo>
                    <a:pt x="11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6"/>
            <p:cNvSpPr/>
            <p:nvPr/>
          </p:nvSpPr>
          <p:spPr>
            <a:xfrm>
              <a:off x="4167975" y="1553750"/>
              <a:ext cx="211925" cy="456400"/>
            </a:xfrm>
            <a:custGeom>
              <a:avLst/>
              <a:gdLst/>
              <a:ahLst/>
              <a:cxnLst/>
              <a:rect l="l" t="t" r="r" b="b"/>
              <a:pathLst>
                <a:path w="8477" h="18256" extrusionOk="0">
                  <a:moveTo>
                    <a:pt x="8240" y="0"/>
                  </a:moveTo>
                  <a:lnTo>
                    <a:pt x="6343" y="1956"/>
                  </a:lnTo>
                  <a:lnTo>
                    <a:pt x="6343" y="2016"/>
                  </a:lnTo>
                  <a:lnTo>
                    <a:pt x="6284" y="2016"/>
                  </a:lnTo>
                  <a:lnTo>
                    <a:pt x="6284" y="2075"/>
                  </a:lnTo>
                  <a:lnTo>
                    <a:pt x="6224" y="2075"/>
                  </a:lnTo>
                  <a:lnTo>
                    <a:pt x="6224" y="2134"/>
                  </a:lnTo>
                  <a:lnTo>
                    <a:pt x="6165" y="2134"/>
                  </a:lnTo>
                  <a:lnTo>
                    <a:pt x="6165" y="2193"/>
                  </a:lnTo>
                  <a:lnTo>
                    <a:pt x="6106" y="2253"/>
                  </a:lnTo>
                  <a:lnTo>
                    <a:pt x="6047" y="2312"/>
                  </a:lnTo>
                  <a:lnTo>
                    <a:pt x="6047" y="2371"/>
                  </a:lnTo>
                  <a:lnTo>
                    <a:pt x="5987" y="2371"/>
                  </a:lnTo>
                  <a:lnTo>
                    <a:pt x="5928" y="2430"/>
                  </a:lnTo>
                  <a:lnTo>
                    <a:pt x="5869" y="2490"/>
                  </a:lnTo>
                  <a:lnTo>
                    <a:pt x="4802" y="3675"/>
                  </a:lnTo>
                  <a:lnTo>
                    <a:pt x="3735" y="4920"/>
                  </a:lnTo>
                  <a:lnTo>
                    <a:pt x="2668" y="6165"/>
                  </a:lnTo>
                  <a:lnTo>
                    <a:pt x="1720" y="7469"/>
                  </a:lnTo>
                  <a:lnTo>
                    <a:pt x="1660" y="7469"/>
                  </a:lnTo>
                  <a:lnTo>
                    <a:pt x="1601" y="7528"/>
                  </a:lnTo>
                  <a:lnTo>
                    <a:pt x="1601" y="7587"/>
                  </a:lnTo>
                  <a:lnTo>
                    <a:pt x="1542" y="7646"/>
                  </a:lnTo>
                  <a:lnTo>
                    <a:pt x="1483" y="7706"/>
                  </a:lnTo>
                  <a:lnTo>
                    <a:pt x="1483" y="7765"/>
                  </a:lnTo>
                  <a:lnTo>
                    <a:pt x="1305" y="8002"/>
                  </a:lnTo>
                  <a:lnTo>
                    <a:pt x="949" y="8476"/>
                  </a:lnTo>
                  <a:lnTo>
                    <a:pt x="653" y="9010"/>
                  </a:lnTo>
                  <a:lnTo>
                    <a:pt x="356" y="9543"/>
                  </a:lnTo>
                  <a:lnTo>
                    <a:pt x="119" y="10076"/>
                  </a:lnTo>
                  <a:lnTo>
                    <a:pt x="60" y="10610"/>
                  </a:lnTo>
                  <a:lnTo>
                    <a:pt x="1" y="11203"/>
                  </a:lnTo>
                  <a:lnTo>
                    <a:pt x="60" y="11973"/>
                  </a:lnTo>
                  <a:lnTo>
                    <a:pt x="179" y="12684"/>
                  </a:lnTo>
                  <a:lnTo>
                    <a:pt x="534" y="13929"/>
                  </a:lnTo>
                  <a:lnTo>
                    <a:pt x="1008" y="15115"/>
                  </a:lnTo>
                  <a:lnTo>
                    <a:pt x="2075" y="17604"/>
                  </a:lnTo>
                  <a:lnTo>
                    <a:pt x="2312" y="17960"/>
                  </a:lnTo>
                  <a:lnTo>
                    <a:pt x="2668" y="18137"/>
                  </a:lnTo>
                  <a:lnTo>
                    <a:pt x="2846" y="18197"/>
                  </a:lnTo>
                  <a:lnTo>
                    <a:pt x="3024" y="18256"/>
                  </a:lnTo>
                  <a:lnTo>
                    <a:pt x="3083" y="18256"/>
                  </a:lnTo>
                  <a:lnTo>
                    <a:pt x="3320" y="18137"/>
                  </a:lnTo>
                  <a:lnTo>
                    <a:pt x="3379" y="18078"/>
                  </a:lnTo>
                  <a:lnTo>
                    <a:pt x="4031" y="17485"/>
                  </a:lnTo>
                  <a:lnTo>
                    <a:pt x="4150" y="17367"/>
                  </a:lnTo>
                  <a:lnTo>
                    <a:pt x="4209" y="17189"/>
                  </a:lnTo>
                  <a:lnTo>
                    <a:pt x="4150" y="17248"/>
                  </a:lnTo>
                  <a:lnTo>
                    <a:pt x="4091" y="17189"/>
                  </a:lnTo>
                  <a:lnTo>
                    <a:pt x="3557" y="16359"/>
                  </a:lnTo>
                  <a:lnTo>
                    <a:pt x="3083" y="15529"/>
                  </a:lnTo>
                  <a:lnTo>
                    <a:pt x="2609" y="14640"/>
                  </a:lnTo>
                  <a:lnTo>
                    <a:pt x="2253" y="13751"/>
                  </a:lnTo>
                  <a:lnTo>
                    <a:pt x="1898" y="12803"/>
                  </a:lnTo>
                  <a:lnTo>
                    <a:pt x="1601" y="11914"/>
                  </a:lnTo>
                  <a:lnTo>
                    <a:pt x="1483" y="11440"/>
                  </a:lnTo>
                  <a:lnTo>
                    <a:pt x="1423" y="10906"/>
                  </a:lnTo>
                  <a:lnTo>
                    <a:pt x="1364" y="10432"/>
                  </a:lnTo>
                  <a:lnTo>
                    <a:pt x="1364" y="9958"/>
                  </a:lnTo>
                  <a:lnTo>
                    <a:pt x="1483" y="9484"/>
                  </a:lnTo>
                  <a:lnTo>
                    <a:pt x="1660" y="9010"/>
                  </a:lnTo>
                  <a:lnTo>
                    <a:pt x="1898" y="8595"/>
                  </a:lnTo>
                  <a:lnTo>
                    <a:pt x="2194" y="8180"/>
                  </a:lnTo>
                  <a:lnTo>
                    <a:pt x="2846" y="7350"/>
                  </a:lnTo>
                  <a:lnTo>
                    <a:pt x="3557" y="6579"/>
                  </a:lnTo>
                  <a:lnTo>
                    <a:pt x="6461" y="3201"/>
                  </a:lnTo>
                  <a:lnTo>
                    <a:pt x="8477" y="889"/>
                  </a:lnTo>
                  <a:lnTo>
                    <a:pt x="8240" y="0"/>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6"/>
            <p:cNvSpPr/>
            <p:nvPr/>
          </p:nvSpPr>
          <p:spPr>
            <a:xfrm>
              <a:off x="4167975" y="1553750"/>
              <a:ext cx="211925" cy="456400"/>
            </a:xfrm>
            <a:custGeom>
              <a:avLst/>
              <a:gdLst/>
              <a:ahLst/>
              <a:cxnLst/>
              <a:rect l="l" t="t" r="r" b="b"/>
              <a:pathLst>
                <a:path w="8477" h="18256" fill="none" extrusionOk="0">
                  <a:moveTo>
                    <a:pt x="8240" y="0"/>
                  </a:moveTo>
                  <a:lnTo>
                    <a:pt x="8240" y="0"/>
                  </a:lnTo>
                  <a:lnTo>
                    <a:pt x="6343" y="1956"/>
                  </a:lnTo>
                  <a:lnTo>
                    <a:pt x="6343" y="1956"/>
                  </a:lnTo>
                  <a:lnTo>
                    <a:pt x="6343" y="1956"/>
                  </a:lnTo>
                  <a:lnTo>
                    <a:pt x="6343" y="1956"/>
                  </a:lnTo>
                  <a:lnTo>
                    <a:pt x="6343" y="2016"/>
                  </a:lnTo>
                  <a:lnTo>
                    <a:pt x="6343" y="2016"/>
                  </a:lnTo>
                  <a:lnTo>
                    <a:pt x="6343" y="2016"/>
                  </a:lnTo>
                  <a:lnTo>
                    <a:pt x="6343" y="2016"/>
                  </a:lnTo>
                  <a:lnTo>
                    <a:pt x="6284" y="2016"/>
                  </a:lnTo>
                  <a:lnTo>
                    <a:pt x="6284" y="2016"/>
                  </a:lnTo>
                  <a:lnTo>
                    <a:pt x="6284" y="2016"/>
                  </a:lnTo>
                  <a:lnTo>
                    <a:pt x="6284" y="2016"/>
                  </a:lnTo>
                  <a:lnTo>
                    <a:pt x="6284" y="2075"/>
                  </a:lnTo>
                  <a:lnTo>
                    <a:pt x="6284" y="2075"/>
                  </a:lnTo>
                  <a:lnTo>
                    <a:pt x="6284" y="2075"/>
                  </a:lnTo>
                  <a:lnTo>
                    <a:pt x="6284" y="2075"/>
                  </a:lnTo>
                  <a:lnTo>
                    <a:pt x="6224" y="2075"/>
                  </a:lnTo>
                  <a:lnTo>
                    <a:pt x="6224" y="2075"/>
                  </a:lnTo>
                  <a:lnTo>
                    <a:pt x="6224" y="2134"/>
                  </a:lnTo>
                  <a:lnTo>
                    <a:pt x="6224" y="2134"/>
                  </a:lnTo>
                  <a:lnTo>
                    <a:pt x="6224" y="2134"/>
                  </a:lnTo>
                  <a:lnTo>
                    <a:pt x="6224" y="2134"/>
                  </a:lnTo>
                  <a:lnTo>
                    <a:pt x="6224" y="2134"/>
                  </a:lnTo>
                  <a:lnTo>
                    <a:pt x="6224" y="2134"/>
                  </a:lnTo>
                  <a:lnTo>
                    <a:pt x="6165" y="2134"/>
                  </a:lnTo>
                  <a:lnTo>
                    <a:pt x="6165" y="2134"/>
                  </a:lnTo>
                  <a:lnTo>
                    <a:pt x="6165" y="2193"/>
                  </a:lnTo>
                  <a:lnTo>
                    <a:pt x="6165" y="2193"/>
                  </a:lnTo>
                  <a:lnTo>
                    <a:pt x="6165" y="2193"/>
                  </a:lnTo>
                  <a:lnTo>
                    <a:pt x="6165" y="2193"/>
                  </a:lnTo>
                  <a:lnTo>
                    <a:pt x="6165" y="2193"/>
                  </a:lnTo>
                  <a:lnTo>
                    <a:pt x="6165" y="2193"/>
                  </a:lnTo>
                  <a:lnTo>
                    <a:pt x="6106" y="2253"/>
                  </a:lnTo>
                  <a:lnTo>
                    <a:pt x="6106" y="2253"/>
                  </a:lnTo>
                  <a:lnTo>
                    <a:pt x="6106" y="2253"/>
                  </a:lnTo>
                  <a:lnTo>
                    <a:pt x="6106" y="2253"/>
                  </a:lnTo>
                  <a:lnTo>
                    <a:pt x="6106" y="2253"/>
                  </a:lnTo>
                  <a:lnTo>
                    <a:pt x="6106" y="2253"/>
                  </a:lnTo>
                  <a:lnTo>
                    <a:pt x="6106" y="2253"/>
                  </a:lnTo>
                  <a:lnTo>
                    <a:pt x="6106" y="2253"/>
                  </a:lnTo>
                  <a:lnTo>
                    <a:pt x="6047" y="2312"/>
                  </a:lnTo>
                  <a:lnTo>
                    <a:pt x="6047" y="2312"/>
                  </a:lnTo>
                  <a:lnTo>
                    <a:pt x="6047" y="2312"/>
                  </a:lnTo>
                  <a:lnTo>
                    <a:pt x="6047" y="2312"/>
                  </a:lnTo>
                  <a:lnTo>
                    <a:pt x="6047" y="2312"/>
                  </a:lnTo>
                  <a:lnTo>
                    <a:pt x="6047" y="2312"/>
                  </a:lnTo>
                  <a:lnTo>
                    <a:pt x="6047" y="2371"/>
                  </a:lnTo>
                  <a:lnTo>
                    <a:pt x="6047" y="2371"/>
                  </a:lnTo>
                  <a:lnTo>
                    <a:pt x="5987" y="2371"/>
                  </a:lnTo>
                  <a:lnTo>
                    <a:pt x="5987" y="2371"/>
                  </a:lnTo>
                  <a:lnTo>
                    <a:pt x="5987" y="2371"/>
                  </a:lnTo>
                  <a:lnTo>
                    <a:pt x="5987" y="2371"/>
                  </a:lnTo>
                  <a:lnTo>
                    <a:pt x="5987" y="2371"/>
                  </a:lnTo>
                  <a:lnTo>
                    <a:pt x="5987" y="2371"/>
                  </a:lnTo>
                  <a:lnTo>
                    <a:pt x="5928" y="2430"/>
                  </a:lnTo>
                  <a:lnTo>
                    <a:pt x="5928" y="2430"/>
                  </a:lnTo>
                  <a:lnTo>
                    <a:pt x="5928" y="2430"/>
                  </a:lnTo>
                  <a:lnTo>
                    <a:pt x="5928" y="2430"/>
                  </a:lnTo>
                  <a:lnTo>
                    <a:pt x="5928" y="2430"/>
                  </a:lnTo>
                  <a:lnTo>
                    <a:pt x="5928" y="2430"/>
                  </a:lnTo>
                  <a:lnTo>
                    <a:pt x="5928" y="2430"/>
                  </a:lnTo>
                  <a:lnTo>
                    <a:pt x="5928" y="2430"/>
                  </a:lnTo>
                  <a:lnTo>
                    <a:pt x="5869" y="2490"/>
                  </a:lnTo>
                  <a:lnTo>
                    <a:pt x="5869" y="2490"/>
                  </a:lnTo>
                  <a:lnTo>
                    <a:pt x="5869" y="2490"/>
                  </a:lnTo>
                  <a:lnTo>
                    <a:pt x="5869" y="2490"/>
                  </a:lnTo>
                  <a:lnTo>
                    <a:pt x="4802" y="3675"/>
                  </a:lnTo>
                  <a:lnTo>
                    <a:pt x="3735" y="4920"/>
                  </a:lnTo>
                  <a:lnTo>
                    <a:pt x="2668" y="6165"/>
                  </a:lnTo>
                  <a:lnTo>
                    <a:pt x="1720" y="7469"/>
                  </a:lnTo>
                  <a:lnTo>
                    <a:pt x="1720" y="7469"/>
                  </a:lnTo>
                  <a:lnTo>
                    <a:pt x="1720" y="7469"/>
                  </a:lnTo>
                  <a:lnTo>
                    <a:pt x="1660" y="7469"/>
                  </a:lnTo>
                  <a:lnTo>
                    <a:pt x="1660" y="7469"/>
                  </a:lnTo>
                  <a:lnTo>
                    <a:pt x="1660" y="7469"/>
                  </a:lnTo>
                  <a:lnTo>
                    <a:pt x="1660" y="7469"/>
                  </a:lnTo>
                  <a:lnTo>
                    <a:pt x="1601" y="7528"/>
                  </a:lnTo>
                  <a:lnTo>
                    <a:pt x="1601" y="7528"/>
                  </a:lnTo>
                  <a:lnTo>
                    <a:pt x="1601" y="7528"/>
                  </a:lnTo>
                  <a:lnTo>
                    <a:pt x="1601" y="7528"/>
                  </a:lnTo>
                  <a:lnTo>
                    <a:pt x="1601" y="7587"/>
                  </a:lnTo>
                  <a:lnTo>
                    <a:pt x="1601" y="7587"/>
                  </a:lnTo>
                  <a:lnTo>
                    <a:pt x="1601" y="7587"/>
                  </a:lnTo>
                  <a:lnTo>
                    <a:pt x="1601" y="7587"/>
                  </a:lnTo>
                  <a:lnTo>
                    <a:pt x="1542" y="7646"/>
                  </a:lnTo>
                  <a:lnTo>
                    <a:pt x="1542" y="7646"/>
                  </a:lnTo>
                  <a:lnTo>
                    <a:pt x="1542" y="7646"/>
                  </a:lnTo>
                  <a:lnTo>
                    <a:pt x="1542" y="7646"/>
                  </a:lnTo>
                  <a:lnTo>
                    <a:pt x="1542" y="7646"/>
                  </a:lnTo>
                  <a:lnTo>
                    <a:pt x="1542" y="7646"/>
                  </a:lnTo>
                  <a:lnTo>
                    <a:pt x="1542" y="7646"/>
                  </a:lnTo>
                  <a:lnTo>
                    <a:pt x="1542" y="7646"/>
                  </a:lnTo>
                  <a:lnTo>
                    <a:pt x="1483" y="7706"/>
                  </a:lnTo>
                  <a:lnTo>
                    <a:pt x="1483" y="7706"/>
                  </a:lnTo>
                  <a:lnTo>
                    <a:pt x="1483" y="7706"/>
                  </a:lnTo>
                  <a:lnTo>
                    <a:pt x="1483" y="7706"/>
                  </a:lnTo>
                  <a:lnTo>
                    <a:pt x="1483" y="7765"/>
                  </a:lnTo>
                  <a:lnTo>
                    <a:pt x="1483" y="7765"/>
                  </a:lnTo>
                  <a:lnTo>
                    <a:pt x="1483" y="7765"/>
                  </a:lnTo>
                  <a:lnTo>
                    <a:pt x="1483" y="7765"/>
                  </a:lnTo>
                  <a:lnTo>
                    <a:pt x="1305" y="8002"/>
                  </a:lnTo>
                  <a:lnTo>
                    <a:pt x="1305" y="8002"/>
                  </a:lnTo>
                  <a:lnTo>
                    <a:pt x="949" y="8476"/>
                  </a:lnTo>
                  <a:lnTo>
                    <a:pt x="653" y="9010"/>
                  </a:lnTo>
                  <a:lnTo>
                    <a:pt x="356" y="9543"/>
                  </a:lnTo>
                  <a:lnTo>
                    <a:pt x="119" y="10076"/>
                  </a:lnTo>
                  <a:lnTo>
                    <a:pt x="119" y="10076"/>
                  </a:lnTo>
                  <a:lnTo>
                    <a:pt x="60" y="10610"/>
                  </a:lnTo>
                  <a:lnTo>
                    <a:pt x="1" y="11203"/>
                  </a:lnTo>
                  <a:lnTo>
                    <a:pt x="1" y="11203"/>
                  </a:lnTo>
                  <a:lnTo>
                    <a:pt x="60" y="11973"/>
                  </a:lnTo>
                  <a:lnTo>
                    <a:pt x="179" y="12684"/>
                  </a:lnTo>
                  <a:lnTo>
                    <a:pt x="179" y="12684"/>
                  </a:lnTo>
                  <a:lnTo>
                    <a:pt x="534" y="13929"/>
                  </a:lnTo>
                  <a:lnTo>
                    <a:pt x="1008" y="15115"/>
                  </a:lnTo>
                  <a:lnTo>
                    <a:pt x="1008" y="15115"/>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075" y="17604"/>
                  </a:lnTo>
                  <a:lnTo>
                    <a:pt x="2312" y="17960"/>
                  </a:lnTo>
                  <a:lnTo>
                    <a:pt x="2668" y="18137"/>
                  </a:lnTo>
                  <a:lnTo>
                    <a:pt x="2668" y="18137"/>
                  </a:lnTo>
                  <a:lnTo>
                    <a:pt x="2668" y="18137"/>
                  </a:lnTo>
                  <a:lnTo>
                    <a:pt x="2668" y="18137"/>
                  </a:lnTo>
                  <a:lnTo>
                    <a:pt x="2668" y="18137"/>
                  </a:lnTo>
                  <a:lnTo>
                    <a:pt x="2668" y="18137"/>
                  </a:lnTo>
                  <a:lnTo>
                    <a:pt x="2846" y="18197"/>
                  </a:lnTo>
                  <a:lnTo>
                    <a:pt x="3024" y="18256"/>
                  </a:lnTo>
                  <a:lnTo>
                    <a:pt x="3024" y="18256"/>
                  </a:lnTo>
                  <a:lnTo>
                    <a:pt x="3083" y="18256"/>
                  </a:lnTo>
                  <a:lnTo>
                    <a:pt x="3083" y="18256"/>
                  </a:lnTo>
                  <a:lnTo>
                    <a:pt x="3083" y="18256"/>
                  </a:lnTo>
                  <a:lnTo>
                    <a:pt x="3083" y="18256"/>
                  </a:lnTo>
                  <a:lnTo>
                    <a:pt x="3083" y="18256"/>
                  </a:lnTo>
                  <a:lnTo>
                    <a:pt x="3083" y="18256"/>
                  </a:lnTo>
                  <a:lnTo>
                    <a:pt x="3320" y="18137"/>
                  </a:lnTo>
                  <a:lnTo>
                    <a:pt x="3320" y="18137"/>
                  </a:lnTo>
                  <a:lnTo>
                    <a:pt x="3379" y="18078"/>
                  </a:lnTo>
                  <a:lnTo>
                    <a:pt x="3379" y="18078"/>
                  </a:lnTo>
                  <a:lnTo>
                    <a:pt x="3379" y="18078"/>
                  </a:lnTo>
                  <a:lnTo>
                    <a:pt x="4031" y="17485"/>
                  </a:lnTo>
                  <a:lnTo>
                    <a:pt x="4031" y="17485"/>
                  </a:lnTo>
                  <a:lnTo>
                    <a:pt x="4150" y="17367"/>
                  </a:lnTo>
                  <a:lnTo>
                    <a:pt x="4209" y="17189"/>
                  </a:lnTo>
                  <a:lnTo>
                    <a:pt x="4209" y="17189"/>
                  </a:lnTo>
                  <a:lnTo>
                    <a:pt x="4150" y="17248"/>
                  </a:lnTo>
                  <a:lnTo>
                    <a:pt x="4150" y="17248"/>
                  </a:lnTo>
                  <a:lnTo>
                    <a:pt x="4091" y="17189"/>
                  </a:lnTo>
                  <a:lnTo>
                    <a:pt x="4091" y="17189"/>
                  </a:lnTo>
                  <a:lnTo>
                    <a:pt x="3557" y="16359"/>
                  </a:lnTo>
                  <a:lnTo>
                    <a:pt x="3083" y="15529"/>
                  </a:lnTo>
                  <a:lnTo>
                    <a:pt x="2609" y="14640"/>
                  </a:lnTo>
                  <a:lnTo>
                    <a:pt x="2253" y="13751"/>
                  </a:lnTo>
                  <a:lnTo>
                    <a:pt x="2253" y="13751"/>
                  </a:lnTo>
                  <a:lnTo>
                    <a:pt x="1898" y="12803"/>
                  </a:lnTo>
                  <a:lnTo>
                    <a:pt x="1601" y="11914"/>
                  </a:lnTo>
                  <a:lnTo>
                    <a:pt x="1601" y="11914"/>
                  </a:lnTo>
                  <a:lnTo>
                    <a:pt x="1483" y="11440"/>
                  </a:lnTo>
                  <a:lnTo>
                    <a:pt x="1423" y="10906"/>
                  </a:lnTo>
                  <a:lnTo>
                    <a:pt x="1364" y="10432"/>
                  </a:lnTo>
                  <a:lnTo>
                    <a:pt x="1364" y="9958"/>
                  </a:lnTo>
                  <a:lnTo>
                    <a:pt x="1364" y="9958"/>
                  </a:lnTo>
                  <a:lnTo>
                    <a:pt x="1483" y="9484"/>
                  </a:lnTo>
                  <a:lnTo>
                    <a:pt x="1660" y="9010"/>
                  </a:lnTo>
                  <a:lnTo>
                    <a:pt x="1898" y="8595"/>
                  </a:lnTo>
                  <a:lnTo>
                    <a:pt x="2194" y="8180"/>
                  </a:lnTo>
                  <a:lnTo>
                    <a:pt x="2194" y="8180"/>
                  </a:lnTo>
                  <a:lnTo>
                    <a:pt x="2846" y="7350"/>
                  </a:lnTo>
                  <a:lnTo>
                    <a:pt x="3557" y="6579"/>
                  </a:lnTo>
                  <a:lnTo>
                    <a:pt x="3557" y="6579"/>
                  </a:lnTo>
                  <a:lnTo>
                    <a:pt x="6461" y="3201"/>
                  </a:lnTo>
                  <a:lnTo>
                    <a:pt x="6461" y="3201"/>
                  </a:lnTo>
                  <a:lnTo>
                    <a:pt x="8477" y="889"/>
                  </a:lnTo>
                  <a:lnTo>
                    <a:pt x="8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6"/>
            <p:cNvSpPr/>
            <p:nvPr/>
          </p:nvSpPr>
          <p:spPr>
            <a:xfrm>
              <a:off x="4202075" y="1535975"/>
              <a:ext cx="653475" cy="938000"/>
            </a:xfrm>
            <a:custGeom>
              <a:avLst/>
              <a:gdLst/>
              <a:ahLst/>
              <a:cxnLst/>
              <a:rect l="l" t="t" r="r" b="b"/>
              <a:pathLst>
                <a:path w="26139" h="37520" extrusionOk="0">
                  <a:moveTo>
                    <a:pt x="9187" y="0"/>
                  </a:moveTo>
                  <a:lnTo>
                    <a:pt x="8832" y="119"/>
                  </a:lnTo>
                  <a:lnTo>
                    <a:pt x="8357" y="296"/>
                  </a:lnTo>
                  <a:lnTo>
                    <a:pt x="8180" y="474"/>
                  </a:lnTo>
                  <a:lnTo>
                    <a:pt x="7943" y="652"/>
                  </a:lnTo>
                  <a:lnTo>
                    <a:pt x="7231" y="1482"/>
                  </a:lnTo>
                  <a:lnTo>
                    <a:pt x="6520" y="2252"/>
                  </a:lnTo>
                  <a:lnTo>
                    <a:pt x="5097" y="3912"/>
                  </a:lnTo>
                  <a:lnTo>
                    <a:pt x="2193" y="7290"/>
                  </a:lnTo>
                  <a:lnTo>
                    <a:pt x="1482" y="8061"/>
                  </a:lnTo>
                  <a:lnTo>
                    <a:pt x="830" y="8891"/>
                  </a:lnTo>
                  <a:lnTo>
                    <a:pt x="534" y="9306"/>
                  </a:lnTo>
                  <a:lnTo>
                    <a:pt x="296" y="9721"/>
                  </a:lnTo>
                  <a:lnTo>
                    <a:pt x="119" y="10195"/>
                  </a:lnTo>
                  <a:lnTo>
                    <a:pt x="0" y="10669"/>
                  </a:lnTo>
                  <a:lnTo>
                    <a:pt x="0" y="11143"/>
                  </a:lnTo>
                  <a:lnTo>
                    <a:pt x="59" y="11617"/>
                  </a:lnTo>
                  <a:lnTo>
                    <a:pt x="119" y="12151"/>
                  </a:lnTo>
                  <a:lnTo>
                    <a:pt x="237" y="12625"/>
                  </a:lnTo>
                  <a:lnTo>
                    <a:pt x="534" y="13514"/>
                  </a:lnTo>
                  <a:lnTo>
                    <a:pt x="889" y="14462"/>
                  </a:lnTo>
                  <a:lnTo>
                    <a:pt x="1245" y="15351"/>
                  </a:lnTo>
                  <a:lnTo>
                    <a:pt x="1719" y="16240"/>
                  </a:lnTo>
                  <a:lnTo>
                    <a:pt x="2193" y="17070"/>
                  </a:lnTo>
                  <a:lnTo>
                    <a:pt x="2727" y="17900"/>
                  </a:lnTo>
                  <a:lnTo>
                    <a:pt x="2904" y="17900"/>
                  </a:lnTo>
                  <a:lnTo>
                    <a:pt x="2904" y="17841"/>
                  </a:lnTo>
                  <a:lnTo>
                    <a:pt x="3141" y="16774"/>
                  </a:lnTo>
                  <a:lnTo>
                    <a:pt x="3260" y="16240"/>
                  </a:lnTo>
                  <a:lnTo>
                    <a:pt x="3379" y="15766"/>
                  </a:lnTo>
                  <a:lnTo>
                    <a:pt x="3497" y="15589"/>
                  </a:lnTo>
                  <a:lnTo>
                    <a:pt x="3675" y="15411"/>
                  </a:lnTo>
                  <a:lnTo>
                    <a:pt x="3793" y="15292"/>
                  </a:lnTo>
                  <a:lnTo>
                    <a:pt x="4031" y="15233"/>
                  </a:lnTo>
                  <a:lnTo>
                    <a:pt x="4268" y="15233"/>
                  </a:lnTo>
                  <a:lnTo>
                    <a:pt x="4505" y="15292"/>
                  </a:lnTo>
                  <a:lnTo>
                    <a:pt x="4683" y="15351"/>
                  </a:lnTo>
                  <a:lnTo>
                    <a:pt x="4860" y="15529"/>
                  </a:lnTo>
                  <a:lnTo>
                    <a:pt x="5216" y="15826"/>
                  </a:lnTo>
                  <a:lnTo>
                    <a:pt x="5453" y="16240"/>
                  </a:lnTo>
                  <a:lnTo>
                    <a:pt x="5927" y="17130"/>
                  </a:lnTo>
                  <a:lnTo>
                    <a:pt x="6164" y="17722"/>
                  </a:lnTo>
                  <a:lnTo>
                    <a:pt x="6283" y="18196"/>
                  </a:lnTo>
                  <a:lnTo>
                    <a:pt x="6520" y="19204"/>
                  </a:lnTo>
                  <a:lnTo>
                    <a:pt x="6579" y="19678"/>
                  </a:lnTo>
                  <a:lnTo>
                    <a:pt x="6639" y="20152"/>
                  </a:lnTo>
                  <a:lnTo>
                    <a:pt x="6639" y="20627"/>
                  </a:lnTo>
                  <a:lnTo>
                    <a:pt x="6579" y="21101"/>
                  </a:lnTo>
                  <a:lnTo>
                    <a:pt x="6520" y="21516"/>
                  </a:lnTo>
                  <a:lnTo>
                    <a:pt x="6342" y="21931"/>
                  </a:lnTo>
                  <a:lnTo>
                    <a:pt x="6164" y="22227"/>
                  </a:lnTo>
                  <a:lnTo>
                    <a:pt x="5927" y="22523"/>
                  </a:lnTo>
                  <a:lnTo>
                    <a:pt x="5631" y="22701"/>
                  </a:lnTo>
                  <a:lnTo>
                    <a:pt x="5453" y="22760"/>
                  </a:lnTo>
                  <a:lnTo>
                    <a:pt x="5275" y="22760"/>
                  </a:lnTo>
                  <a:lnTo>
                    <a:pt x="5097" y="22642"/>
                  </a:lnTo>
                  <a:lnTo>
                    <a:pt x="4920" y="22523"/>
                  </a:lnTo>
                  <a:lnTo>
                    <a:pt x="4505" y="22049"/>
                  </a:lnTo>
                  <a:lnTo>
                    <a:pt x="4386" y="21871"/>
                  </a:lnTo>
                  <a:lnTo>
                    <a:pt x="4208" y="21693"/>
                  </a:lnTo>
                  <a:lnTo>
                    <a:pt x="4031" y="21575"/>
                  </a:lnTo>
                  <a:lnTo>
                    <a:pt x="3912" y="21516"/>
                  </a:lnTo>
                  <a:lnTo>
                    <a:pt x="3793" y="21575"/>
                  </a:lnTo>
                  <a:lnTo>
                    <a:pt x="3616" y="21693"/>
                  </a:lnTo>
                  <a:lnTo>
                    <a:pt x="3497" y="21871"/>
                  </a:lnTo>
                  <a:lnTo>
                    <a:pt x="3260" y="22464"/>
                  </a:lnTo>
                  <a:lnTo>
                    <a:pt x="3082" y="23294"/>
                  </a:lnTo>
                  <a:lnTo>
                    <a:pt x="2904" y="24183"/>
                  </a:lnTo>
                  <a:lnTo>
                    <a:pt x="2727" y="25191"/>
                  </a:lnTo>
                  <a:lnTo>
                    <a:pt x="2667" y="26198"/>
                  </a:lnTo>
                  <a:lnTo>
                    <a:pt x="2608" y="27028"/>
                  </a:lnTo>
                  <a:lnTo>
                    <a:pt x="2608" y="27858"/>
                  </a:lnTo>
                  <a:lnTo>
                    <a:pt x="2667" y="28688"/>
                  </a:lnTo>
                  <a:lnTo>
                    <a:pt x="2786" y="29517"/>
                  </a:lnTo>
                  <a:lnTo>
                    <a:pt x="2964" y="30288"/>
                  </a:lnTo>
                  <a:lnTo>
                    <a:pt x="3201" y="31058"/>
                  </a:lnTo>
                  <a:lnTo>
                    <a:pt x="3497" y="31770"/>
                  </a:lnTo>
                  <a:lnTo>
                    <a:pt x="3793" y="32481"/>
                  </a:lnTo>
                  <a:lnTo>
                    <a:pt x="4208" y="33192"/>
                  </a:lnTo>
                  <a:lnTo>
                    <a:pt x="4623" y="33903"/>
                  </a:lnTo>
                  <a:lnTo>
                    <a:pt x="5157" y="34555"/>
                  </a:lnTo>
                  <a:lnTo>
                    <a:pt x="5809" y="35148"/>
                  </a:lnTo>
                  <a:lnTo>
                    <a:pt x="6461" y="35741"/>
                  </a:lnTo>
                  <a:lnTo>
                    <a:pt x="7231" y="36156"/>
                  </a:lnTo>
                  <a:lnTo>
                    <a:pt x="8002" y="36571"/>
                  </a:lnTo>
                  <a:lnTo>
                    <a:pt x="8772" y="36867"/>
                  </a:lnTo>
                  <a:lnTo>
                    <a:pt x="9721" y="37163"/>
                  </a:lnTo>
                  <a:lnTo>
                    <a:pt x="10610" y="37341"/>
                  </a:lnTo>
                  <a:lnTo>
                    <a:pt x="11558" y="37460"/>
                  </a:lnTo>
                  <a:lnTo>
                    <a:pt x="12447" y="37519"/>
                  </a:lnTo>
                  <a:lnTo>
                    <a:pt x="13396" y="37519"/>
                  </a:lnTo>
                  <a:lnTo>
                    <a:pt x="14403" y="37460"/>
                  </a:lnTo>
                  <a:lnTo>
                    <a:pt x="15352" y="37341"/>
                  </a:lnTo>
                  <a:lnTo>
                    <a:pt x="16300" y="37163"/>
                  </a:lnTo>
                  <a:lnTo>
                    <a:pt x="17248" y="36926"/>
                  </a:lnTo>
                  <a:lnTo>
                    <a:pt x="18197" y="36689"/>
                  </a:lnTo>
                  <a:lnTo>
                    <a:pt x="19086" y="36334"/>
                  </a:lnTo>
                  <a:lnTo>
                    <a:pt x="19975" y="35978"/>
                  </a:lnTo>
                  <a:lnTo>
                    <a:pt x="20627" y="35682"/>
                  </a:lnTo>
                  <a:lnTo>
                    <a:pt x="21219" y="35326"/>
                  </a:lnTo>
                  <a:lnTo>
                    <a:pt x="21753" y="34970"/>
                  </a:lnTo>
                  <a:lnTo>
                    <a:pt x="22286" y="34555"/>
                  </a:lnTo>
                  <a:lnTo>
                    <a:pt x="22820" y="34141"/>
                  </a:lnTo>
                  <a:lnTo>
                    <a:pt x="23353" y="33666"/>
                  </a:lnTo>
                  <a:lnTo>
                    <a:pt x="23827" y="33192"/>
                  </a:lnTo>
                  <a:lnTo>
                    <a:pt x="24242" y="32659"/>
                  </a:lnTo>
                  <a:lnTo>
                    <a:pt x="24657" y="32125"/>
                  </a:lnTo>
                  <a:lnTo>
                    <a:pt x="25013" y="31533"/>
                  </a:lnTo>
                  <a:lnTo>
                    <a:pt x="25309" y="30940"/>
                  </a:lnTo>
                  <a:lnTo>
                    <a:pt x="25546" y="30288"/>
                  </a:lnTo>
                  <a:lnTo>
                    <a:pt x="25783" y="29636"/>
                  </a:lnTo>
                  <a:lnTo>
                    <a:pt x="25961" y="28984"/>
                  </a:lnTo>
                  <a:lnTo>
                    <a:pt x="26080" y="28332"/>
                  </a:lnTo>
                  <a:lnTo>
                    <a:pt x="26139" y="27621"/>
                  </a:lnTo>
                  <a:lnTo>
                    <a:pt x="26139" y="26909"/>
                  </a:lnTo>
                  <a:lnTo>
                    <a:pt x="26080" y="26198"/>
                  </a:lnTo>
                  <a:lnTo>
                    <a:pt x="25961" y="25487"/>
                  </a:lnTo>
                  <a:lnTo>
                    <a:pt x="25783" y="24776"/>
                  </a:lnTo>
                  <a:lnTo>
                    <a:pt x="25428" y="23412"/>
                  </a:lnTo>
                  <a:lnTo>
                    <a:pt x="24954" y="22049"/>
                  </a:lnTo>
                  <a:lnTo>
                    <a:pt x="24420" y="20686"/>
                  </a:lnTo>
                  <a:lnTo>
                    <a:pt x="23827" y="19382"/>
                  </a:lnTo>
                  <a:lnTo>
                    <a:pt x="23531" y="18730"/>
                  </a:lnTo>
                  <a:lnTo>
                    <a:pt x="23175" y="18078"/>
                  </a:lnTo>
                  <a:lnTo>
                    <a:pt x="22820" y="17485"/>
                  </a:lnTo>
                  <a:lnTo>
                    <a:pt x="22405" y="16892"/>
                  </a:lnTo>
                  <a:lnTo>
                    <a:pt x="22286" y="16833"/>
                  </a:lnTo>
                  <a:lnTo>
                    <a:pt x="22168" y="16833"/>
                  </a:lnTo>
                  <a:lnTo>
                    <a:pt x="22109" y="16892"/>
                  </a:lnTo>
                  <a:lnTo>
                    <a:pt x="22049" y="16952"/>
                  </a:lnTo>
                  <a:lnTo>
                    <a:pt x="21931" y="17426"/>
                  </a:lnTo>
                  <a:lnTo>
                    <a:pt x="21753" y="17900"/>
                  </a:lnTo>
                  <a:lnTo>
                    <a:pt x="21634" y="18078"/>
                  </a:lnTo>
                  <a:lnTo>
                    <a:pt x="21457" y="18256"/>
                  </a:lnTo>
                  <a:lnTo>
                    <a:pt x="21279" y="18315"/>
                  </a:lnTo>
                  <a:lnTo>
                    <a:pt x="21042" y="18315"/>
                  </a:lnTo>
                  <a:lnTo>
                    <a:pt x="20745" y="18196"/>
                  </a:lnTo>
                  <a:lnTo>
                    <a:pt x="20567" y="18019"/>
                  </a:lnTo>
                  <a:lnTo>
                    <a:pt x="20390" y="17782"/>
                  </a:lnTo>
                  <a:lnTo>
                    <a:pt x="20212" y="17544"/>
                  </a:lnTo>
                  <a:lnTo>
                    <a:pt x="19975" y="17070"/>
                  </a:lnTo>
                  <a:lnTo>
                    <a:pt x="19738" y="16537"/>
                  </a:lnTo>
                  <a:lnTo>
                    <a:pt x="19382" y="15648"/>
                  </a:lnTo>
                  <a:lnTo>
                    <a:pt x="19263" y="15174"/>
                  </a:lnTo>
                  <a:lnTo>
                    <a:pt x="19145" y="14699"/>
                  </a:lnTo>
                  <a:lnTo>
                    <a:pt x="19026" y="13633"/>
                  </a:lnTo>
                  <a:lnTo>
                    <a:pt x="19026" y="12743"/>
                  </a:lnTo>
                  <a:lnTo>
                    <a:pt x="19145" y="12032"/>
                  </a:lnTo>
                  <a:lnTo>
                    <a:pt x="19263" y="11795"/>
                  </a:lnTo>
                  <a:lnTo>
                    <a:pt x="19323" y="11677"/>
                  </a:lnTo>
                  <a:lnTo>
                    <a:pt x="19560" y="11558"/>
                  </a:lnTo>
                  <a:lnTo>
                    <a:pt x="19797" y="11617"/>
                  </a:lnTo>
                  <a:lnTo>
                    <a:pt x="19975" y="11677"/>
                  </a:lnTo>
                  <a:lnTo>
                    <a:pt x="20093" y="11795"/>
                  </a:lnTo>
                  <a:lnTo>
                    <a:pt x="20212" y="11914"/>
                  </a:lnTo>
                  <a:lnTo>
                    <a:pt x="20330" y="12091"/>
                  </a:lnTo>
                  <a:lnTo>
                    <a:pt x="20390" y="12151"/>
                  </a:lnTo>
                  <a:lnTo>
                    <a:pt x="20449" y="12151"/>
                  </a:lnTo>
                  <a:lnTo>
                    <a:pt x="20567" y="11973"/>
                  </a:lnTo>
                  <a:lnTo>
                    <a:pt x="20627" y="11558"/>
                  </a:lnTo>
                  <a:lnTo>
                    <a:pt x="20627" y="11143"/>
                  </a:lnTo>
                  <a:lnTo>
                    <a:pt x="20627" y="10669"/>
                  </a:lnTo>
                  <a:lnTo>
                    <a:pt x="20567" y="10076"/>
                  </a:lnTo>
                  <a:lnTo>
                    <a:pt x="20330" y="8891"/>
                  </a:lnTo>
                  <a:lnTo>
                    <a:pt x="20034" y="7765"/>
                  </a:lnTo>
                  <a:lnTo>
                    <a:pt x="19797" y="7231"/>
                  </a:lnTo>
                  <a:lnTo>
                    <a:pt x="19619" y="6816"/>
                  </a:lnTo>
                  <a:lnTo>
                    <a:pt x="19086" y="6105"/>
                  </a:lnTo>
                  <a:lnTo>
                    <a:pt x="18434" y="5394"/>
                  </a:lnTo>
                  <a:lnTo>
                    <a:pt x="17722" y="4801"/>
                  </a:lnTo>
                  <a:lnTo>
                    <a:pt x="17011" y="4268"/>
                  </a:lnTo>
                  <a:lnTo>
                    <a:pt x="16122" y="3675"/>
                  </a:lnTo>
                  <a:lnTo>
                    <a:pt x="15233" y="3201"/>
                  </a:lnTo>
                  <a:lnTo>
                    <a:pt x="13455" y="2312"/>
                  </a:lnTo>
                  <a:lnTo>
                    <a:pt x="11617" y="1423"/>
                  </a:lnTo>
                  <a:lnTo>
                    <a:pt x="10728" y="948"/>
                  </a:lnTo>
                  <a:lnTo>
                    <a:pt x="9898" y="415"/>
                  </a:lnTo>
                  <a:lnTo>
                    <a:pt x="9424" y="59"/>
                  </a:lnTo>
                  <a:lnTo>
                    <a:pt x="93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6"/>
            <p:cNvSpPr/>
            <p:nvPr/>
          </p:nvSpPr>
          <p:spPr>
            <a:xfrm>
              <a:off x="4202075" y="1535975"/>
              <a:ext cx="653475" cy="938000"/>
            </a:xfrm>
            <a:custGeom>
              <a:avLst/>
              <a:gdLst/>
              <a:ahLst/>
              <a:cxnLst/>
              <a:rect l="l" t="t" r="r" b="b"/>
              <a:pathLst>
                <a:path w="26139" h="37520" fill="none" extrusionOk="0">
                  <a:moveTo>
                    <a:pt x="0" y="10669"/>
                  </a:moveTo>
                  <a:lnTo>
                    <a:pt x="0" y="10669"/>
                  </a:lnTo>
                  <a:lnTo>
                    <a:pt x="0" y="11143"/>
                  </a:lnTo>
                  <a:lnTo>
                    <a:pt x="59" y="11617"/>
                  </a:lnTo>
                  <a:lnTo>
                    <a:pt x="119" y="12151"/>
                  </a:lnTo>
                  <a:lnTo>
                    <a:pt x="237" y="12625"/>
                  </a:lnTo>
                  <a:lnTo>
                    <a:pt x="237" y="12625"/>
                  </a:lnTo>
                  <a:lnTo>
                    <a:pt x="534" y="13514"/>
                  </a:lnTo>
                  <a:lnTo>
                    <a:pt x="889" y="14462"/>
                  </a:lnTo>
                  <a:lnTo>
                    <a:pt x="889" y="14462"/>
                  </a:lnTo>
                  <a:lnTo>
                    <a:pt x="1245" y="15351"/>
                  </a:lnTo>
                  <a:lnTo>
                    <a:pt x="1719" y="16240"/>
                  </a:lnTo>
                  <a:lnTo>
                    <a:pt x="2193" y="17070"/>
                  </a:lnTo>
                  <a:lnTo>
                    <a:pt x="2727" y="17900"/>
                  </a:lnTo>
                  <a:lnTo>
                    <a:pt x="2727" y="17900"/>
                  </a:lnTo>
                  <a:lnTo>
                    <a:pt x="2786" y="17900"/>
                  </a:lnTo>
                  <a:lnTo>
                    <a:pt x="2845" y="17900"/>
                  </a:lnTo>
                  <a:lnTo>
                    <a:pt x="2904" y="17900"/>
                  </a:lnTo>
                  <a:lnTo>
                    <a:pt x="2904" y="17841"/>
                  </a:lnTo>
                  <a:lnTo>
                    <a:pt x="2904" y="17841"/>
                  </a:lnTo>
                  <a:lnTo>
                    <a:pt x="3141" y="16774"/>
                  </a:lnTo>
                  <a:lnTo>
                    <a:pt x="3141" y="16774"/>
                  </a:lnTo>
                  <a:lnTo>
                    <a:pt x="3260" y="16240"/>
                  </a:lnTo>
                  <a:lnTo>
                    <a:pt x="3379" y="15766"/>
                  </a:lnTo>
                  <a:lnTo>
                    <a:pt x="3379" y="15766"/>
                  </a:lnTo>
                  <a:lnTo>
                    <a:pt x="3497" y="15589"/>
                  </a:lnTo>
                  <a:lnTo>
                    <a:pt x="3675" y="15411"/>
                  </a:lnTo>
                  <a:lnTo>
                    <a:pt x="3793" y="15292"/>
                  </a:lnTo>
                  <a:lnTo>
                    <a:pt x="4031" y="15233"/>
                  </a:lnTo>
                  <a:lnTo>
                    <a:pt x="4031" y="15233"/>
                  </a:lnTo>
                  <a:lnTo>
                    <a:pt x="4268" y="15233"/>
                  </a:lnTo>
                  <a:lnTo>
                    <a:pt x="4505" y="15292"/>
                  </a:lnTo>
                  <a:lnTo>
                    <a:pt x="4683" y="15351"/>
                  </a:lnTo>
                  <a:lnTo>
                    <a:pt x="4860" y="15529"/>
                  </a:lnTo>
                  <a:lnTo>
                    <a:pt x="4860" y="15529"/>
                  </a:lnTo>
                  <a:lnTo>
                    <a:pt x="5216" y="15826"/>
                  </a:lnTo>
                  <a:lnTo>
                    <a:pt x="5453" y="16240"/>
                  </a:lnTo>
                  <a:lnTo>
                    <a:pt x="5927" y="17130"/>
                  </a:lnTo>
                  <a:lnTo>
                    <a:pt x="5927" y="17130"/>
                  </a:lnTo>
                  <a:lnTo>
                    <a:pt x="6164" y="17722"/>
                  </a:lnTo>
                  <a:lnTo>
                    <a:pt x="6164" y="17722"/>
                  </a:lnTo>
                  <a:lnTo>
                    <a:pt x="6283" y="18196"/>
                  </a:lnTo>
                  <a:lnTo>
                    <a:pt x="6283" y="18196"/>
                  </a:lnTo>
                  <a:lnTo>
                    <a:pt x="6520" y="19204"/>
                  </a:lnTo>
                  <a:lnTo>
                    <a:pt x="6579" y="19678"/>
                  </a:lnTo>
                  <a:lnTo>
                    <a:pt x="6639" y="20152"/>
                  </a:lnTo>
                  <a:lnTo>
                    <a:pt x="6639" y="20152"/>
                  </a:lnTo>
                  <a:lnTo>
                    <a:pt x="6639" y="20627"/>
                  </a:lnTo>
                  <a:lnTo>
                    <a:pt x="6579" y="21101"/>
                  </a:lnTo>
                  <a:lnTo>
                    <a:pt x="6520" y="21516"/>
                  </a:lnTo>
                  <a:lnTo>
                    <a:pt x="6342" y="21931"/>
                  </a:lnTo>
                  <a:lnTo>
                    <a:pt x="6342" y="21931"/>
                  </a:lnTo>
                  <a:lnTo>
                    <a:pt x="6164" y="22227"/>
                  </a:lnTo>
                  <a:lnTo>
                    <a:pt x="5927" y="22523"/>
                  </a:lnTo>
                  <a:lnTo>
                    <a:pt x="5631" y="22701"/>
                  </a:lnTo>
                  <a:lnTo>
                    <a:pt x="5453" y="22760"/>
                  </a:lnTo>
                  <a:lnTo>
                    <a:pt x="5275" y="22760"/>
                  </a:lnTo>
                  <a:lnTo>
                    <a:pt x="5275" y="22760"/>
                  </a:lnTo>
                  <a:lnTo>
                    <a:pt x="5097" y="22642"/>
                  </a:lnTo>
                  <a:lnTo>
                    <a:pt x="4920" y="22523"/>
                  </a:lnTo>
                  <a:lnTo>
                    <a:pt x="4920" y="22523"/>
                  </a:lnTo>
                  <a:lnTo>
                    <a:pt x="4505" y="22049"/>
                  </a:lnTo>
                  <a:lnTo>
                    <a:pt x="4505" y="22049"/>
                  </a:lnTo>
                  <a:lnTo>
                    <a:pt x="4386" y="21871"/>
                  </a:lnTo>
                  <a:lnTo>
                    <a:pt x="4208" y="21693"/>
                  </a:lnTo>
                  <a:lnTo>
                    <a:pt x="4031" y="21575"/>
                  </a:lnTo>
                  <a:lnTo>
                    <a:pt x="3912" y="21516"/>
                  </a:lnTo>
                  <a:lnTo>
                    <a:pt x="3793" y="21575"/>
                  </a:lnTo>
                  <a:lnTo>
                    <a:pt x="3793" y="21575"/>
                  </a:lnTo>
                  <a:lnTo>
                    <a:pt x="3616" y="21693"/>
                  </a:lnTo>
                  <a:lnTo>
                    <a:pt x="3497" y="21871"/>
                  </a:lnTo>
                  <a:lnTo>
                    <a:pt x="3497" y="21871"/>
                  </a:lnTo>
                  <a:lnTo>
                    <a:pt x="3260" y="22464"/>
                  </a:lnTo>
                  <a:lnTo>
                    <a:pt x="3260" y="22464"/>
                  </a:lnTo>
                  <a:lnTo>
                    <a:pt x="3082" y="23294"/>
                  </a:lnTo>
                  <a:lnTo>
                    <a:pt x="2904" y="24183"/>
                  </a:lnTo>
                  <a:lnTo>
                    <a:pt x="2904" y="24183"/>
                  </a:lnTo>
                  <a:lnTo>
                    <a:pt x="2727" y="25191"/>
                  </a:lnTo>
                  <a:lnTo>
                    <a:pt x="2667" y="26198"/>
                  </a:lnTo>
                  <a:lnTo>
                    <a:pt x="2667" y="26198"/>
                  </a:lnTo>
                  <a:lnTo>
                    <a:pt x="2608" y="27028"/>
                  </a:lnTo>
                  <a:lnTo>
                    <a:pt x="2608" y="27858"/>
                  </a:lnTo>
                  <a:lnTo>
                    <a:pt x="2667" y="28688"/>
                  </a:lnTo>
                  <a:lnTo>
                    <a:pt x="2786" y="29517"/>
                  </a:lnTo>
                  <a:lnTo>
                    <a:pt x="2786" y="29517"/>
                  </a:lnTo>
                  <a:lnTo>
                    <a:pt x="2964" y="30288"/>
                  </a:lnTo>
                  <a:lnTo>
                    <a:pt x="3201" y="31058"/>
                  </a:lnTo>
                  <a:lnTo>
                    <a:pt x="3497" y="31770"/>
                  </a:lnTo>
                  <a:lnTo>
                    <a:pt x="3793" y="32481"/>
                  </a:lnTo>
                  <a:lnTo>
                    <a:pt x="3793" y="32481"/>
                  </a:lnTo>
                  <a:lnTo>
                    <a:pt x="4208" y="33192"/>
                  </a:lnTo>
                  <a:lnTo>
                    <a:pt x="4623" y="33903"/>
                  </a:lnTo>
                  <a:lnTo>
                    <a:pt x="4623" y="33903"/>
                  </a:lnTo>
                  <a:lnTo>
                    <a:pt x="5157" y="34555"/>
                  </a:lnTo>
                  <a:lnTo>
                    <a:pt x="5809" y="35148"/>
                  </a:lnTo>
                  <a:lnTo>
                    <a:pt x="5809" y="35148"/>
                  </a:lnTo>
                  <a:lnTo>
                    <a:pt x="6461" y="35741"/>
                  </a:lnTo>
                  <a:lnTo>
                    <a:pt x="7231" y="36156"/>
                  </a:lnTo>
                  <a:lnTo>
                    <a:pt x="8002" y="36571"/>
                  </a:lnTo>
                  <a:lnTo>
                    <a:pt x="8772" y="36867"/>
                  </a:lnTo>
                  <a:lnTo>
                    <a:pt x="8772" y="36867"/>
                  </a:lnTo>
                  <a:lnTo>
                    <a:pt x="9721" y="37163"/>
                  </a:lnTo>
                  <a:lnTo>
                    <a:pt x="10610" y="37341"/>
                  </a:lnTo>
                  <a:lnTo>
                    <a:pt x="11558" y="37460"/>
                  </a:lnTo>
                  <a:lnTo>
                    <a:pt x="12447" y="37519"/>
                  </a:lnTo>
                  <a:lnTo>
                    <a:pt x="12447" y="37519"/>
                  </a:lnTo>
                  <a:lnTo>
                    <a:pt x="13396" y="37519"/>
                  </a:lnTo>
                  <a:lnTo>
                    <a:pt x="14403" y="37460"/>
                  </a:lnTo>
                  <a:lnTo>
                    <a:pt x="15352" y="37341"/>
                  </a:lnTo>
                  <a:lnTo>
                    <a:pt x="16300" y="37163"/>
                  </a:lnTo>
                  <a:lnTo>
                    <a:pt x="17248" y="36926"/>
                  </a:lnTo>
                  <a:lnTo>
                    <a:pt x="18197" y="36689"/>
                  </a:lnTo>
                  <a:lnTo>
                    <a:pt x="19086" y="36334"/>
                  </a:lnTo>
                  <a:lnTo>
                    <a:pt x="19975" y="35978"/>
                  </a:lnTo>
                  <a:lnTo>
                    <a:pt x="19975" y="35978"/>
                  </a:lnTo>
                  <a:lnTo>
                    <a:pt x="20627" y="35682"/>
                  </a:lnTo>
                  <a:lnTo>
                    <a:pt x="21219" y="35326"/>
                  </a:lnTo>
                  <a:lnTo>
                    <a:pt x="21753" y="34970"/>
                  </a:lnTo>
                  <a:lnTo>
                    <a:pt x="22286" y="34555"/>
                  </a:lnTo>
                  <a:lnTo>
                    <a:pt x="22820" y="34141"/>
                  </a:lnTo>
                  <a:lnTo>
                    <a:pt x="23353" y="33666"/>
                  </a:lnTo>
                  <a:lnTo>
                    <a:pt x="23827" y="33192"/>
                  </a:lnTo>
                  <a:lnTo>
                    <a:pt x="24242" y="32659"/>
                  </a:lnTo>
                  <a:lnTo>
                    <a:pt x="24242" y="32659"/>
                  </a:lnTo>
                  <a:lnTo>
                    <a:pt x="24657" y="32125"/>
                  </a:lnTo>
                  <a:lnTo>
                    <a:pt x="25013" y="31533"/>
                  </a:lnTo>
                  <a:lnTo>
                    <a:pt x="25309" y="30940"/>
                  </a:lnTo>
                  <a:lnTo>
                    <a:pt x="25546" y="30288"/>
                  </a:lnTo>
                  <a:lnTo>
                    <a:pt x="25783" y="29636"/>
                  </a:lnTo>
                  <a:lnTo>
                    <a:pt x="25961" y="28984"/>
                  </a:lnTo>
                  <a:lnTo>
                    <a:pt x="26080" y="28332"/>
                  </a:lnTo>
                  <a:lnTo>
                    <a:pt x="26139" y="27621"/>
                  </a:lnTo>
                  <a:lnTo>
                    <a:pt x="26139" y="27621"/>
                  </a:lnTo>
                  <a:lnTo>
                    <a:pt x="26139" y="26909"/>
                  </a:lnTo>
                  <a:lnTo>
                    <a:pt x="26080" y="26198"/>
                  </a:lnTo>
                  <a:lnTo>
                    <a:pt x="25961" y="25487"/>
                  </a:lnTo>
                  <a:lnTo>
                    <a:pt x="25783" y="24776"/>
                  </a:lnTo>
                  <a:lnTo>
                    <a:pt x="25428" y="23412"/>
                  </a:lnTo>
                  <a:lnTo>
                    <a:pt x="24954" y="22049"/>
                  </a:lnTo>
                  <a:lnTo>
                    <a:pt x="24954" y="22049"/>
                  </a:lnTo>
                  <a:lnTo>
                    <a:pt x="24420" y="20686"/>
                  </a:lnTo>
                  <a:lnTo>
                    <a:pt x="23827" y="19382"/>
                  </a:lnTo>
                  <a:lnTo>
                    <a:pt x="23827" y="19382"/>
                  </a:lnTo>
                  <a:lnTo>
                    <a:pt x="23531" y="18730"/>
                  </a:lnTo>
                  <a:lnTo>
                    <a:pt x="23175" y="18078"/>
                  </a:lnTo>
                  <a:lnTo>
                    <a:pt x="22820" y="17485"/>
                  </a:lnTo>
                  <a:lnTo>
                    <a:pt x="22405" y="16892"/>
                  </a:lnTo>
                  <a:lnTo>
                    <a:pt x="22405" y="16892"/>
                  </a:lnTo>
                  <a:lnTo>
                    <a:pt x="22286" y="16833"/>
                  </a:lnTo>
                  <a:lnTo>
                    <a:pt x="22168" y="16833"/>
                  </a:lnTo>
                  <a:lnTo>
                    <a:pt x="22109" y="16892"/>
                  </a:lnTo>
                  <a:lnTo>
                    <a:pt x="22049" y="16952"/>
                  </a:lnTo>
                  <a:lnTo>
                    <a:pt x="22049" y="16952"/>
                  </a:lnTo>
                  <a:lnTo>
                    <a:pt x="21931" y="17426"/>
                  </a:lnTo>
                  <a:lnTo>
                    <a:pt x="21753" y="17900"/>
                  </a:lnTo>
                  <a:lnTo>
                    <a:pt x="21634" y="18078"/>
                  </a:lnTo>
                  <a:lnTo>
                    <a:pt x="21457" y="18256"/>
                  </a:lnTo>
                  <a:lnTo>
                    <a:pt x="21279" y="18315"/>
                  </a:lnTo>
                  <a:lnTo>
                    <a:pt x="21042" y="18315"/>
                  </a:lnTo>
                  <a:lnTo>
                    <a:pt x="21042" y="18315"/>
                  </a:lnTo>
                  <a:lnTo>
                    <a:pt x="20745" y="18196"/>
                  </a:lnTo>
                  <a:lnTo>
                    <a:pt x="20567" y="18019"/>
                  </a:lnTo>
                  <a:lnTo>
                    <a:pt x="20390" y="17782"/>
                  </a:lnTo>
                  <a:lnTo>
                    <a:pt x="20212" y="17544"/>
                  </a:lnTo>
                  <a:lnTo>
                    <a:pt x="20212" y="17544"/>
                  </a:lnTo>
                  <a:lnTo>
                    <a:pt x="19975" y="17070"/>
                  </a:lnTo>
                  <a:lnTo>
                    <a:pt x="19738" y="16537"/>
                  </a:lnTo>
                  <a:lnTo>
                    <a:pt x="19738" y="16537"/>
                  </a:lnTo>
                  <a:lnTo>
                    <a:pt x="19382" y="15648"/>
                  </a:lnTo>
                  <a:lnTo>
                    <a:pt x="19263" y="15174"/>
                  </a:lnTo>
                  <a:lnTo>
                    <a:pt x="19145" y="14699"/>
                  </a:lnTo>
                  <a:lnTo>
                    <a:pt x="19145" y="14699"/>
                  </a:lnTo>
                  <a:lnTo>
                    <a:pt x="19026" y="13633"/>
                  </a:lnTo>
                  <a:lnTo>
                    <a:pt x="19026" y="12743"/>
                  </a:lnTo>
                  <a:lnTo>
                    <a:pt x="19145" y="12032"/>
                  </a:lnTo>
                  <a:lnTo>
                    <a:pt x="19263" y="11795"/>
                  </a:lnTo>
                  <a:lnTo>
                    <a:pt x="19323" y="11677"/>
                  </a:lnTo>
                  <a:lnTo>
                    <a:pt x="19323" y="11677"/>
                  </a:lnTo>
                  <a:lnTo>
                    <a:pt x="19560" y="11558"/>
                  </a:lnTo>
                  <a:lnTo>
                    <a:pt x="19797" y="11617"/>
                  </a:lnTo>
                  <a:lnTo>
                    <a:pt x="19975" y="11677"/>
                  </a:lnTo>
                  <a:lnTo>
                    <a:pt x="20093" y="11795"/>
                  </a:lnTo>
                  <a:lnTo>
                    <a:pt x="20212" y="11914"/>
                  </a:lnTo>
                  <a:lnTo>
                    <a:pt x="20330" y="12091"/>
                  </a:lnTo>
                  <a:lnTo>
                    <a:pt x="20330" y="12091"/>
                  </a:lnTo>
                  <a:lnTo>
                    <a:pt x="20390" y="12151"/>
                  </a:lnTo>
                  <a:lnTo>
                    <a:pt x="20449" y="12151"/>
                  </a:lnTo>
                  <a:lnTo>
                    <a:pt x="20567" y="11973"/>
                  </a:lnTo>
                  <a:lnTo>
                    <a:pt x="20567" y="11973"/>
                  </a:lnTo>
                  <a:lnTo>
                    <a:pt x="20627" y="11558"/>
                  </a:lnTo>
                  <a:lnTo>
                    <a:pt x="20627" y="11143"/>
                  </a:lnTo>
                  <a:lnTo>
                    <a:pt x="20627" y="11143"/>
                  </a:lnTo>
                  <a:lnTo>
                    <a:pt x="20627" y="10669"/>
                  </a:lnTo>
                  <a:lnTo>
                    <a:pt x="20567" y="10076"/>
                  </a:lnTo>
                  <a:lnTo>
                    <a:pt x="20330" y="8891"/>
                  </a:lnTo>
                  <a:lnTo>
                    <a:pt x="20034" y="7765"/>
                  </a:lnTo>
                  <a:lnTo>
                    <a:pt x="19797" y="7231"/>
                  </a:lnTo>
                  <a:lnTo>
                    <a:pt x="19619" y="6816"/>
                  </a:lnTo>
                  <a:lnTo>
                    <a:pt x="19619" y="6816"/>
                  </a:lnTo>
                  <a:lnTo>
                    <a:pt x="19086" y="6105"/>
                  </a:lnTo>
                  <a:lnTo>
                    <a:pt x="18434" y="5394"/>
                  </a:lnTo>
                  <a:lnTo>
                    <a:pt x="17722" y="4801"/>
                  </a:lnTo>
                  <a:lnTo>
                    <a:pt x="17011" y="4268"/>
                  </a:lnTo>
                  <a:lnTo>
                    <a:pt x="17011" y="4268"/>
                  </a:lnTo>
                  <a:lnTo>
                    <a:pt x="16122" y="3675"/>
                  </a:lnTo>
                  <a:lnTo>
                    <a:pt x="15233" y="3201"/>
                  </a:lnTo>
                  <a:lnTo>
                    <a:pt x="13455" y="2312"/>
                  </a:lnTo>
                  <a:lnTo>
                    <a:pt x="11617" y="1423"/>
                  </a:lnTo>
                  <a:lnTo>
                    <a:pt x="10728" y="948"/>
                  </a:lnTo>
                  <a:lnTo>
                    <a:pt x="9898" y="415"/>
                  </a:lnTo>
                  <a:lnTo>
                    <a:pt x="9898" y="415"/>
                  </a:lnTo>
                  <a:lnTo>
                    <a:pt x="9424" y="59"/>
                  </a:lnTo>
                  <a:lnTo>
                    <a:pt x="9424" y="59"/>
                  </a:lnTo>
                  <a:lnTo>
                    <a:pt x="9306" y="0"/>
                  </a:lnTo>
                  <a:lnTo>
                    <a:pt x="9187" y="0"/>
                  </a:lnTo>
                  <a:lnTo>
                    <a:pt x="9187" y="0"/>
                  </a:lnTo>
                  <a:lnTo>
                    <a:pt x="8832" y="119"/>
                  </a:lnTo>
                  <a:lnTo>
                    <a:pt x="8832" y="119"/>
                  </a:lnTo>
                  <a:lnTo>
                    <a:pt x="8357" y="296"/>
                  </a:lnTo>
                  <a:lnTo>
                    <a:pt x="8357" y="296"/>
                  </a:lnTo>
                  <a:lnTo>
                    <a:pt x="8180" y="474"/>
                  </a:lnTo>
                  <a:lnTo>
                    <a:pt x="7943" y="652"/>
                  </a:lnTo>
                  <a:lnTo>
                    <a:pt x="7943" y="652"/>
                  </a:lnTo>
                  <a:lnTo>
                    <a:pt x="7231" y="1482"/>
                  </a:lnTo>
                  <a:lnTo>
                    <a:pt x="6520" y="2252"/>
                  </a:lnTo>
                  <a:lnTo>
                    <a:pt x="5097" y="3912"/>
                  </a:lnTo>
                  <a:lnTo>
                    <a:pt x="5097" y="3912"/>
                  </a:lnTo>
                  <a:lnTo>
                    <a:pt x="2193" y="7290"/>
                  </a:lnTo>
                  <a:lnTo>
                    <a:pt x="2193" y="7290"/>
                  </a:lnTo>
                  <a:lnTo>
                    <a:pt x="1482" y="8061"/>
                  </a:lnTo>
                  <a:lnTo>
                    <a:pt x="830" y="8891"/>
                  </a:lnTo>
                  <a:lnTo>
                    <a:pt x="830" y="8891"/>
                  </a:lnTo>
                  <a:lnTo>
                    <a:pt x="534" y="9306"/>
                  </a:lnTo>
                  <a:lnTo>
                    <a:pt x="296" y="9721"/>
                  </a:lnTo>
                  <a:lnTo>
                    <a:pt x="119" y="10195"/>
                  </a:lnTo>
                  <a:lnTo>
                    <a:pt x="0" y="106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6"/>
            <p:cNvSpPr/>
            <p:nvPr/>
          </p:nvSpPr>
          <p:spPr>
            <a:xfrm>
              <a:off x="4378400" y="2024950"/>
              <a:ext cx="105225" cy="257850"/>
            </a:xfrm>
            <a:custGeom>
              <a:avLst/>
              <a:gdLst/>
              <a:ahLst/>
              <a:cxnLst/>
              <a:rect l="l" t="t" r="r" b="b"/>
              <a:pathLst>
                <a:path w="4209" h="10314" extrusionOk="0">
                  <a:moveTo>
                    <a:pt x="2371" y="1"/>
                  </a:moveTo>
                  <a:lnTo>
                    <a:pt x="2075" y="60"/>
                  </a:lnTo>
                  <a:lnTo>
                    <a:pt x="1897" y="119"/>
                  </a:lnTo>
                  <a:lnTo>
                    <a:pt x="1719" y="238"/>
                  </a:lnTo>
                  <a:lnTo>
                    <a:pt x="1364" y="534"/>
                  </a:lnTo>
                  <a:lnTo>
                    <a:pt x="1127" y="949"/>
                  </a:lnTo>
                  <a:lnTo>
                    <a:pt x="1008" y="1423"/>
                  </a:lnTo>
                  <a:lnTo>
                    <a:pt x="949" y="1957"/>
                  </a:lnTo>
                  <a:lnTo>
                    <a:pt x="949" y="2490"/>
                  </a:lnTo>
                  <a:lnTo>
                    <a:pt x="1067" y="2964"/>
                  </a:lnTo>
                  <a:lnTo>
                    <a:pt x="1245" y="3438"/>
                  </a:lnTo>
                  <a:lnTo>
                    <a:pt x="1423" y="3913"/>
                  </a:lnTo>
                  <a:lnTo>
                    <a:pt x="1719" y="4328"/>
                  </a:lnTo>
                  <a:lnTo>
                    <a:pt x="2312" y="5157"/>
                  </a:lnTo>
                  <a:lnTo>
                    <a:pt x="2845" y="5987"/>
                  </a:lnTo>
                  <a:lnTo>
                    <a:pt x="3320" y="6876"/>
                  </a:lnTo>
                  <a:lnTo>
                    <a:pt x="3497" y="7350"/>
                  </a:lnTo>
                  <a:lnTo>
                    <a:pt x="3675" y="7825"/>
                  </a:lnTo>
                  <a:lnTo>
                    <a:pt x="3675" y="8299"/>
                  </a:lnTo>
                  <a:lnTo>
                    <a:pt x="3616" y="8536"/>
                  </a:lnTo>
                  <a:lnTo>
                    <a:pt x="3616" y="8654"/>
                  </a:lnTo>
                  <a:lnTo>
                    <a:pt x="3616" y="8714"/>
                  </a:lnTo>
                  <a:lnTo>
                    <a:pt x="3438" y="9069"/>
                  </a:lnTo>
                  <a:lnTo>
                    <a:pt x="3201" y="9366"/>
                  </a:lnTo>
                  <a:lnTo>
                    <a:pt x="2845" y="9603"/>
                  </a:lnTo>
                  <a:lnTo>
                    <a:pt x="2549" y="9721"/>
                  </a:lnTo>
                  <a:lnTo>
                    <a:pt x="2134" y="9781"/>
                  </a:lnTo>
                  <a:lnTo>
                    <a:pt x="1779" y="9781"/>
                  </a:lnTo>
                  <a:lnTo>
                    <a:pt x="1423" y="9662"/>
                  </a:lnTo>
                  <a:lnTo>
                    <a:pt x="1127" y="9484"/>
                  </a:lnTo>
                  <a:lnTo>
                    <a:pt x="890" y="9188"/>
                  </a:lnTo>
                  <a:lnTo>
                    <a:pt x="652" y="8891"/>
                  </a:lnTo>
                  <a:lnTo>
                    <a:pt x="534" y="8477"/>
                  </a:lnTo>
                  <a:lnTo>
                    <a:pt x="534" y="8299"/>
                  </a:lnTo>
                  <a:lnTo>
                    <a:pt x="534" y="8062"/>
                  </a:lnTo>
                  <a:lnTo>
                    <a:pt x="593" y="7884"/>
                  </a:lnTo>
                  <a:lnTo>
                    <a:pt x="712" y="7706"/>
                  </a:lnTo>
                  <a:lnTo>
                    <a:pt x="830" y="7588"/>
                  </a:lnTo>
                  <a:lnTo>
                    <a:pt x="949" y="7528"/>
                  </a:lnTo>
                  <a:lnTo>
                    <a:pt x="1304" y="7528"/>
                  </a:lnTo>
                  <a:lnTo>
                    <a:pt x="1304" y="7588"/>
                  </a:lnTo>
                  <a:lnTo>
                    <a:pt x="1364" y="7588"/>
                  </a:lnTo>
                  <a:lnTo>
                    <a:pt x="1482" y="7706"/>
                  </a:lnTo>
                  <a:lnTo>
                    <a:pt x="1601" y="7825"/>
                  </a:lnTo>
                  <a:lnTo>
                    <a:pt x="1601" y="8002"/>
                  </a:lnTo>
                  <a:lnTo>
                    <a:pt x="1601" y="8417"/>
                  </a:lnTo>
                  <a:lnTo>
                    <a:pt x="1601" y="8477"/>
                  </a:lnTo>
                  <a:lnTo>
                    <a:pt x="1719" y="8536"/>
                  </a:lnTo>
                  <a:lnTo>
                    <a:pt x="1779" y="8536"/>
                  </a:lnTo>
                  <a:lnTo>
                    <a:pt x="1897" y="8358"/>
                  </a:lnTo>
                  <a:lnTo>
                    <a:pt x="2016" y="8121"/>
                  </a:lnTo>
                  <a:lnTo>
                    <a:pt x="2075" y="7884"/>
                  </a:lnTo>
                  <a:lnTo>
                    <a:pt x="2016" y="7647"/>
                  </a:lnTo>
                  <a:lnTo>
                    <a:pt x="1897" y="7410"/>
                  </a:lnTo>
                  <a:lnTo>
                    <a:pt x="1719" y="7232"/>
                  </a:lnTo>
                  <a:lnTo>
                    <a:pt x="1423" y="7113"/>
                  </a:lnTo>
                  <a:lnTo>
                    <a:pt x="1127" y="7054"/>
                  </a:lnTo>
                  <a:lnTo>
                    <a:pt x="830" y="7113"/>
                  </a:lnTo>
                  <a:lnTo>
                    <a:pt x="593" y="7232"/>
                  </a:lnTo>
                  <a:lnTo>
                    <a:pt x="356" y="7350"/>
                  </a:lnTo>
                  <a:lnTo>
                    <a:pt x="238" y="7588"/>
                  </a:lnTo>
                  <a:lnTo>
                    <a:pt x="119" y="7825"/>
                  </a:lnTo>
                  <a:lnTo>
                    <a:pt x="60" y="8062"/>
                  </a:lnTo>
                  <a:lnTo>
                    <a:pt x="0" y="8299"/>
                  </a:lnTo>
                  <a:lnTo>
                    <a:pt x="60" y="8595"/>
                  </a:lnTo>
                  <a:lnTo>
                    <a:pt x="119" y="8832"/>
                  </a:lnTo>
                  <a:lnTo>
                    <a:pt x="297" y="9247"/>
                  </a:lnTo>
                  <a:lnTo>
                    <a:pt x="534" y="9603"/>
                  </a:lnTo>
                  <a:lnTo>
                    <a:pt x="890" y="9899"/>
                  </a:lnTo>
                  <a:lnTo>
                    <a:pt x="1304" y="10136"/>
                  </a:lnTo>
                  <a:lnTo>
                    <a:pt x="1719" y="10255"/>
                  </a:lnTo>
                  <a:lnTo>
                    <a:pt x="2075" y="10314"/>
                  </a:lnTo>
                  <a:lnTo>
                    <a:pt x="2608" y="10255"/>
                  </a:lnTo>
                  <a:lnTo>
                    <a:pt x="3142" y="10018"/>
                  </a:lnTo>
                  <a:lnTo>
                    <a:pt x="3497" y="9781"/>
                  </a:lnTo>
                  <a:lnTo>
                    <a:pt x="3794" y="9425"/>
                  </a:lnTo>
                  <a:lnTo>
                    <a:pt x="4031" y="9010"/>
                  </a:lnTo>
                  <a:lnTo>
                    <a:pt x="4209" y="8536"/>
                  </a:lnTo>
                  <a:lnTo>
                    <a:pt x="4209" y="8299"/>
                  </a:lnTo>
                  <a:lnTo>
                    <a:pt x="4209" y="8002"/>
                  </a:lnTo>
                  <a:lnTo>
                    <a:pt x="4090" y="7469"/>
                  </a:lnTo>
                  <a:lnTo>
                    <a:pt x="3912" y="6936"/>
                  </a:lnTo>
                  <a:lnTo>
                    <a:pt x="3675" y="6402"/>
                  </a:lnTo>
                  <a:lnTo>
                    <a:pt x="3438" y="5928"/>
                  </a:lnTo>
                  <a:lnTo>
                    <a:pt x="3142" y="5454"/>
                  </a:lnTo>
                  <a:lnTo>
                    <a:pt x="2490" y="4565"/>
                  </a:lnTo>
                  <a:lnTo>
                    <a:pt x="1897" y="3676"/>
                  </a:lnTo>
                  <a:lnTo>
                    <a:pt x="1660" y="3261"/>
                  </a:lnTo>
                  <a:lnTo>
                    <a:pt x="1482" y="2786"/>
                  </a:lnTo>
                  <a:lnTo>
                    <a:pt x="1423" y="2312"/>
                  </a:lnTo>
                  <a:lnTo>
                    <a:pt x="1364" y="1779"/>
                  </a:lnTo>
                  <a:lnTo>
                    <a:pt x="1482" y="1245"/>
                  </a:lnTo>
                  <a:lnTo>
                    <a:pt x="1660" y="831"/>
                  </a:lnTo>
                  <a:lnTo>
                    <a:pt x="1779" y="653"/>
                  </a:lnTo>
                  <a:lnTo>
                    <a:pt x="1897" y="475"/>
                  </a:lnTo>
                  <a:lnTo>
                    <a:pt x="2075" y="356"/>
                  </a:lnTo>
                  <a:lnTo>
                    <a:pt x="2312" y="297"/>
                  </a:lnTo>
                  <a:lnTo>
                    <a:pt x="2490" y="238"/>
                  </a:lnTo>
                  <a:lnTo>
                    <a:pt x="2786" y="297"/>
                  </a:lnTo>
                  <a:lnTo>
                    <a:pt x="3083" y="475"/>
                  </a:lnTo>
                  <a:lnTo>
                    <a:pt x="3083" y="534"/>
                  </a:lnTo>
                  <a:lnTo>
                    <a:pt x="3142" y="475"/>
                  </a:lnTo>
                  <a:lnTo>
                    <a:pt x="3142" y="416"/>
                  </a:lnTo>
                  <a:lnTo>
                    <a:pt x="3023" y="238"/>
                  </a:lnTo>
                  <a:lnTo>
                    <a:pt x="2905" y="119"/>
                  </a:lnTo>
                  <a:lnTo>
                    <a:pt x="2668" y="60"/>
                  </a:lnTo>
                  <a:lnTo>
                    <a:pt x="2371"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6"/>
            <p:cNvSpPr/>
            <p:nvPr/>
          </p:nvSpPr>
          <p:spPr>
            <a:xfrm>
              <a:off x="4378400" y="2024950"/>
              <a:ext cx="105225" cy="257850"/>
            </a:xfrm>
            <a:custGeom>
              <a:avLst/>
              <a:gdLst/>
              <a:ahLst/>
              <a:cxnLst/>
              <a:rect l="l" t="t" r="r" b="b"/>
              <a:pathLst>
                <a:path w="4209" h="10314" fill="none" extrusionOk="0">
                  <a:moveTo>
                    <a:pt x="2371" y="1"/>
                  </a:moveTo>
                  <a:lnTo>
                    <a:pt x="2371" y="1"/>
                  </a:lnTo>
                  <a:lnTo>
                    <a:pt x="2075" y="60"/>
                  </a:lnTo>
                  <a:lnTo>
                    <a:pt x="2075" y="60"/>
                  </a:lnTo>
                  <a:lnTo>
                    <a:pt x="1897" y="119"/>
                  </a:lnTo>
                  <a:lnTo>
                    <a:pt x="1719" y="238"/>
                  </a:lnTo>
                  <a:lnTo>
                    <a:pt x="1364" y="534"/>
                  </a:lnTo>
                  <a:lnTo>
                    <a:pt x="1364" y="534"/>
                  </a:lnTo>
                  <a:lnTo>
                    <a:pt x="1127" y="949"/>
                  </a:lnTo>
                  <a:lnTo>
                    <a:pt x="1008" y="1423"/>
                  </a:lnTo>
                  <a:lnTo>
                    <a:pt x="949" y="1957"/>
                  </a:lnTo>
                  <a:lnTo>
                    <a:pt x="949" y="2490"/>
                  </a:lnTo>
                  <a:lnTo>
                    <a:pt x="949" y="2490"/>
                  </a:lnTo>
                  <a:lnTo>
                    <a:pt x="1067" y="2964"/>
                  </a:lnTo>
                  <a:lnTo>
                    <a:pt x="1245" y="3438"/>
                  </a:lnTo>
                  <a:lnTo>
                    <a:pt x="1423" y="3913"/>
                  </a:lnTo>
                  <a:lnTo>
                    <a:pt x="1719" y="4328"/>
                  </a:lnTo>
                  <a:lnTo>
                    <a:pt x="1719" y="4328"/>
                  </a:lnTo>
                  <a:lnTo>
                    <a:pt x="2312" y="5157"/>
                  </a:lnTo>
                  <a:lnTo>
                    <a:pt x="2845" y="5987"/>
                  </a:lnTo>
                  <a:lnTo>
                    <a:pt x="2845" y="5987"/>
                  </a:lnTo>
                  <a:lnTo>
                    <a:pt x="3320" y="6876"/>
                  </a:lnTo>
                  <a:lnTo>
                    <a:pt x="3320" y="6876"/>
                  </a:lnTo>
                  <a:lnTo>
                    <a:pt x="3497" y="7350"/>
                  </a:lnTo>
                  <a:lnTo>
                    <a:pt x="3675" y="7825"/>
                  </a:lnTo>
                  <a:lnTo>
                    <a:pt x="3675" y="7825"/>
                  </a:lnTo>
                  <a:lnTo>
                    <a:pt x="3675" y="8299"/>
                  </a:lnTo>
                  <a:lnTo>
                    <a:pt x="3675" y="8299"/>
                  </a:lnTo>
                  <a:lnTo>
                    <a:pt x="3616" y="8536"/>
                  </a:lnTo>
                  <a:lnTo>
                    <a:pt x="3616" y="8536"/>
                  </a:lnTo>
                  <a:lnTo>
                    <a:pt x="3616" y="8654"/>
                  </a:lnTo>
                  <a:lnTo>
                    <a:pt x="3616" y="8654"/>
                  </a:lnTo>
                  <a:lnTo>
                    <a:pt x="3616" y="8654"/>
                  </a:lnTo>
                  <a:lnTo>
                    <a:pt x="3616" y="8654"/>
                  </a:lnTo>
                  <a:lnTo>
                    <a:pt x="3616" y="8714"/>
                  </a:lnTo>
                  <a:lnTo>
                    <a:pt x="3616" y="8714"/>
                  </a:lnTo>
                  <a:lnTo>
                    <a:pt x="3616" y="8714"/>
                  </a:lnTo>
                  <a:lnTo>
                    <a:pt x="3616" y="8714"/>
                  </a:lnTo>
                  <a:lnTo>
                    <a:pt x="3616" y="8714"/>
                  </a:lnTo>
                  <a:lnTo>
                    <a:pt x="3438" y="9069"/>
                  </a:lnTo>
                  <a:lnTo>
                    <a:pt x="3201" y="9366"/>
                  </a:lnTo>
                  <a:lnTo>
                    <a:pt x="3201" y="9366"/>
                  </a:lnTo>
                  <a:lnTo>
                    <a:pt x="2845" y="9603"/>
                  </a:lnTo>
                  <a:lnTo>
                    <a:pt x="2845" y="9603"/>
                  </a:lnTo>
                  <a:lnTo>
                    <a:pt x="2549" y="9721"/>
                  </a:lnTo>
                  <a:lnTo>
                    <a:pt x="2549" y="9721"/>
                  </a:lnTo>
                  <a:lnTo>
                    <a:pt x="2134" y="9781"/>
                  </a:lnTo>
                  <a:lnTo>
                    <a:pt x="2134" y="9781"/>
                  </a:lnTo>
                  <a:lnTo>
                    <a:pt x="1779" y="9781"/>
                  </a:lnTo>
                  <a:lnTo>
                    <a:pt x="1779" y="9781"/>
                  </a:lnTo>
                  <a:lnTo>
                    <a:pt x="1423" y="9662"/>
                  </a:lnTo>
                  <a:lnTo>
                    <a:pt x="1127" y="9484"/>
                  </a:lnTo>
                  <a:lnTo>
                    <a:pt x="1127" y="9484"/>
                  </a:lnTo>
                  <a:lnTo>
                    <a:pt x="890" y="9188"/>
                  </a:lnTo>
                  <a:lnTo>
                    <a:pt x="890" y="9188"/>
                  </a:lnTo>
                  <a:lnTo>
                    <a:pt x="652" y="8891"/>
                  </a:lnTo>
                  <a:lnTo>
                    <a:pt x="652" y="8891"/>
                  </a:lnTo>
                  <a:lnTo>
                    <a:pt x="534" y="8477"/>
                  </a:lnTo>
                  <a:lnTo>
                    <a:pt x="534" y="8299"/>
                  </a:lnTo>
                  <a:lnTo>
                    <a:pt x="534" y="8062"/>
                  </a:lnTo>
                  <a:lnTo>
                    <a:pt x="534" y="8062"/>
                  </a:lnTo>
                  <a:lnTo>
                    <a:pt x="593" y="7884"/>
                  </a:lnTo>
                  <a:lnTo>
                    <a:pt x="712" y="7706"/>
                  </a:lnTo>
                  <a:lnTo>
                    <a:pt x="712" y="7706"/>
                  </a:lnTo>
                  <a:lnTo>
                    <a:pt x="830" y="7588"/>
                  </a:lnTo>
                  <a:lnTo>
                    <a:pt x="949" y="7528"/>
                  </a:lnTo>
                  <a:lnTo>
                    <a:pt x="949" y="7528"/>
                  </a:lnTo>
                  <a:lnTo>
                    <a:pt x="1127" y="7528"/>
                  </a:lnTo>
                  <a:lnTo>
                    <a:pt x="1127" y="7528"/>
                  </a:lnTo>
                  <a:lnTo>
                    <a:pt x="1245" y="7528"/>
                  </a:lnTo>
                  <a:lnTo>
                    <a:pt x="1245" y="7528"/>
                  </a:lnTo>
                  <a:lnTo>
                    <a:pt x="1304" y="7528"/>
                  </a:lnTo>
                  <a:lnTo>
                    <a:pt x="1304" y="7588"/>
                  </a:lnTo>
                  <a:lnTo>
                    <a:pt x="1364" y="7588"/>
                  </a:lnTo>
                  <a:lnTo>
                    <a:pt x="1364" y="7588"/>
                  </a:lnTo>
                  <a:lnTo>
                    <a:pt x="1482" y="7706"/>
                  </a:lnTo>
                  <a:lnTo>
                    <a:pt x="1482" y="7706"/>
                  </a:lnTo>
                  <a:lnTo>
                    <a:pt x="1601" y="7825"/>
                  </a:lnTo>
                  <a:lnTo>
                    <a:pt x="1601" y="8002"/>
                  </a:lnTo>
                  <a:lnTo>
                    <a:pt x="1601" y="8002"/>
                  </a:lnTo>
                  <a:lnTo>
                    <a:pt x="1601" y="8417"/>
                  </a:lnTo>
                  <a:lnTo>
                    <a:pt x="1601" y="8417"/>
                  </a:lnTo>
                  <a:lnTo>
                    <a:pt x="1601" y="8477"/>
                  </a:lnTo>
                  <a:lnTo>
                    <a:pt x="1719" y="8536"/>
                  </a:lnTo>
                  <a:lnTo>
                    <a:pt x="1719" y="8536"/>
                  </a:lnTo>
                  <a:lnTo>
                    <a:pt x="1779" y="8536"/>
                  </a:lnTo>
                  <a:lnTo>
                    <a:pt x="1779" y="8536"/>
                  </a:lnTo>
                  <a:lnTo>
                    <a:pt x="1897" y="8358"/>
                  </a:lnTo>
                  <a:lnTo>
                    <a:pt x="2016" y="8121"/>
                  </a:lnTo>
                  <a:lnTo>
                    <a:pt x="2016" y="8121"/>
                  </a:lnTo>
                  <a:lnTo>
                    <a:pt x="2075" y="7884"/>
                  </a:lnTo>
                  <a:lnTo>
                    <a:pt x="2016" y="7647"/>
                  </a:lnTo>
                  <a:lnTo>
                    <a:pt x="1897" y="7410"/>
                  </a:lnTo>
                  <a:lnTo>
                    <a:pt x="1719" y="7232"/>
                  </a:lnTo>
                  <a:lnTo>
                    <a:pt x="1719" y="7232"/>
                  </a:lnTo>
                  <a:lnTo>
                    <a:pt x="1423" y="7113"/>
                  </a:lnTo>
                  <a:lnTo>
                    <a:pt x="1127" y="7054"/>
                  </a:lnTo>
                  <a:lnTo>
                    <a:pt x="1127" y="7054"/>
                  </a:lnTo>
                  <a:lnTo>
                    <a:pt x="830" y="7113"/>
                  </a:lnTo>
                  <a:lnTo>
                    <a:pt x="830" y="7113"/>
                  </a:lnTo>
                  <a:lnTo>
                    <a:pt x="593" y="7232"/>
                  </a:lnTo>
                  <a:lnTo>
                    <a:pt x="356" y="7350"/>
                  </a:lnTo>
                  <a:lnTo>
                    <a:pt x="238" y="7588"/>
                  </a:lnTo>
                  <a:lnTo>
                    <a:pt x="119" y="7825"/>
                  </a:lnTo>
                  <a:lnTo>
                    <a:pt x="60" y="8062"/>
                  </a:lnTo>
                  <a:lnTo>
                    <a:pt x="0" y="8299"/>
                  </a:lnTo>
                  <a:lnTo>
                    <a:pt x="60" y="8595"/>
                  </a:lnTo>
                  <a:lnTo>
                    <a:pt x="119" y="8832"/>
                  </a:lnTo>
                  <a:lnTo>
                    <a:pt x="119" y="8832"/>
                  </a:lnTo>
                  <a:lnTo>
                    <a:pt x="297" y="9247"/>
                  </a:lnTo>
                  <a:lnTo>
                    <a:pt x="534" y="9603"/>
                  </a:lnTo>
                  <a:lnTo>
                    <a:pt x="890" y="9899"/>
                  </a:lnTo>
                  <a:lnTo>
                    <a:pt x="1304" y="10136"/>
                  </a:lnTo>
                  <a:lnTo>
                    <a:pt x="1304" y="10136"/>
                  </a:lnTo>
                  <a:lnTo>
                    <a:pt x="1719" y="10255"/>
                  </a:lnTo>
                  <a:lnTo>
                    <a:pt x="2075" y="10314"/>
                  </a:lnTo>
                  <a:lnTo>
                    <a:pt x="2075" y="10314"/>
                  </a:lnTo>
                  <a:lnTo>
                    <a:pt x="2608" y="10255"/>
                  </a:lnTo>
                  <a:lnTo>
                    <a:pt x="3142" y="10018"/>
                  </a:lnTo>
                  <a:lnTo>
                    <a:pt x="3142" y="10018"/>
                  </a:lnTo>
                  <a:lnTo>
                    <a:pt x="3497" y="9781"/>
                  </a:lnTo>
                  <a:lnTo>
                    <a:pt x="3794" y="9425"/>
                  </a:lnTo>
                  <a:lnTo>
                    <a:pt x="4031" y="9010"/>
                  </a:lnTo>
                  <a:lnTo>
                    <a:pt x="4209" y="8536"/>
                  </a:lnTo>
                  <a:lnTo>
                    <a:pt x="4209" y="8536"/>
                  </a:lnTo>
                  <a:lnTo>
                    <a:pt x="4209" y="8299"/>
                  </a:lnTo>
                  <a:lnTo>
                    <a:pt x="4209" y="8002"/>
                  </a:lnTo>
                  <a:lnTo>
                    <a:pt x="4090" y="7469"/>
                  </a:lnTo>
                  <a:lnTo>
                    <a:pt x="3912" y="6936"/>
                  </a:lnTo>
                  <a:lnTo>
                    <a:pt x="3675" y="6402"/>
                  </a:lnTo>
                  <a:lnTo>
                    <a:pt x="3675" y="6402"/>
                  </a:lnTo>
                  <a:lnTo>
                    <a:pt x="3438" y="5928"/>
                  </a:lnTo>
                  <a:lnTo>
                    <a:pt x="3142" y="5454"/>
                  </a:lnTo>
                  <a:lnTo>
                    <a:pt x="2490" y="4565"/>
                  </a:lnTo>
                  <a:lnTo>
                    <a:pt x="2490" y="4565"/>
                  </a:lnTo>
                  <a:lnTo>
                    <a:pt x="1897" y="3676"/>
                  </a:lnTo>
                  <a:lnTo>
                    <a:pt x="1660" y="3261"/>
                  </a:lnTo>
                  <a:lnTo>
                    <a:pt x="1482" y="2786"/>
                  </a:lnTo>
                  <a:lnTo>
                    <a:pt x="1482" y="2786"/>
                  </a:lnTo>
                  <a:lnTo>
                    <a:pt x="1423" y="2312"/>
                  </a:lnTo>
                  <a:lnTo>
                    <a:pt x="1364" y="1779"/>
                  </a:lnTo>
                  <a:lnTo>
                    <a:pt x="1482" y="1245"/>
                  </a:lnTo>
                  <a:lnTo>
                    <a:pt x="1660" y="831"/>
                  </a:lnTo>
                  <a:lnTo>
                    <a:pt x="1660" y="831"/>
                  </a:lnTo>
                  <a:lnTo>
                    <a:pt x="1779" y="653"/>
                  </a:lnTo>
                  <a:lnTo>
                    <a:pt x="1897" y="475"/>
                  </a:lnTo>
                  <a:lnTo>
                    <a:pt x="2075" y="356"/>
                  </a:lnTo>
                  <a:lnTo>
                    <a:pt x="2312" y="297"/>
                  </a:lnTo>
                  <a:lnTo>
                    <a:pt x="2312" y="297"/>
                  </a:lnTo>
                  <a:lnTo>
                    <a:pt x="2490" y="238"/>
                  </a:lnTo>
                  <a:lnTo>
                    <a:pt x="2490" y="238"/>
                  </a:lnTo>
                  <a:lnTo>
                    <a:pt x="2786" y="297"/>
                  </a:lnTo>
                  <a:lnTo>
                    <a:pt x="3083" y="475"/>
                  </a:lnTo>
                  <a:lnTo>
                    <a:pt x="3083" y="475"/>
                  </a:lnTo>
                  <a:lnTo>
                    <a:pt x="3083" y="534"/>
                  </a:lnTo>
                  <a:lnTo>
                    <a:pt x="3083" y="534"/>
                  </a:lnTo>
                  <a:lnTo>
                    <a:pt x="3142" y="475"/>
                  </a:lnTo>
                  <a:lnTo>
                    <a:pt x="3142" y="416"/>
                  </a:lnTo>
                  <a:lnTo>
                    <a:pt x="3142" y="416"/>
                  </a:lnTo>
                  <a:lnTo>
                    <a:pt x="3023" y="238"/>
                  </a:lnTo>
                  <a:lnTo>
                    <a:pt x="2905" y="119"/>
                  </a:lnTo>
                  <a:lnTo>
                    <a:pt x="2905" y="119"/>
                  </a:lnTo>
                  <a:lnTo>
                    <a:pt x="2668" y="60"/>
                  </a:lnTo>
                  <a:lnTo>
                    <a:pt x="23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6"/>
            <p:cNvSpPr/>
            <p:nvPr/>
          </p:nvSpPr>
          <p:spPr>
            <a:xfrm>
              <a:off x="4631775" y="1974575"/>
              <a:ext cx="151175" cy="238600"/>
            </a:xfrm>
            <a:custGeom>
              <a:avLst/>
              <a:gdLst/>
              <a:ahLst/>
              <a:cxnLst/>
              <a:rect l="l" t="t" r="r" b="b"/>
              <a:pathLst>
                <a:path w="6047" h="9544" extrusionOk="0">
                  <a:moveTo>
                    <a:pt x="771" y="0"/>
                  </a:moveTo>
                  <a:lnTo>
                    <a:pt x="416" y="119"/>
                  </a:lnTo>
                  <a:lnTo>
                    <a:pt x="238" y="238"/>
                  </a:lnTo>
                  <a:lnTo>
                    <a:pt x="119" y="356"/>
                  </a:lnTo>
                  <a:lnTo>
                    <a:pt x="60" y="534"/>
                  </a:lnTo>
                  <a:lnTo>
                    <a:pt x="1" y="712"/>
                  </a:lnTo>
                  <a:lnTo>
                    <a:pt x="1" y="771"/>
                  </a:lnTo>
                  <a:lnTo>
                    <a:pt x="119" y="830"/>
                  </a:lnTo>
                  <a:lnTo>
                    <a:pt x="119" y="771"/>
                  </a:lnTo>
                  <a:lnTo>
                    <a:pt x="238" y="593"/>
                  </a:lnTo>
                  <a:lnTo>
                    <a:pt x="357" y="475"/>
                  </a:lnTo>
                  <a:lnTo>
                    <a:pt x="534" y="356"/>
                  </a:lnTo>
                  <a:lnTo>
                    <a:pt x="712" y="297"/>
                  </a:lnTo>
                  <a:lnTo>
                    <a:pt x="831" y="297"/>
                  </a:lnTo>
                  <a:lnTo>
                    <a:pt x="1186" y="356"/>
                  </a:lnTo>
                  <a:lnTo>
                    <a:pt x="1483" y="534"/>
                  </a:lnTo>
                  <a:lnTo>
                    <a:pt x="1838" y="949"/>
                  </a:lnTo>
                  <a:lnTo>
                    <a:pt x="2075" y="1364"/>
                  </a:lnTo>
                  <a:lnTo>
                    <a:pt x="2313" y="1838"/>
                  </a:lnTo>
                  <a:lnTo>
                    <a:pt x="2372" y="2312"/>
                  </a:lnTo>
                  <a:lnTo>
                    <a:pt x="2431" y="2786"/>
                  </a:lnTo>
                  <a:lnTo>
                    <a:pt x="2431" y="3320"/>
                  </a:lnTo>
                  <a:lnTo>
                    <a:pt x="2253" y="4268"/>
                  </a:lnTo>
                  <a:lnTo>
                    <a:pt x="2075" y="5276"/>
                  </a:lnTo>
                  <a:lnTo>
                    <a:pt x="2016" y="5809"/>
                  </a:lnTo>
                  <a:lnTo>
                    <a:pt x="2016" y="6343"/>
                  </a:lnTo>
                  <a:lnTo>
                    <a:pt x="2016" y="6935"/>
                  </a:lnTo>
                  <a:lnTo>
                    <a:pt x="2075" y="7469"/>
                  </a:lnTo>
                  <a:lnTo>
                    <a:pt x="2194" y="8002"/>
                  </a:lnTo>
                  <a:lnTo>
                    <a:pt x="2431" y="8536"/>
                  </a:lnTo>
                  <a:lnTo>
                    <a:pt x="2727" y="8891"/>
                  </a:lnTo>
                  <a:lnTo>
                    <a:pt x="3083" y="9188"/>
                  </a:lnTo>
                  <a:lnTo>
                    <a:pt x="3498" y="9365"/>
                  </a:lnTo>
                  <a:lnTo>
                    <a:pt x="3972" y="9484"/>
                  </a:lnTo>
                  <a:lnTo>
                    <a:pt x="4269" y="9543"/>
                  </a:lnTo>
                  <a:lnTo>
                    <a:pt x="4624" y="9484"/>
                  </a:lnTo>
                  <a:lnTo>
                    <a:pt x="4980" y="9365"/>
                  </a:lnTo>
                  <a:lnTo>
                    <a:pt x="5276" y="9188"/>
                  </a:lnTo>
                  <a:lnTo>
                    <a:pt x="5573" y="8951"/>
                  </a:lnTo>
                  <a:lnTo>
                    <a:pt x="5810" y="8595"/>
                  </a:lnTo>
                  <a:lnTo>
                    <a:pt x="5987" y="8239"/>
                  </a:lnTo>
                  <a:lnTo>
                    <a:pt x="6047" y="7765"/>
                  </a:lnTo>
                  <a:lnTo>
                    <a:pt x="6047" y="7350"/>
                  </a:lnTo>
                  <a:lnTo>
                    <a:pt x="5928" y="6876"/>
                  </a:lnTo>
                  <a:lnTo>
                    <a:pt x="5810" y="6639"/>
                  </a:lnTo>
                  <a:lnTo>
                    <a:pt x="5632" y="6461"/>
                  </a:lnTo>
                  <a:lnTo>
                    <a:pt x="5454" y="6283"/>
                  </a:lnTo>
                  <a:lnTo>
                    <a:pt x="5276" y="6105"/>
                  </a:lnTo>
                  <a:lnTo>
                    <a:pt x="5039" y="6046"/>
                  </a:lnTo>
                  <a:lnTo>
                    <a:pt x="4802" y="5987"/>
                  </a:lnTo>
                  <a:lnTo>
                    <a:pt x="4743" y="5987"/>
                  </a:lnTo>
                  <a:lnTo>
                    <a:pt x="4506" y="6046"/>
                  </a:lnTo>
                  <a:lnTo>
                    <a:pt x="4328" y="6165"/>
                  </a:lnTo>
                  <a:lnTo>
                    <a:pt x="4150" y="6283"/>
                  </a:lnTo>
                  <a:lnTo>
                    <a:pt x="4031" y="6461"/>
                  </a:lnTo>
                  <a:lnTo>
                    <a:pt x="3972" y="6698"/>
                  </a:lnTo>
                  <a:lnTo>
                    <a:pt x="3972" y="6935"/>
                  </a:lnTo>
                  <a:lnTo>
                    <a:pt x="3972" y="7172"/>
                  </a:lnTo>
                  <a:lnTo>
                    <a:pt x="4150" y="7350"/>
                  </a:lnTo>
                  <a:lnTo>
                    <a:pt x="4269" y="7528"/>
                  </a:lnTo>
                  <a:lnTo>
                    <a:pt x="4506" y="7647"/>
                  </a:lnTo>
                  <a:lnTo>
                    <a:pt x="4624" y="7587"/>
                  </a:lnTo>
                  <a:lnTo>
                    <a:pt x="4624" y="7469"/>
                  </a:lnTo>
                  <a:lnTo>
                    <a:pt x="4446" y="7113"/>
                  </a:lnTo>
                  <a:lnTo>
                    <a:pt x="4387" y="6935"/>
                  </a:lnTo>
                  <a:lnTo>
                    <a:pt x="4387" y="6757"/>
                  </a:lnTo>
                  <a:lnTo>
                    <a:pt x="4446" y="6639"/>
                  </a:lnTo>
                  <a:lnTo>
                    <a:pt x="4506" y="6580"/>
                  </a:lnTo>
                  <a:lnTo>
                    <a:pt x="4624" y="6520"/>
                  </a:lnTo>
                  <a:lnTo>
                    <a:pt x="4802" y="6461"/>
                  </a:lnTo>
                  <a:lnTo>
                    <a:pt x="5039" y="6520"/>
                  </a:lnTo>
                  <a:lnTo>
                    <a:pt x="5217" y="6639"/>
                  </a:lnTo>
                  <a:lnTo>
                    <a:pt x="5335" y="6817"/>
                  </a:lnTo>
                  <a:lnTo>
                    <a:pt x="5454" y="6995"/>
                  </a:lnTo>
                  <a:lnTo>
                    <a:pt x="5513" y="7172"/>
                  </a:lnTo>
                  <a:lnTo>
                    <a:pt x="5573" y="7587"/>
                  </a:lnTo>
                  <a:lnTo>
                    <a:pt x="5513" y="7943"/>
                  </a:lnTo>
                  <a:lnTo>
                    <a:pt x="5395" y="8299"/>
                  </a:lnTo>
                  <a:lnTo>
                    <a:pt x="5217" y="8536"/>
                  </a:lnTo>
                  <a:lnTo>
                    <a:pt x="4980" y="8773"/>
                  </a:lnTo>
                  <a:lnTo>
                    <a:pt x="4683" y="8951"/>
                  </a:lnTo>
                  <a:lnTo>
                    <a:pt x="4328" y="9010"/>
                  </a:lnTo>
                  <a:lnTo>
                    <a:pt x="3972" y="9010"/>
                  </a:lnTo>
                  <a:lnTo>
                    <a:pt x="3617" y="8891"/>
                  </a:lnTo>
                  <a:lnTo>
                    <a:pt x="3320" y="8713"/>
                  </a:lnTo>
                  <a:lnTo>
                    <a:pt x="3024" y="8417"/>
                  </a:lnTo>
                  <a:lnTo>
                    <a:pt x="2965" y="8417"/>
                  </a:lnTo>
                  <a:lnTo>
                    <a:pt x="2905" y="8299"/>
                  </a:lnTo>
                  <a:lnTo>
                    <a:pt x="2787" y="8121"/>
                  </a:lnTo>
                  <a:lnTo>
                    <a:pt x="2609" y="7706"/>
                  </a:lnTo>
                  <a:lnTo>
                    <a:pt x="2550" y="7172"/>
                  </a:lnTo>
                  <a:lnTo>
                    <a:pt x="2490" y="6698"/>
                  </a:lnTo>
                  <a:lnTo>
                    <a:pt x="2550" y="5691"/>
                  </a:lnTo>
                  <a:lnTo>
                    <a:pt x="2668" y="4742"/>
                  </a:lnTo>
                  <a:lnTo>
                    <a:pt x="2846" y="3794"/>
                  </a:lnTo>
                  <a:lnTo>
                    <a:pt x="2905" y="3320"/>
                  </a:lnTo>
                  <a:lnTo>
                    <a:pt x="2905" y="2846"/>
                  </a:lnTo>
                  <a:lnTo>
                    <a:pt x="2846" y="2312"/>
                  </a:lnTo>
                  <a:lnTo>
                    <a:pt x="2727" y="1838"/>
                  </a:lnTo>
                  <a:lnTo>
                    <a:pt x="2550" y="1364"/>
                  </a:lnTo>
                  <a:lnTo>
                    <a:pt x="2313" y="890"/>
                  </a:lnTo>
                  <a:lnTo>
                    <a:pt x="1957" y="534"/>
                  </a:lnTo>
                  <a:lnTo>
                    <a:pt x="1601" y="238"/>
                  </a:lnTo>
                  <a:lnTo>
                    <a:pt x="1246" y="60"/>
                  </a:lnTo>
                  <a:lnTo>
                    <a:pt x="890" y="0"/>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6"/>
            <p:cNvSpPr/>
            <p:nvPr/>
          </p:nvSpPr>
          <p:spPr>
            <a:xfrm>
              <a:off x="4631775" y="1974575"/>
              <a:ext cx="151175" cy="238600"/>
            </a:xfrm>
            <a:custGeom>
              <a:avLst/>
              <a:gdLst/>
              <a:ahLst/>
              <a:cxnLst/>
              <a:rect l="l" t="t" r="r" b="b"/>
              <a:pathLst>
                <a:path w="6047" h="9544" fill="none" extrusionOk="0">
                  <a:moveTo>
                    <a:pt x="890" y="0"/>
                  </a:moveTo>
                  <a:lnTo>
                    <a:pt x="890" y="0"/>
                  </a:lnTo>
                  <a:lnTo>
                    <a:pt x="771" y="0"/>
                  </a:lnTo>
                  <a:lnTo>
                    <a:pt x="771" y="0"/>
                  </a:lnTo>
                  <a:lnTo>
                    <a:pt x="416" y="119"/>
                  </a:lnTo>
                  <a:lnTo>
                    <a:pt x="238" y="238"/>
                  </a:lnTo>
                  <a:lnTo>
                    <a:pt x="119" y="356"/>
                  </a:lnTo>
                  <a:lnTo>
                    <a:pt x="119" y="356"/>
                  </a:lnTo>
                  <a:lnTo>
                    <a:pt x="60" y="534"/>
                  </a:lnTo>
                  <a:lnTo>
                    <a:pt x="1" y="712"/>
                  </a:lnTo>
                  <a:lnTo>
                    <a:pt x="1" y="712"/>
                  </a:lnTo>
                  <a:lnTo>
                    <a:pt x="1" y="771"/>
                  </a:lnTo>
                  <a:lnTo>
                    <a:pt x="119" y="830"/>
                  </a:lnTo>
                  <a:lnTo>
                    <a:pt x="119" y="830"/>
                  </a:lnTo>
                  <a:lnTo>
                    <a:pt x="119" y="771"/>
                  </a:lnTo>
                  <a:lnTo>
                    <a:pt x="119" y="771"/>
                  </a:lnTo>
                  <a:lnTo>
                    <a:pt x="238" y="593"/>
                  </a:lnTo>
                  <a:lnTo>
                    <a:pt x="357" y="475"/>
                  </a:lnTo>
                  <a:lnTo>
                    <a:pt x="534" y="356"/>
                  </a:lnTo>
                  <a:lnTo>
                    <a:pt x="712" y="297"/>
                  </a:lnTo>
                  <a:lnTo>
                    <a:pt x="712" y="297"/>
                  </a:lnTo>
                  <a:lnTo>
                    <a:pt x="831" y="297"/>
                  </a:lnTo>
                  <a:lnTo>
                    <a:pt x="831" y="297"/>
                  </a:lnTo>
                  <a:lnTo>
                    <a:pt x="1186" y="356"/>
                  </a:lnTo>
                  <a:lnTo>
                    <a:pt x="1483" y="534"/>
                  </a:lnTo>
                  <a:lnTo>
                    <a:pt x="1483" y="534"/>
                  </a:lnTo>
                  <a:lnTo>
                    <a:pt x="1838" y="949"/>
                  </a:lnTo>
                  <a:lnTo>
                    <a:pt x="2075" y="1364"/>
                  </a:lnTo>
                  <a:lnTo>
                    <a:pt x="2313" y="1838"/>
                  </a:lnTo>
                  <a:lnTo>
                    <a:pt x="2372" y="2312"/>
                  </a:lnTo>
                  <a:lnTo>
                    <a:pt x="2372" y="2312"/>
                  </a:lnTo>
                  <a:lnTo>
                    <a:pt x="2431" y="2786"/>
                  </a:lnTo>
                  <a:lnTo>
                    <a:pt x="2431" y="3320"/>
                  </a:lnTo>
                  <a:lnTo>
                    <a:pt x="2253" y="4268"/>
                  </a:lnTo>
                  <a:lnTo>
                    <a:pt x="2253" y="4268"/>
                  </a:lnTo>
                  <a:lnTo>
                    <a:pt x="2075" y="5276"/>
                  </a:lnTo>
                  <a:lnTo>
                    <a:pt x="2016" y="5809"/>
                  </a:lnTo>
                  <a:lnTo>
                    <a:pt x="2016" y="6343"/>
                  </a:lnTo>
                  <a:lnTo>
                    <a:pt x="2016" y="6343"/>
                  </a:lnTo>
                  <a:lnTo>
                    <a:pt x="2016" y="6935"/>
                  </a:lnTo>
                  <a:lnTo>
                    <a:pt x="2075" y="7469"/>
                  </a:lnTo>
                  <a:lnTo>
                    <a:pt x="2194" y="8002"/>
                  </a:lnTo>
                  <a:lnTo>
                    <a:pt x="2431" y="8536"/>
                  </a:lnTo>
                  <a:lnTo>
                    <a:pt x="2431" y="8536"/>
                  </a:lnTo>
                  <a:lnTo>
                    <a:pt x="2727" y="8891"/>
                  </a:lnTo>
                  <a:lnTo>
                    <a:pt x="3083" y="9188"/>
                  </a:lnTo>
                  <a:lnTo>
                    <a:pt x="3498" y="9365"/>
                  </a:lnTo>
                  <a:lnTo>
                    <a:pt x="3972" y="9484"/>
                  </a:lnTo>
                  <a:lnTo>
                    <a:pt x="3972" y="9484"/>
                  </a:lnTo>
                  <a:lnTo>
                    <a:pt x="4269" y="9543"/>
                  </a:lnTo>
                  <a:lnTo>
                    <a:pt x="4269" y="9543"/>
                  </a:lnTo>
                  <a:lnTo>
                    <a:pt x="4624" y="9484"/>
                  </a:lnTo>
                  <a:lnTo>
                    <a:pt x="4980" y="9365"/>
                  </a:lnTo>
                  <a:lnTo>
                    <a:pt x="5276" y="9188"/>
                  </a:lnTo>
                  <a:lnTo>
                    <a:pt x="5573" y="8951"/>
                  </a:lnTo>
                  <a:lnTo>
                    <a:pt x="5573" y="8951"/>
                  </a:lnTo>
                  <a:lnTo>
                    <a:pt x="5810" y="8595"/>
                  </a:lnTo>
                  <a:lnTo>
                    <a:pt x="5987" y="8239"/>
                  </a:lnTo>
                  <a:lnTo>
                    <a:pt x="6047" y="7765"/>
                  </a:lnTo>
                  <a:lnTo>
                    <a:pt x="6047" y="7350"/>
                  </a:lnTo>
                  <a:lnTo>
                    <a:pt x="6047" y="7350"/>
                  </a:lnTo>
                  <a:lnTo>
                    <a:pt x="5928" y="6876"/>
                  </a:lnTo>
                  <a:lnTo>
                    <a:pt x="5810" y="6639"/>
                  </a:lnTo>
                  <a:lnTo>
                    <a:pt x="5632" y="6461"/>
                  </a:lnTo>
                  <a:lnTo>
                    <a:pt x="5454" y="6283"/>
                  </a:lnTo>
                  <a:lnTo>
                    <a:pt x="5276" y="6105"/>
                  </a:lnTo>
                  <a:lnTo>
                    <a:pt x="5039" y="6046"/>
                  </a:lnTo>
                  <a:lnTo>
                    <a:pt x="4802" y="5987"/>
                  </a:lnTo>
                  <a:lnTo>
                    <a:pt x="4802" y="5987"/>
                  </a:lnTo>
                  <a:lnTo>
                    <a:pt x="4743" y="5987"/>
                  </a:lnTo>
                  <a:lnTo>
                    <a:pt x="4743" y="5987"/>
                  </a:lnTo>
                  <a:lnTo>
                    <a:pt x="4506" y="6046"/>
                  </a:lnTo>
                  <a:lnTo>
                    <a:pt x="4328" y="6165"/>
                  </a:lnTo>
                  <a:lnTo>
                    <a:pt x="4150" y="6283"/>
                  </a:lnTo>
                  <a:lnTo>
                    <a:pt x="4031" y="6461"/>
                  </a:lnTo>
                  <a:lnTo>
                    <a:pt x="4031" y="6461"/>
                  </a:lnTo>
                  <a:lnTo>
                    <a:pt x="3972" y="6698"/>
                  </a:lnTo>
                  <a:lnTo>
                    <a:pt x="3972" y="6935"/>
                  </a:lnTo>
                  <a:lnTo>
                    <a:pt x="3972" y="7172"/>
                  </a:lnTo>
                  <a:lnTo>
                    <a:pt x="4150" y="7350"/>
                  </a:lnTo>
                  <a:lnTo>
                    <a:pt x="4150" y="7350"/>
                  </a:lnTo>
                  <a:lnTo>
                    <a:pt x="4269" y="7528"/>
                  </a:lnTo>
                  <a:lnTo>
                    <a:pt x="4506" y="7647"/>
                  </a:lnTo>
                  <a:lnTo>
                    <a:pt x="4506" y="7647"/>
                  </a:lnTo>
                  <a:lnTo>
                    <a:pt x="4506" y="7647"/>
                  </a:lnTo>
                  <a:lnTo>
                    <a:pt x="4506" y="7647"/>
                  </a:lnTo>
                  <a:lnTo>
                    <a:pt x="4624" y="7587"/>
                  </a:lnTo>
                  <a:lnTo>
                    <a:pt x="4624" y="7469"/>
                  </a:lnTo>
                  <a:lnTo>
                    <a:pt x="4624" y="7469"/>
                  </a:lnTo>
                  <a:lnTo>
                    <a:pt x="4446" y="7113"/>
                  </a:lnTo>
                  <a:lnTo>
                    <a:pt x="4446" y="7113"/>
                  </a:lnTo>
                  <a:lnTo>
                    <a:pt x="4387" y="6935"/>
                  </a:lnTo>
                  <a:lnTo>
                    <a:pt x="4387" y="6757"/>
                  </a:lnTo>
                  <a:lnTo>
                    <a:pt x="4387" y="6757"/>
                  </a:lnTo>
                  <a:lnTo>
                    <a:pt x="4446" y="6639"/>
                  </a:lnTo>
                  <a:lnTo>
                    <a:pt x="4506" y="6580"/>
                  </a:lnTo>
                  <a:lnTo>
                    <a:pt x="4506" y="6580"/>
                  </a:lnTo>
                  <a:lnTo>
                    <a:pt x="4506" y="6580"/>
                  </a:lnTo>
                  <a:lnTo>
                    <a:pt x="4506" y="6580"/>
                  </a:lnTo>
                  <a:lnTo>
                    <a:pt x="4624" y="6520"/>
                  </a:lnTo>
                  <a:lnTo>
                    <a:pt x="4802" y="6461"/>
                  </a:lnTo>
                  <a:lnTo>
                    <a:pt x="4802" y="6461"/>
                  </a:lnTo>
                  <a:lnTo>
                    <a:pt x="4802" y="6461"/>
                  </a:lnTo>
                  <a:lnTo>
                    <a:pt x="4802" y="6461"/>
                  </a:lnTo>
                  <a:lnTo>
                    <a:pt x="5039" y="6520"/>
                  </a:lnTo>
                  <a:lnTo>
                    <a:pt x="5039" y="6520"/>
                  </a:lnTo>
                  <a:lnTo>
                    <a:pt x="5217" y="6639"/>
                  </a:lnTo>
                  <a:lnTo>
                    <a:pt x="5335" y="6817"/>
                  </a:lnTo>
                  <a:lnTo>
                    <a:pt x="5335" y="6817"/>
                  </a:lnTo>
                  <a:lnTo>
                    <a:pt x="5454" y="6995"/>
                  </a:lnTo>
                  <a:lnTo>
                    <a:pt x="5513" y="7172"/>
                  </a:lnTo>
                  <a:lnTo>
                    <a:pt x="5573" y="7587"/>
                  </a:lnTo>
                  <a:lnTo>
                    <a:pt x="5573" y="7587"/>
                  </a:lnTo>
                  <a:lnTo>
                    <a:pt x="5513" y="7943"/>
                  </a:lnTo>
                  <a:lnTo>
                    <a:pt x="5513" y="7943"/>
                  </a:lnTo>
                  <a:lnTo>
                    <a:pt x="5395" y="8299"/>
                  </a:lnTo>
                  <a:lnTo>
                    <a:pt x="5395" y="8299"/>
                  </a:lnTo>
                  <a:lnTo>
                    <a:pt x="5217" y="8536"/>
                  </a:lnTo>
                  <a:lnTo>
                    <a:pt x="4980" y="8773"/>
                  </a:lnTo>
                  <a:lnTo>
                    <a:pt x="4980" y="8773"/>
                  </a:lnTo>
                  <a:lnTo>
                    <a:pt x="4683" y="8951"/>
                  </a:lnTo>
                  <a:lnTo>
                    <a:pt x="4328" y="9010"/>
                  </a:lnTo>
                  <a:lnTo>
                    <a:pt x="4328" y="9010"/>
                  </a:lnTo>
                  <a:lnTo>
                    <a:pt x="4209" y="9010"/>
                  </a:lnTo>
                  <a:lnTo>
                    <a:pt x="4209" y="9010"/>
                  </a:lnTo>
                  <a:lnTo>
                    <a:pt x="3972" y="9010"/>
                  </a:lnTo>
                  <a:lnTo>
                    <a:pt x="3972" y="9010"/>
                  </a:lnTo>
                  <a:lnTo>
                    <a:pt x="3617" y="8891"/>
                  </a:lnTo>
                  <a:lnTo>
                    <a:pt x="3617" y="8891"/>
                  </a:lnTo>
                  <a:lnTo>
                    <a:pt x="3320" y="8713"/>
                  </a:lnTo>
                  <a:lnTo>
                    <a:pt x="3024" y="8417"/>
                  </a:lnTo>
                  <a:lnTo>
                    <a:pt x="2965" y="8417"/>
                  </a:lnTo>
                  <a:lnTo>
                    <a:pt x="2965" y="8417"/>
                  </a:lnTo>
                  <a:lnTo>
                    <a:pt x="2965" y="8417"/>
                  </a:lnTo>
                  <a:lnTo>
                    <a:pt x="2965" y="8417"/>
                  </a:lnTo>
                  <a:lnTo>
                    <a:pt x="2905" y="8299"/>
                  </a:lnTo>
                  <a:lnTo>
                    <a:pt x="2905" y="8299"/>
                  </a:lnTo>
                  <a:lnTo>
                    <a:pt x="2787" y="8121"/>
                  </a:lnTo>
                  <a:lnTo>
                    <a:pt x="2787" y="8121"/>
                  </a:lnTo>
                  <a:lnTo>
                    <a:pt x="2609" y="7706"/>
                  </a:lnTo>
                  <a:lnTo>
                    <a:pt x="2609" y="7706"/>
                  </a:lnTo>
                  <a:lnTo>
                    <a:pt x="2550" y="7172"/>
                  </a:lnTo>
                  <a:lnTo>
                    <a:pt x="2490" y="6698"/>
                  </a:lnTo>
                  <a:lnTo>
                    <a:pt x="2490" y="6698"/>
                  </a:lnTo>
                  <a:lnTo>
                    <a:pt x="2550" y="5691"/>
                  </a:lnTo>
                  <a:lnTo>
                    <a:pt x="2550" y="5691"/>
                  </a:lnTo>
                  <a:lnTo>
                    <a:pt x="2668" y="4742"/>
                  </a:lnTo>
                  <a:lnTo>
                    <a:pt x="2846" y="3794"/>
                  </a:lnTo>
                  <a:lnTo>
                    <a:pt x="2846" y="3794"/>
                  </a:lnTo>
                  <a:lnTo>
                    <a:pt x="2905" y="3320"/>
                  </a:lnTo>
                  <a:lnTo>
                    <a:pt x="2905" y="2846"/>
                  </a:lnTo>
                  <a:lnTo>
                    <a:pt x="2846" y="2312"/>
                  </a:lnTo>
                  <a:lnTo>
                    <a:pt x="2727" y="1838"/>
                  </a:lnTo>
                  <a:lnTo>
                    <a:pt x="2727" y="1838"/>
                  </a:lnTo>
                  <a:lnTo>
                    <a:pt x="2550" y="1364"/>
                  </a:lnTo>
                  <a:lnTo>
                    <a:pt x="2313" y="890"/>
                  </a:lnTo>
                  <a:lnTo>
                    <a:pt x="1957" y="534"/>
                  </a:lnTo>
                  <a:lnTo>
                    <a:pt x="1601" y="238"/>
                  </a:lnTo>
                  <a:lnTo>
                    <a:pt x="1601" y="238"/>
                  </a:lnTo>
                  <a:lnTo>
                    <a:pt x="1246" y="60"/>
                  </a:lnTo>
                  <a:lnTo>
                    <a:pt x="8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6"/>
            <p:cNvSpPr/>
            <p:nvPr/>
          </p:nvSpPr>
          <p:spPr>
            <a:xfrm>
              <a:off x="4222800" y="952125"/>
              <a:ext cx="251950" cy="951350"/>
            </a:xfrm>
            <a:custGeom>
              <a:avLst/>
              <a:gdLst/>
              <a:ahLst/>
              <a:cxnLst/>
              <a:rect l="l" t="t" r="r" b="b"/>
              <a:pathLst>
                <a:path w="10078" h="38054" extrusionOk="0">
                  <a:moveTo>
                    <a:pt x="297" y="1"/>
                  </a:moveTo>
                  <a:lnTo>
                    <a:pt x="1" y="297"/>
                  </a:lnTo>
                  <a:lnTo>
                    <a:pt x="9425" y="37461"/>
                  </a:lnTo>
                  <a:lnTo>
                    <a:pt x="10077" y="38053"/>
                  </a:lnTo>
                  <a:lnTo>
                    <a:pt x="8299" y="27325"/>
                  </a:lnTo>
                  <a:lnTo>
                    <a:pt x="297"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6"/>
            <p:cNvSpPr/>
            <p:nvPr/>
          </p:nvSpPr>
          <p:spPr>
            <a:xfrm>
              <a:off x="4222800" y="952125"/>
              <a:ext cx="251950" cy="951350"/>
            </a:xfrm>
            <a:custGeom>
              <a:avLst/>
              <a:gdLst/>
              <a:ahLst/>
              <a:cxnLst/>
              <a:rect l="l" t="t" r="r" b="b"/>
              <a:pathLst>
                <a:path w="10078" h="38054" fill="none" extrusionOk="0">
                  <a:moveTo>
                    <a:pt x="10077" y="38053"/>
                  </a:moveTo>
                  <a:lnTo>
                    <a:pt x="9425" y="37461"/>
                  </a:lnTo>
                  <a:lnTo>
                    <a:pt x="1" y="297"/>
                  </a:lnTo>
                  <a:lnTo>
                    <a:pt x="297" y="1"/>
                  </a:lnTo>
                  <a:lnTo>
                    <a:pt x="8299" y="27325"/>
                  </a:lnTo>
                  <a:lnTo>
                    <a:pt x="10077" y="380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6"/>
            <p:cNvSpPr/>
            <p:nvPr/>
          </p:nvSpPr>
          <p:spPr>
            <a:xfrm>
              <a:off x="4230225" y="941775"/>
              <a:ext cx="340825" cy="961700"/>
            </a:xfrm>
            <a:custGeom>
              <a:avLst/>
              <a:gdLst/>
              <a:ahLst/>
              <a:cxnLst/>
              <a:rect l="l" t="t" r="r" b="b"/>
              <a:pathLst>
                <a:path w="13633" h="38468" extrusionOk="0">
                  <a:moveTo>
                    <a:pt x="2667" y="0"/>
                  </a:moveTo>
                  <a:lnTo>
                    <a:pt x="0" y="415"/>
                  </a:lnTo>
                  <a:lnTo>
                    <a:pt x="9780" y="38467"/>
                  </a:lnTo>
                  <a:lnTo>
                    <a:pt x="13633" y="37638"/>
                  </a:lnTo>
                  <a:lnTo>
                    <a:pt x="2667" y="0"/>
                  </a:lnTo>
                  <a:close/>
                </a:path>
              </a:pathLst>
            </a:custGeom>
            <a:solidFill>
              <a:srgbClr val="53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6"/>
            <p:cNvSpPr/>
            <p:nvPr/>
          </p:nvSpPr>
          <p:spPr>
            <a:xfrm>
              <a:off x="4230225" y="941775"/>
              <a:ext cx="340825" cy="961700"/>
            </a:xfrm>
            <a:custGeom>
              <a:avLst/>
              <a:gdLst/>
              <a:ahLst/>
              <a:cxnLst/>
              <a:rect l="l" t="t" r="r" b="b"/>
              <a:pathLst>
                <a:path w="13633" h="38468" fill="none" extrusionOk="0">
                  <a:moveTo>
                    <a:pt x="13633" y="37638"/>
                  </a:moveTo>
                  <a:lnTo>
                    <a:pt x="9780" y="38467"/>
                  </a:lnTo>
                  <a:lnTo>
                    <a:pt x="0" y="415"/>
                  </a:lnTo>
                  <a:lnTo>
                    <a:pt x="2667" y="0"/>
                  </a:lnTo>
                  <a:lnTo>
                    <a:pt x="13633" y="376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6"/>
            <p:cNvSpPr/>
            <p:nvPr/>
          </p:nvSpPr>
          <p:spPr>
            <a:xfrm>
              <a:off x="4547325" y="2133125"/>
              <a:ext cx="26700" cy="194150"/>
            </a:xfrm>
            <a:custGeom>
              <a:avLst/>
              <a:gdLst/>
              <a:ahLst/>
              <a:cxnLst/>
              <a:rect l="l" t="t" r="r" b="b"/>
              <a:pathLst>
                <a:path w="1068" h="7766" extrusionOk="0">
                  <a:moveTo>
                    <a:pt x="60" y="1"/>
                  </a:moveTo>
                  <a:lnTo>
                    <a:pt x="0" y="60"/>
                  </a:lnTo>
                  <a:lnTo>
                    <a:pt x="0" y="238"/>
                  </a:lnTo>
                  <a:lnTo>
                    <a:pt x="0" y="475"/>
                  </a:lnTo>
                  <a:lnTo>
                    <a:pt x="60" y="830"/>
                  </a:lnTo>
                  <a:lnTo>
                    <a:pt x="119" y="1660"/>
                  </a:lnTo>
                  <a:lnTo>
                    <a:pt x="534" y="4802"/>
                  </a:lnTo>
                  <a:lnTo>
                    <a:pt x="771" y="6283"/>
                  </a:lnTo>
                  <a:lnTo>
                    <a:pt x="1008" y="7706"/>
                  </a:lnTo>
                  <a:lnTo>
                    <a:pt x="1008" y="7765"/>
                  </a:lnTo>
                  <a:lnTo>
                    <a:pt x="1067" y="7706"/>
                  </a:lnTo>
                  <a:lnTo>
                    <a:pt x="1008" y="6935"/>
                  </a:lnTo>
                  <a:lnTo>
                    <a:pt x="890" y="6165"/>
                  </a:lnTo>
                  <a:lnTo>
                    <a:pt x="534" y="3023"/>
                  </a:lnTo>
                  <a:lnTo>
                    <a:pt x="356" y="1482"/>
                  </a:lnTo>
                  <a:lnTo>
                    <a:pt x="238" y="712"/>
                  </a:lnTo>
                  <a:lnTo>
                    <a:pt x="238" y="356"/>
                  </a:lnTo>
                  <a:lnTo>
                    <a:pt x="178" y="178"/>
                  </a:lnTo>
                  <a:lnTo>
                    <a:pt x="178" y="60"/>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6"/>
            <p:cNvSpPr/>
            <p:nvPr/>
          </p:nvSpPr>
          <p:spPr>
            <a:xfrm>
              <a:off x="4571025" y="2118300"/>
              <a:ext cx="22250" cy="179325"/>
            </a:xfrm>
            <a:custGeom>
              <a:avLst/>
              <a:gdLst/>
              <a:ahLst/>
              <a:cxnLst/>
              <a:rect l="l" t="t" r="r" b="b"/>
              <a:pathLst>
                <a:path w="890" h="7173" extrusionOk="0">
                  <a:moveTo>
                    <a:pt x="60" y="1"/>
                  </a:moveTo>
                  <a:lnTo>
                    <a:pt x="1" y="60"/>
                  </a:lnTo>
                  <a:lnTo>
                    <a:pt x="179" y="1601"/>
                  </a:lnTo>
                  <a:lnTo>
                    <a:pt x="831" y="7173"/>
                  </a:lnTo>
                  <a:lnTo>
                    <a:pt x="890" y="7173"/>
                  </a:lnTo>
                  <a:lnTo>
                    <a:pt x="771" y="5632"/>
                  </a:lnTo>
                  <a:lnTo>
                    <a:pt x="475" y="2846"/>
                  </a:lnTo>
                  <a:lnTo>
                    <a:pt x="238" y="60"/>
                  </a:lnTo>
                  <a:lnTo>
                    <a:pt x="1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6"/>
            <p:cNvSpPr/>
            <p:nvPr/>
          </p:nvSpPr>
          <p:spPr>
            <a:xfrm>
              <a:off x="4625850" y="2118300"/>
              <a:ext cx="19300" cy="179325"/>
            </a:xfrm>
            <a:custGeom>
              <a:avLst/>
              <a:gdLst/>
              <a:ahLst/>
              <a:cxnLst/>
              <a:rect l="l" t="t" r="r" b="b"/>
              <a:pathLst>
                <a:path w="772" h="7173" extrusionOk="0">
                  <a:moveTo>
                    <a:pt x="1" y="1"/>
                  </a:moveTo>
                  <a:lnTo>
                    <a:pt x="1" y="356"/>
                  </a:lnTo>
                  <a:lnTo>
                    <a:pt x="1" y="712"/>
                  </a:lnTo>
                  <a:lnTo>
                    <a:pt x="60" y="1542"/>
                  </a:lnTo>
                  <a:lnTo>
                    <a:pt x="356" y="4446"/>
                  </a:lnTo>
                  <a:lnTo>
                    <a:pt x="534" y="5869"/>
                  </a:lnTo>
                  <a:lnTo>
                    <a:pt x="594" y="6521"/>
                  </a:lnTo>
                  <a:lnTo>
                    <a:pt x="712" y="7173"/>
                  </a:lnTo>
                  <a:lnTo>
                    <a:pt x="771" y="7173"/>
                  </a:lnTo>
                  <a:lnTo>
                    <a:pt x="771" y="6402"/>
                  </a:lnTo>
                  <a:lnTo>
                    <a:pt x="653" y="5632"/>
                  </a:lnTo>
                  <a:lnTo>
                    <a:pt x="416" y="2727"/>
                  </a:lnTo>
                  <a:lnTo>
                    <a:pt x="297" y="1305"/>
                  </a:lnTo>
                  <a:lnTo>
                    <a:pt x="238" y="653"/>
                  </a:lnTo>
                  <a:lnTo>
                    <a:pt x="179" y="297"/>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6"/>
            <p:cNvSpPr/>
            <p:nvPr/>
          </p:nvSpPr>
          <p:spPr>
            <a:xfrm>
              <a:off x="4599175" y="2116825"/>
              <a:ext cx="17825" cy="164500"/>
            </a:xfrm>
            <a:custGeom>
              <a:avLst/>
              <a:gdLst/>
              <a:ahLst/>
              <a:cxnLst/>
              <a:rect l="l" t="t" r="r" b="b"/>
              <a:pathLst>
                <a:path w="713" h="6580" extrusionOk="0">
                  <a:moveTo>
                    <a:pt x="120" y="1"/>
                  </a:moveTo>
                  <a:lnTo>
                    <a:pt x="60" y="60"/>
                  </a:lnTo>
                  <a:lnTo>
                    <a:pt x="1" y="119"/>
                  </a:lnTo>
                  <a:lnTo>
                    <a:pt x="60" y="830"/>
                  </a:lnTo>
                  <a:lnTo>
                    <a:pt x="120" y="1542"/>
                  </a:lnTo>
                  <a:lnTo>
                    <a:pt x="653" y="6520"/>
                  </a:lnTo>
                  <a:lnTo>
                    <a:pt x="653" y="6580"/>
                  </a:lnTo>
                  <a:lnTo>
                    <a:pt x="712" y="6520"/>
                  </a:lnTo>
                  <a:lnTo>
                    <a:pt x="594" y="5098"/>
                  </a:lnTo>
                  <a:lnTo>
                    <a:pt x="416" y="2609"/>
                  </a:lnTo>
                  <a:lnTo>
                    <a:pt x="297" y="1364"/>
                  </a:lnTo>
                  <a:lnTo>
                    <a:pt x="238" y="712"/>
                  </a:lnTo>
                  <a:lnTo>
                    <a:pt x="179" y="119"/>
                  </a:lnTo>
                  <a:lnTo>
                    <a:pt x="179" y="60"/>
                  </a:lnTo>
                  <a:lnTo>
                    <a:pt x="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6"/>
            <p:cNvSpPr/>
            <p:nvPr/>
          </p:nvSpPr>
          <p:spPr>
            <a:xfrm>
              <a:off x="4486575" y="2087200"/>
              <a:ext cx="171900" cy="68175"/>
            </a:xfrm>
            <a:custGeom>
              <a:avLst/>
              <a:gdLst/>
              <a:ahLst/>
              <a:cxnLst/>
              <a:rect l="l" t="t" r="r" b="b"/>
              <a:pathLst>
                <a:path w="6876" h="2727" extrusionOk="0">
                  <a:moveTo>
                    <a:pt x="6283" y="0"/>
                  </a:moveTo>
                  <a:lnTo>
                    <a:pt x="0" y="1304"/>
                  </a:lnTo>
                  <a:lnTo>
                    <a:pt x="534" y="2727"/>
                  </a:lnTo>
                  <a:lnTo>
                    <a:pt x="6876" y="1423"/>
                  </a:lnTo>
                  <a:lnTo>
                    <a:pt x="6283" y="0"/>
                  </a:lnTo>
                  <a:close/>
                </a:path>
              </a:pathLst>
            </a:custGeom>
            <a:solidFill>
              <a:srgbClr val="3E3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6"/>
            <p:cNvSpPr/>
            <p:nvPr/>
          </p:nvSpPr>
          <p:spPr>
            <a:xfrm>
              <a:off x="4236150" y="943250"/>
              <a:ext cx="309725" cy="1185450"/>
            </a:xfrm>
            <a:custGeom>
              <a:avLst/>
              <a:gdLst/>
              <a:ahLst/>
              <a:cxnLst/>
              <a:rect l="l" t="t" r="r" b="b"/>
              <a:pathLst>
                <a:path w="12389" h="47418" extrusionOk="0">
                  <a:moveTo>
                    <a:pt x="60" y="0"/>
                  </a:moveTo>
                  <a:lnTo>
                    <a:pt x="0" y="60"/>
                  </a:lnTo>
                  <a:lnTo>
                    <a:pt x="60" y="60"/>
                  </a:lnTo>
                  <a:lnTo>
                    <a:pt x="0" y="119"/>
                  </a:lnTo>
                  <a:lnTo>
                    <a:pt x="60" y="356"/>
                  </a:lnTo>
                  <a:lnTo>
                    <a:pt x="119" y="949"/>
                  </a:lnTo>
                  <a:lnTo>
                    <a:pt x="297" y="1541"/>
                  </a:lnTo>
                  <a:lnTo>
                    <a:pt x="593" y="2727"/>
                  </a:lnTo>
                  <a:lnTo>
                    <a:pt x="1601" y="6757"/>
                  </a:lnTo>
                  <a:lnTo>
                    <a:pt x="2964" y="12092"/>
                  </a:lnTo>
                  <a:lnTo>
                    <a:pt x="4564" y="18256"/>
                  </a:lnTo>
                  <a:lnTo>
                    <a:pt x="6283" y="24776"/>
                  </a:lnTo>
                  <a:lnTo>
                    <a:pt x="8002" y="31177"/>
                  </a:lnTo>
                  <a:lnTo>
                    <a:pt x="9543" y="37104"/>
                  </a:lnTo>
                  <a:lnTo>
                    <a:pt x="10847" y="42083"/>
                  </a:lnTo>
                  <a:lnTo>
                    <a:pt x="11795" y="45640"/>
                  </a:lnTo>
                  <a:lnTo>
                    <a:pt x="12270" y="47358"/>
                  </a:lnTo>
                  <a:lnTo>
                    <a:pt x="12329" y="47418"/>
                  </a:lnTo>
                  <a:lnTo>
                    <a:pt x="12388" y="47358"/>
                  </a:lnTo>
                  <a:lnTo>
                    <a:pt x="12329" y="47121"/>
                  </a:lnTo>
                  <a:lnTo>
                    <a:pt x="11736" y="44928"/>
                  </a:lnTo>
                  <a:lnTo>
                    <a:pt x="10729" y="40957"/>
                  </a:lnTo>
                  <a:lnTo>
                    <a:pt x="9365" y="35741"/>
                  </a:lnTo>
                  <a:lnTo>
                    <a:pt x="7765" y="29636"/>
                  </a:lnTo>
                  <a:lnTo>
                    <a:pt x="6046" y="23116"/>
                  </a:lnTo>
                  <a:lnTo>
                    <a:pt x="4386" y="16656"/>
                  </a:lnTo>
                  <a:lnTo>
                    <a:pt x="2845" y="10669"/>
                  </a:lnTo>
                  <a:lnTo>
                    <a:pt x="1541" y="5631"/>
                  </a:lnTo>
                  <a:lnTo>
                    <a:pt x="652" y="1897"/>
                  </a:lnTo>
                  <a:lnTo>
                    <a:pt x="415" y="1008"/>
                  </a:lnTo>
                  <a:lnTo>
                    <a:pt x="119" y="6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6"/>
            <p:cNvSpPr/>
            <p:nvPr/>
          </p:nvSpPr>
          <p:spPr>
            <a:xfrm>
              <a:off x="4256900" y="938800"/>
              <a:ext cx="317125" cy="1182500"/>
            </a:xfrm>
            <a:custGeom>
              <a:avLst/>
              <a:gdLst/>
              <a:ahLst/>
              <a:cxnLst/>
              <a:rect l="l" t="t" r="r" b="b"/>
              <a:pathLst>
                <a:path w="12685" h="47300" extrusionOk="0">
                  <a:moveTo>
                    <a:pt x="59" y="0"/>
                  </a:moveTo>
                  <a:lnTo>
                    <a:pt x="59" y="60"/>
                  </a:lnTo>
                  <a:lnTo>
                    <a:pt x="0" y="60"/>
                  </a:lnTo>
                  <a:lnTo>
                    <a:pt x="59" y="356"/>
                  </a:lnTo>
                  <a:lnTo>
                    <a:pt x="356" y="1542"/>
                  </a:lnTo>
                  <a:lnTo>
                    <a:pt x="652" y="2727"/>
                  </a:lnTo>
                  <a:lnTo>
                    <a:pt x="1660" y="6757"/>
                  </a:lnTo>
                  <a:lnTo>
                    <a:pt x="3082" y="12033"/>
                  </a:lnTo>
                  <a:lnTo>
                    <a:pt x="4683" y="18019"/>
                  </a:lnTo>
                  <a:lnTo>
                    <a:pt x="6402" y="24480"/>
                  </a:lnTo>
                  <a:lnTo>
                    <a:pt x="8120" y="30822"/>
                  </a:lnTo>
                  <a:lnTo>
                    <a:pt x="9661" y="36690"/>
                  </a:lnTo>
                  <a:lnTo>
                    <a:pt x="11025" y="41669"/>
                  </a:lnTo>
                  <a:lnTo>
                    <a:pt x="12032" y="45343"/>
                  </a:lnTo>
                  <a:lnTo>
                    <a:pt x="12566" y="47240"/>
                  </a:lnTo>
                  <a:lnTo>
                    <a:pt x="12625" y="47299"/>
                  </a:lnTo>
                  <a:lnTo>
                    <a:pt x="12684" y="47240"/>
                  </a:lnTo>
                  <a:lnTo>
                    <a:pt x="12566" y="46944"/>
                  </a:lnTo>
                  <a:lnTo>
                    <a:pt x="11973" y="44573"/>
                  </a:lnTo>
                  <a:lnTo>
                    <a:pt x="10906" y="40542"/>
                  </a:lnTo>
                  <a:lnTo>
                    <a:pt x="9484" y="35326"/>
                  </a:lnTo>
                  <a:lnTo>
                    <a:pt x="7883" y="29281"/>
                  </a:lnTo>
                  <a:lnTo>
                    <a:pt x="6164" y="22879"/>
                  </a:lnTo>
                  <a:lnTo>
                    <a:pt x="4505" y="16478"/>
                  </a:lnTo>
                  <a:lnTo>
                    <a:pt x="2904" y="10610"/>
                  </a:lnTo>
                  <a:lnTo>
                    <a:pt x="1600" y="5631"/>
                  </a:lnTo>
                  <a:lnTo>
                    <a:pt x="652" y="1956"/>
                  </a:lnTo>
                  <a:lnTo>
                    <a:pt x="415" y="1008"/>
                  </a:lnTo>
                  <a:lnTo>
                    <a:pt x="119" y="6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6"/>
            <p:cNvSpPr/>
            <p:nvPr/>
          </p:nvSpPr>
          <p:spPr>
            <a:xfrm>
              <a:off x="4286525" y="935825"/>
              <a:ext cx="334925" cy="1172125"/>
            </a:xfrm>
            <a:custGeom>
              <a:avLst/>
              <a:gdLst/>
              <a:ahLst/>
              <a:cxnLst/>
              <a:rect l="l" t="t" r="r" b="b"/>
              <a:pathLst>
                <a:path w="13397" h="46885" extrusionOk="0">
                  <a:moveTo>
                    <a:pt x="1" y="1"/>
                  </a:moveTo>
                  <a:lnTo>
                    <a:pt x="1" y="60"/>
                  </a:lnTo>
                  <a:lnTo>
                    <a:pt x="1" y="119"/>
                  </a:lnTo>
                  <a:lnTo>
                    <a:pt x="1" y="179"/>
                  </a:lnTo>
                  <a:lnTo>
                    <a:pt x="60" y="357"/>
                  </a:lnTo>
                  <a:lnTo>
                    <a:pt x="356" y="1542"/>
                  </a:lnTo>
                  <a:lnTo>
                    <a:pt x="712" y="2668"/>
                  </a:lnTo>
                  <a:lnTo>
                    <a:pt x="1838" y="6639"/>
                  </a:lnTo>
                  <a:lnTo>
                    <a:pt x="3320" y="11855"/>
                  </a:lnTo>
                  <a:lnTo>
                    <a:pt x="5039" y="17842"/>
                  </a:lnTo>
                  <a:lnTo>
                    <a:pt x="6876" y="24184"/>
                  </a:lnTo>
                  <a:lnTo>
                    <a:pt x="8654" y="30526"/>
                  </a:lnTo>
                  <a:lnTo>
                    <a:pt x="10314" y="36335"/>
                  </a:lnTo>
                  <a:lnTo>
                    <a:pt x="11736" y="41313"/>
                  </a:lnTo>
                  <a:lnTo>
                    <a:pt x="12803" y="44929"/>
                  </a:lnTo>
                  <a:lnTo>
                    <a:pt x="13337" y="46885"/>
                  </a:lnTo>
                  <a:lnTo>
                    <a:pt x="13396" y="46826"/>
                  </a:lnTo>
                  <a:lnTo>
                    <a:pt x="13337" y="46529"/>
                  </a:lnTo>
                  <a:lnTo>
                    <a:pt x="12685" y="44158"/>
                  </a:lnTo>
                  <a:lnTo>
                    <a:pt x="11559" y="40187"/>
                  </a:lnTo>
                  <a:lnTo>
                    <a:pt x="10136" y="34971"/>
                  </a:lnTo>
                  <a:lnTo>
                    <a:pt x="8417" y="28926"/>
                  </a:lnTo>
                  <a:lnTo>
                    <a:pt x="6639" y="22583"/>
                  </a:lnTo>
                  <a:lnTo>
                    <a:pt x="4802" y="16241"/>
                  </a:lnTo>
                  <a:lnTo>
                    <a:pt x="3142" y="10433"/>
                  </a:lnTo>
                  <a:lnTo>
                    <a:pt x="1779" y="5513"/>
                  </a:lnTo>
                  <a:lnTo>
                    <a:pt x="712" y="1898"/>
                  </a:lnTo>
                  <a:lnTo>
                    <a:pt x="356" y="712"/>
                  </a:lnTo>
                  <a:lnTo>
                    <a:pt x="178" y="297"/>
                  </a:lnTo>
                  <a:lnTo>
                    <a:pt x="119" y="119"/>
                  </a:lnTo>
                  <a:lnTo>
                    <a:pt x="119" y="60"/>
                  </a:lnTo>
                  <a:lnTo>
                    <a:pt x="60" y="60"/>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6"/>
            <p:cNvSpPr/>
            <p:nvPr/>
          </p:nvSpPr>
          <p:spPr>
            <a:xfrm>
              <a:off x="4271700" y="937325"/>
              <a:ext cx="326025" cy="1179525"/>
            </a:xfrm>
            <a:custGeom>
              <a:avLst/>
              <a:gdLst/>
              <a:ahLst/>
              <a:cxnLst/>
              <a:rect l="l" t="t" r="r" b="b"/>
              <a:pathLst>
                <a:path w="13041" h="47181" extrusionOk="0">
                  <a:moveTo>
                    <a:pt x="60" y="0"/>
                  </a:moveTo>
                  <a:lnTo>
                    <a:pt x="1" y="59"/>
                  </a:lnTo>
                  <a:lnTo>
                    <a:pt x="1" y="119"/>
                  </a:lnTo>
                  <a:lnTo>
                    <a:pt x="60" y="356"/>
                  </a:lnTo>
                  <a:lnTo>
                    <a:pt x="653" y="2667"/>
                  </a:lnTo>
                  <a:lnTo>
                    <a:pt x="1779" y="6639"/>
                  </a:lnTo>
                  <a:lnTo>
                    <a:pt x="3261" y="11855"/>
                  </a:lnTo>
                  <a:lnTo>
                    <a:pt x="4920" y="17960"/>
                  </a:lnTo>
                  <a:lnTo>
                    <a:pt x="6699" y="24420"/>
                  </a:lnTo>
                  <a:lnTo>
                    <a:pt x="8477" y="30822"/>
                  </a:lnTo>
                  <a:lnTo>
                    <a:pt x="10136" y="36749"/>
                  </a:lnTo>
                  <a:lnTo>
                    <a:pt x="11500" y="41728"/>
                  </a:lnTo>
                  <a:lnTo>
                    <a:pt x="12507" y="45343"/>
                  </a:lnTo>
                  <a:lnTo>
                    <a:pt x="12981" y="47121"/>
                  </a:lnTo>
                  <a:lnTo>
                    <a:pt x="13041" y="47181"/>
                  </a:lnTo>
                  <a:lnTo>
                    <a:pt x="13041" y="47121"/>
                  </a:lnTo>
                  <a:lnTo>
                    <a:pt x="12981" y="46884"/>
                  </a:lnTo>
                  <a:lnTo>
                    <a:pt x="12389" y="44573"/>
                  </a:lnTo>
                  <a:lnTo>
                    <a:pt x="11322" y="40601"/>
                  </a:lnTo>
                  <a:lnTo>
                    <a:pt x="9899" y="35326"/>
                  </a:lnTo>
                  <a:lnTo>
                    <a:pt x="8240" y="29280"/>
                  </a:lnTo>
                  <a:lnTo>
                    <a:pt x="6462" y="22761"/>
                  </a:lnTo>
                  <a:lnTo>
                    <a:pt x="4683" y="16359"/>
                  </a:lnTo>
                  <a:lnTo>
                    <a:pt x="3024" y="10432"/>
                  </a:lnTo>
                  <a:lnTo>
                    <a:pt x="1660" y="5453"/>
                  </a:lnTo>
                  <a:lnTo>
                    <a:pt x="653" y="1838"/>
                  </a:lnTo>
                  <a:lnTo>
                    <a:pt x="119" y="59"/>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6"/>
            <p:cNvSpPr/>
            <p:nvPr/>
          </p:nvSpPr>
          <p:spPr>
            <a:xfrm>
              <a:off x="4563625" y="2281300"/>
              <a:ext cx="100775" cy="352700"/>
            </a:xfrm>
            <a:custGeom>
              <a:avLst/>
              <a:gdLst/>
              <a:ahLst/>
              <a:cxnLst/>
              <a:rect l="l" t="t" r="r" b="b"/>
              <a:pathLst>
                <a:path w="4031" h="14108" extrusionOk="0">
                  <a:moveTo>
                    <a:pt x="1779" y="1"/>
                  </a:moveTo>
                  <a:lnTo>
                    <a:pt x="1542" y="119"/>
                  </a:lnTo>
                  <a:lnTo>
                    <a:pt x="1127" y="297"/>
                  </a:lnTo>
                  <a:lnTo>
                    <a:pt x="771" y="593"/>
                  </a:lnTo>
                  <a:lnTo>
                    <a:pt x="356" y="1008"/>
                  </a:lnTo>
                  <a:lnTo>
                    <a:pt x="119" y="1423"/>
                  </a:lnTo>
                  <a:lnTo>
                    <a:pt x="0" y="1897"/>
                  </a:lnTo>
                  <a:lnTo>
                    <a:pt x="0" y="2372"/>
                  </a:lnTo>
                  <a:lnTo>
                    <a:pt x="0" y="2905"/>
                  </a:lnTo>
                  <a:lnTo>
                    <a:pt x="119" y="3498"/>
                  </a:lnTo>
                  <a:lnTo>
                    <a:pt x="415" y="4802"/>
                  </a:lnTo>
                  <a:lnTo>
                    <a:pt x="771" y="6165"/>
                  </a:lnTo>
                  <a:lnTo>
                    <a:pt x="1304" y="8299"/>
                  </a:lnTo>
                  <a:lnTo>
                    <a:pt x="1897" y="10433"/>
                  </a:lnTo>
                  <a:lnTo>
                    <a:pt x="2194" y="11440"/>
                  </a:lnTo>
                  <a:lnTo>
                    <a:pt x="2490" y="12329"/>
                  </a:lnTo>
                  <a:lnTo>
                    <a:pt x="2905" y="13159"/>
                  </a:lnTo>
                  <a:lnTo>
                    <a:pt x="3320" y="13870"/>
                  </a:lnTo>
                  <a:lnTo>
                    <a:pt x="3379" y="13989"/>
                  </a:lnTo>
                  <a:lnTo>
                    <a:pt x="3497" y="14048"/>
                  </a:lnTo>
                  <a:lnTo>
                    <a:pt x="3557" y="14107"/>
                  </a:lnTo>
                  <a:lnTo>
                    <a:pt x="3675" y="14107"/>
                  </a:lnTo>
                  <a:lnTo>
                    <a:pt x="3853" y="13989"/>
                  </a:lnTo>
                  <a:lnTo>
                    <a:pt x="3912" y="13752"/>
                  </a:lnTo>
                  <a:lnTo>
                    <a:pt x="3972" y="13574"/>
                  </a:lnTo>
                  <a:lnTo>
                    <a:pt x="4031" y="12211"/>
                  </a:lnTo>
                  <a:lnTo>
                    <a:pt x="4031" y="10788"/>
                  </a:lnTo>
                  <a:lnTo>
                    <a:pt x="4031" y="9425"/>
                  </a:lnTo>
                  <a:lnTo>
                    <a:pt x="3972" y="8002"/>
                  </a:lnTo>
                  <a:lnTo>
                    <a:pt x="3735" y="5276"/>
                  </a:lnTo>
                  <a:lnTo>
                    <a:pt x="3438" y="2490"/>
                  </a:lnTo>
                  <a:lnTo>
                    <a:pt x="3320" y="1897"/>
                  </a:lnTo>
                  <a:lnTo>
                    <a:pt x="3201" y="1127"/>
                  </a:lnTo>
                  <a:lnTo>
                    <a:pt x="3083" y="831"/>
                  </a:lnTo>
                  <a:lnTo>
                    <a:pt x="2905" y="534"/>
                  </a:lnTo>
                  <a:lnTo>
                    <a:pt x="2727" y="238"/>
                  </a:lnTo>
                  <a:lnTo>
                    <a:pt x="2490" y="60"/>
                  </a:lnTo>
                  <a:lnTo>
                    <a:pt x="2253"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6"/>
            <p:cNvSpPr/>
            <p:nvPr/>
          </p:nvSpPr>
          <p:spPr>
            <a:xfrm>
              <a:off x="4576950" y="2279825"/>
              <a:ext cx="91900" cy="345275"/>
            </a:xfrm>
            <a:custGeom>
              <a:avLst/>
              <a:gdLst/>
              <a:ahLst/>
              <a:cxnLst/>
              <a:rect l="l" t="t" r="r" b="b"/>
              <a:pathLst>
                <a:path w="3676" h="13811" extrusionOk="0">
                  <a:moveTo>
                    <a:pt x="1661" y="0"/>
                  </a:moveTo>
                  <a:lnTo>
                    <a:pt x="1127" y="119"/>
                  </a:lnTo>
                  <a:lnTo>
                    <a:pt x="712" y="356"/>
                  </a:lnTo>
                  <a:lnTo>
                    <a:pt x="416" y="593"/>
                  </a:lnTo>
                  <a:lnTo>
                    <a:pt x="238" y="890"/>
                  </a:lnTo>
                  <a:lnTo>
                    <a:pt x="60" y="1245"/>
                  </a:lnTo>
                  <a:lnTo>
                    <a:pt x="1" y="1660"/>
                  </a:lnTo>
                  <a:lnTo>
                    <a:pt x="1" y="2016"/>
                  </a:lnTo>
                  <a:lnTo>
                    <a:pt x="60" y="2431"/>
                  </a:lnTo>
                  <a:lnTo>
                    <a:pt x="179" y="3260"/>
                  </a:lnTo>
                  <a:lnTo>
                    <a:pt x="357" y="3972"/>
                  </a:lnTo>
                  <a:lnTo>
                    <a:pt x="1068" y="7232"/>
                  </a:lnTo>
                  <a:lnTo>
                    <a:pt x="1838" y="10432"/>
                  </a:lnTo>
                  <a:lnTo>
                    <a:pt x="2253" y="11973"/>
                  </a:lnTo>
                  <a:lnTo>
                    <a:pt x="2727" y="13574"/>
                  </a:lnTo>
                  <a:lnTo>
                    <a:pt x="2787" y="13692"/>
                  </a:lnTo>
                  <a:lnTo>
                    <a:pt x="2846" y="13811"/>
                  </a:lnTo>
                  <a:lnTo>
                    <a:pt x="3083" y="13811"/>
                  </a:lnTo>
                  <a:lnTo>
                    <a:pt x="3202" y="13692"/>
                  </a:lnTo>
                  <a:lnTo>
                    <a:pt x="3320" y="13514"/>
                  </a:lnTo>
                  <a:lnTo>
                    <a:pt x="3379" y="13277"/>
                  </a:lnTo>
                  <a:lnTo>
                    <a:pt x="3498" y="11914"/>
                  </a:lnTo>
                  <a:lnTo>
                    <a:pt x="3616" y="10551"/>
                  </a:lnTo>
                  <a:lnTo>
                    <a:pt x="3676" y="9188"/>
                  </a:lnTo>
                  <a:lnTo>
                    <a:pt x="3676" y="7765"/>
                  </a:lnTo>
                  <a:lnTo>
                    <a:pt x="3616" y="4979"/>
                  </a:lnTo>
                  <a:lnTo>
                    <a:pt x="3498" y="2253"/>
                  </a:lnTo>
                  <a:lnTo>
                    <a:pt x="3439" y="1660"/>
                  </a:lnTo>
                  <a:lnTo>
                    <a:pt x="3320" y="1067"/>
                  </a:lnTo>
                  <a:lnTo>
                    <a:pt x="3202" y="830"/>
                  </a:lnTo>
                  <a:lnTo>
                    <a:pt x="3024" y="593"/>
                  </a:lnTo>
                  <a:lnTo>
                    <a:pt x="2846" y="356"/>
                  </a:lnTo>
                  <a:lnTo>
                    <a:pt x="2609" y="178"/>
                  </a:lnTo>
                  <a:lnTo>
                    <a:pt x="2372" y="60"/>
                  </a:lnTo>
                  <a:lnTo>
                    <a:pt x="2135" y="0"/>
                  </a:lnTo>
                  <a:close/>
                </a:path>
              </a:pathLst>
            </a:custGeom>
            <a:solidFill>
              <a:srgbClr val="3E3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6"/>
            <p:cNvSpPr/>
            <p:nvPr/>
          </p:nvSpPr>
          <p:spPr>
            <a:xfrm>
              <a:off x="4142800" y="737275"/>
              <a:ext cx="170425" cy="257850"/>
            </a:xfrm>
            <a:custGeom>
              <a:avLst/>
              <a:gdLst/>
              <a:ahLst/>
              <a:cxnLst/>
              <a:rect l="l" t="t" r="r" b="b"/>
              <a:pathLst>
                <a:path w="6817" h="10314" extrusionOk="0">
                  <a:moveTo>
                    <a:pt x="3082" y="1"/>
                  </a:moveTo>
                  <a:lnTo>
                    <a:pt x="2608" y="60"/>
                  </a:lnTo>
                  <a:lnTo>
                    <a:pt x="2075" y="178"/>
                  </a:lnTo>
                  <a:lnTo>
                    <a:pt x="1186" y="475"/>
                  </a:lnTo>
                  <a:lnTo>
                    <a:pt x="1245" y="475"/>
                  </a:lnTo>
                  <a:lnTo>
                    <a:pt x="889" y="653"/>
                  </a:lnTo>
                  <a:lnTo>
                    <a:pt x="652" y="890"/>
                  </a:lnTo>
                  <a:lnTo>
                    <a:pt x="474" y="1127"/>
                  </a:lnTo>
                  <a:lnTo>
                    <a:pt x="297" y="1364"/>
                  </a:lnTo>
                  <a:lnTo>
                    <a:pt x="178" y="1660"/>
                  </a:lnTo>
                  <a:lnTo>
                    <a:pt x="59" y="1956"/>
                  </a:lnTo>
                  <a:lnTo>
                    <a:pt x="0" y="2608"/>
                  </a:lnTo>
                  <a:lnTo>
                    <a:pt x="59" y="3260"/>
                  </a:lnTo>
                  <a:lnTo>
                    <a:pt x="178" y="3912"/>
                  </a:lnTo>
                  <a:lnTo>
                    <a:pt x="415" y="4564"/>
                  </a:lnTo>
                  <a:lnTo>
                    <a:pt x="652" y="5157"/>
                  </a:lnTo>
                  <a:lnTo>
                    <a:pt x="1363" y="6461"/>
                  </a:lnTo>
                  <a:lnTo>
                    <a:pt x="2015" y="7824"/>
                  </a:lnTo>
                  <a:lnTo>
                    <a:pt x="2253" y="8417"/>
                  </a:lnTo>
                  <a:lnTo>
                    <a:pt x="2549" y="9010"/>
                  </a:lnTo>
                  <a:lnTo>
                    <a:pt x="2727" y="9721"/>
                  </a:lnTo>
                  <a:lnTo>
                    <a:pt x="2786" y="10017"/>
                  </a:lnTo>
                  <a:lnTo>
                    <a:pt x="2786" y="10314"/>
                  </a:lnTo>
                  <a:lnTo>
                    <a:pt x="3379" y="10314"/>
                  </a:lnTo>
                  <a:lnTo>
                    <a:pt x="5157" y="9780"/>
                  </a:lnTo>
                  <a:lnTo>
                    <a:pt x="6046" y="9425"/>
                  </a:lnTo>
                  <a:lnTo>
                    <a:pt x="6816" y="9128"/>
                  </a:lnTo>
                  <a:lnTo>
                    <a:pt x="6639" y="8713"/>
                  </a:lnTo>
                  <a:lnTo>
                    <a:pt x="6520" y="8239"/>
                  </a:lnTo>
                  <a:lnTo>
                    <a:pt x="6224" y="7291"/>
                  </a:lnTo>
                  <a:lnTo>
                    <a:pt x="5987" y="6817"/>
                  </a:lnTo>
                  <a:lnTo>
                    <a:pt x="5750" y="6461"/>
                  </a:lnTo>
                  <a:lnTo>
                    <a:pt x="5453" y="6106"/>
                  </a:lnTo>
                  <a:lnTo>
                    <a:pt x="5038" y="5809"/>
                  </a:lnTo>
                  <a:lnTo>
                    <a:pt x="4386" y="5513"/>
                  </a:lnTo>
                  <a:lnTo>
                    <a:pt x="3675" y="5276"/>
                  </a:lnTo>
                  <a:lnTo>
                    <a:pt x="3201" y="5157"/>
                  </a:lnTo>
                  <a:lnTo>
                    <a:pt x="2786" y="5039"/>
                  </a:lnTo>
                  <a:lnTo>
                    <a:pt x="2549" y="4920"/>
                  </a:lnTo>
                  <a:lnTo>
                    <a:pt x="2371" y="4802"/>
                  </a:lnTo>
                  <a:lnTo>
                    <a:pt x="2193" y="4683"/>
                  </a:lnTo>
                  <a:lnTo>
                    <a:pt x="2134" y="4446"/>
                  </a:lnTo>
                  <a:lnTo>
                    <a:pt x="2075" y="4268"/>
                  </a:lnTo>
                  <a:lnTo>
                    <a:pt x="2075" y="4150"/>
                  </a:lnTo>
                  <a:lnTo>
                    <a:pt x="2134" y="4031"/>
                  </a:lnTo>
                  <a:lnTo>
                    <a:pt x="2253" y="3972"/>
                  </a:lnTo>
                  <a:lnTo>
                    <a:pt x="2549" y="3912"/>
                  </a:lnTo>
                  <a:lnTo>
                    <a:pt x="3497" y="3912"/>
                  </a:lnTo>
                  <a:lnTo>
                    <a:pt x="3912" y="3853"/>
                  </a:lnTo>
                  <a:lnTo>
                    <a:pt x="4327" y="3735"/>
                  </a:lnTo>
                  <a:lnTo>
                    <a:pt x="4683" y="3498"/>
                  </a:lnTo>
                  <a:lnTo>
                    <a:pt x="4979" y="3201"/>
                  </a:lnTo>
                  <a:lnTo>
                    <a:pt x="5216" y="2846"/>
                  </a:lnTo>
                  <a:lnTo>
                    <a:pt x="5335" y="2490"/>
                  </a:lnTo>
                  <a:lnTo>
                    <a:pt x="5394" y="2134"/>
                  </a:lnTo>
                  <a:lnTo>
                    <a:pt x="5394" y="1719"/>
                  </a:lnTo>
                  <a:lnTo>
                    <a:pt x="5275" y="1364"/>
                  </a:lnTo>
                  <a:lnTo>
                    <a:pt x="5098" y="1008"/>
                  </a:lnTo>
                  <a:lnTo>
                    <a:pt x="4861" y="653"/>
                  </a:lnTo>
                  <a:lnTo>
                    <a:pt x="4683" y="475"/>
                  </a:lnTo>
                  <a:lnTo>
                    <a:pt x="4446" y="297"/>
                  </a:lnTo>
                  <a:lnTo>
                    <a:pt x="4031" y="60"/>
                  </a:lnTo>
                  <a:lnTo>
                    <a:pt x="3557" y="1"/>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6"/>
            <p:cNvSpPr/>
            <p:nvPr/>
          </p:nvSpPr>
          <p:spPr>
            <a:xfrm>
              <a:off x="4142800" y="737275"/>
              <a:ext cx="170425" cy="257850"/>
            </a:xfrm>
            <a:custGeom>
              <a:avLst/>
              <a:gdLst/>
              <a:ahLst/>
              <a:cxnLst/>
              <a:rect l="l" t="t" r="r" b="b"/>
              <a:pathLst>
                <a:path w="6817" h="10314" fill="none" extrusionOk="0">
                  <a:moveTo>
                    <a:pt x="6816" y="9128"/>
                  </a:moveTo>
                  <a:lnTo>
                    <a:pt x="6816" y="9128"/>
                  </a:lnTo>
                  <a:lnTo>
                    <a:pt x="6639" y="8713"/>
                  </a:lnTo>
                  <a:lnTo>
                    <a:pt x="6520" y="8239"/>
                  </a:lnTo>
                  <a:lnTo>
                    <a:pt x="6224" y="7291"/>
                  </a:lnTo>
                  <a:lnTo>
                    <a:pt x="5987" y="6817"/>
                  </a:lnTo>
                  <a:lnTo>
                    <a:pt x="5750" y="6461"/>
                  </a:lnTo>
                  <a:lnTo>
                    <a:pt x="5453" y="6106"/>
                  </a:lnTo>
                  <a:lnTo>
                    <a:pt x="5038" y="5809"/>
                  </a:lnTo>
                  <a:lnTo>
                    <a:pt x="5038" y="5809"/>
                  </a:lnTo>
                  <a:lnTo>
                    <a:pt x="4386" y="5513"/>
                  </a:lnTo>
                  <a:lnTo>
                    <a:pt x="3675" y="5276"/>
                  </a:lnTo>
                  <a:lnTo>
                    <a:pt x="3675" y="5276"/>
                  </a:lnTo>
                  <a:lnTo>
                    <a:pt x="3201" y="5157"/>
                  </a:lnTo>
                  <a:lnTo>
                    <a:pt x="2786" y="5039"/>
                  </a:lnTo>
                  <a:lnTo>
                    <a:pt x="2549" y="4920"/>
                  </a:lnTo>
                  <a:lnTo>
                    <a:pt x="2371" y="4802"/>
                  </a:lnTo>
                  <a:lnTo>
                    <a:pt x="2193" y="4683"/>
                  </a:lnTo>
                  <a:lnTo>
                    <a:pt x="2134" y="4446"/>
                  </a:lnTo>
                  <a:lnTo>
                    <a:pt x="2134" y="4446"/>
                  </a:lnTo>
                  <a:lnTo>
                    <a:pt x="2075" y="4268"/>
                  </a:lnTo>
                  <a:lnTo>
                    <a:pt x="2075" y="4150"/>
                  </a:lnTo>
                  <a:lnTo>
                    <a:pt x="2134" y="4031"/>
                  </a:lnTo>
                  <a:lnTo>
                    <a:pt x="2253" y="3972"/>
                  </a:lnTo>
                  <a:lnTo>
                    <a:pt x="2549" y="3912"/>
                  </a:lnTo>
                  <a:lnTo>
                    <a:pt x="2845" y="3912"/>
                  </a:lnTo>
                  <a:lnTo>
                    <a:pt x="2845" y="3912"/>
                  </a:lnTo>
                  <a:lnTo>
                    <a:pt x="3082" y="3912"/>
                  </a:lnTo>
                  <a:lnTo>
                    <a:pt x="3082" y="3912"/>
                  </a:lnTo>
                  <a:lnTo>
                    <a:pt x="3497" y="3912"/>
                  </a:lnTo>
                  <a:lnTo>
                    <a:pt x="3912" y="3853"/>
                  </a:lnTo>
                  <a:lnTo>
                    <a:pt x="4327" y="3735"/>
                  </a:lnTo>
                  <a:lnTo>
                    <a:pt x="4683" y="3498"/>
                  </a:lnTo>
                  <a:lnTo>
                    <a:pt x="4683" y="3498"/>
                  </a:lnTo>
                  <a:lnTo>
                    <a:pt x="4979" y="3201"/>
                  </a:lnTo>
                  <a:lnTo>
                    <a:pt x="5216" y="2846"/>
                  </a:lnTo>
                  <a:lnTo>
                    <a:pt x="5335" y="2490"/>
                  </a:lnTo>
                  <a:lnTo>
                    <a:pt x="5394" y="2134"/>
                  </a:lnTo>
                  <a:lnTo>
                    <a:pt x="5394" y="1719"/>
                  </a:lnTo>
                  <a:lnTo>
                    <a:pt x="5275" y="1364"/>
                  </a:lnTo>
                  <a:lnTo>
                    <a:pt x="5098" y="1008"/>
                  </a:lnTo>
                  <a:lnTo>
                    <a:pt x="4861" y="653"/>
                  </a:lnTo>
                  <a:lnTo>
                    <a:pt x="4861" y="653"/>
                  </a:lnTo>
                  <a:lnTo>
                    <a:pt x="4683" y="475"/>
                  </a:lnTo>
                  <a:lnTo>
                    <a:pt x="4446" y="297"/>
                  </a:lnTo>
                  <a:lnTo>
                    <a:pt x="4031" y="60"/>
                  </a:lnTo>
                  <a:lnTo>
                    <a:pt x="3557" y="1"/>
                  </a:lnTo>
                  <a:lnTo>
                    <a:pt x="3082" y="1"/>
                  </a:lnTo>
                  <a:lnTo>
                    <a:pt x="2608" y="60"/>
                  </a:lnTo>
                  <a:lnTo>
                    <a:pt x="2075" y="178"/>
                  </a:lnTo>
                  <a:lnTo>
                    <a:pt x="1186" y="475"/>
                  </a:lnTo>
                  <a:lnTo>
                    <a:pt x="1245" y="475"/>
                  </a:lnTo>
                  <a:lnTo>
                    <a:pt x="1245" y="475"/>
                  </a:lnTo>
                  <a:lnTo>
                    <a:pt x="889" y="653"/>
                  </a:lnTo>
                  <a:lnTo>
                    <a:pt x="652" y="890"/>
                  </a:lnTo>
                  <a:lnTo>
                    <a:pt x="474" y="1127"/>
                  </a:lnTo>
                  <a:lnTo>
                    <a:pt x="297" y="1364"/>
                  </a:lnTo>
                  <a:lnTo>
                    <a:pt x="178" y="1660"/>
                  </a:lnTo>
                  <a:lnTo>
                    <a:pt x="59" y="1956"/>
                  </a:lnTo>
                  <a:lnTo>
                    <a:pt x="0" y="2608"/>
                  </a:lnTo>
                  <a:lnTo>
                    <a:pt x="59" y="3260"/>
                  </a:lnTo>
                  <a:lnTo>
                    <a:pt x="178" y="3912"/>
                  </a:lnTo>
                  <a:lnTo>
                    <a:pt x="415" y="4564"/>
                  </a:lnTo>
                  <a:lnTo>
                    <a:pt x="652" y="5157"/>
                  </a:lnTo>
                  <a:lnTo>
                    <a:pt x="652" y="5157"/>
                  </a:lnTo>
                  <a:lnTo>
                    <a:pt x="1363" y="6461"/>
                  </a:lnTo>
                  <a:lnTo>
                    <a:pt x="2015" y="7824"/>
                  </a:lnTo>
                  <a:lnTo>
                    <a:pt x="2015" y="7824"/>
                  </a:lnTo>
                  <a:lnTo>
                    <a:pt x="2253" y="8417"/>
                  </a:lnTo>
                  <a:lnTo>
                    <a:pt x="2549" y="9010"/>
                  </a:lnTo>
                  <a:lnTo>
                    <a:pt x="2727" y="9721"/>
                  </a:lnTo>
                  <a:lnTo>
                    <a:pt x="2786" y="10017"/>
                  </a:lnTo>
                  <a:lnTo>
                    <a:pt x="2786" y="10314"/>
                  </a:lnTo>
                  <a:lnTo>
                    <a:pt x="2786" y="10314"/>
                  </a:lnTo>
                  <a:lnTo>
                    <a:pt x="3379" y="10314"/>
                  </a:lnTo>
                  <a:lnTo>
                    <a:pt x="3379" y="10314"/>
                  </a:lnTo>
                  <a:lnTo>
                    <a:pt x="3379" y="10314"/>
                  </a:lnTo>
                  <a:lnTo>
                    <a:pt x="3379" y="10314"/>
                  </a:lnTo>
                  <a:lnTo>
                    <a:pt x="5157" y="9780"/>
                  </a:lnTo>
                  <a:lnTo>
                    <a:pt x="6046" y="9425"/>
                  </a:lnTo>
                  <a:lnTo>
                    <a:pt x="6816" y="9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6"/>
            <p:cNvSpPr/>
            <p:nvPr/>
          </p:nvSpPr>
          <p:spPr>
            <a:xfrm>
              <a:off x="4142800" y="749125"/>
              <a:ext cx="84475" cy="246000"/>
            </a:xfrm>
            <a:custGeom>
              <a:avLst/>
              <a:gdLst/>
              <a:ahLst/>
              <a:cxnLst/>
              <a:rect l="l" t="t" r="r" b="b"/>
              <a:pathLst>
                <a:path w="3379" h="9840" extrusionOk="0">
                  <a:moveTo>
                    <a:pt x="3379" y="9840"/>
                  </a:moveTo>
                  <a:lnTo>
                    <a:pt x="3379" y="9840"/>
                  </a:lnTo>
                  <a:lnTo>
                    <a:pt x="3379" y="9840"/>
                  </a:lnTo>
                  <a:lnTo>
                    <a:pt x="3379" y="9840"/>
                  </a:lnTo>
                  <a:lnTo>
                    <a:pt x="3379" y="9840"/>
                  </a:lnTo>
                  <a:close/>
                  <a:moveTo>
                    <a:pt x="1245" y="1"/>
                  </a:moveTo>
                  <a:lnTo>
                    <a:pt x="1245" y="1"/>
                  </a:lnTo>
                  <a:lnTo>
                    <a:pt x="1245" y="1"/>
                  </a:lnTo>
                  <a:lnTo>
                    <a:pt x="889" y="179"/>
                  </a:lnTo>
                  <a:lnTo>
                    <a:pt x="652" y="416"/>
                  </a:lnTo>
                  <a:lnTo>
                    <a:pt x="474" y="653"/>
                  </a:lnTo>
                  <a:lnTo>
                    <a:pt x="297" y="890"/>
                  </a:lnTo>
                  <a:lnTo>
                    <a:pt x="178" y="1186"/>
                  </a:lnTo>
                  <a:lnTo>
                    <a:pt x="59" y="1482"/>
                  </a:lnTo>
                  <a:lnTo>
                    <a:pt x="0" y="2134"/>
                  </a:lnTo>
                  <a:lnTo>
                    <a:pt x="59" y="2786"/>
                  </a:lnTo>
                  <a:lnTo>
                    <a:pt x="178" y="3438"/>
                  </a:lnTo>
                  <a:lnTo>
                    <a:pt x="415" y="4090"/>
                  </a:lnTo>
                  <a:lnTo>
                    <a:pt x="652" y="4683"/>
                  </a:lnTo>
                  <a:lnTo>
                    <a:pt x="652" y="4683"/>
                  </a:lnTo>
                  <a:lnTo>
                    <a:pt x="415" y="4090"/>
                  </a:lnTo>
                  <a:lnTo>
                    <a:pt x="178" y="3438"/>
                  </a:lnTo>
                  <a:lnTo>
                    <a:pt x="59" y="2786"/>
                  </a:lnTo>
                  <a:lnTo>
                    <a:pt x="0" y="2134"/>
                  </a:lnTo>
                  <a:lnTo>
                    <a:pt x="59" y="1482"/>
                  </a:lnTo>
                  <a:lnTo>
                    <a:pt x="178" y="1186"/>
                  </a:lnTo>
                  <a:lnTo>
                    <a:pt x="297" y="890"/>
                  </a:lnTo>
                  <a:lnTo>
                    <a:pt x="474" y="653"/>
                  </a:lnTo>
                  <a:lnTo>
                    <a:pt x="652" y="416"/>
                  </a:lnTo>
                  <a:lnTo>
                    <a:pt x="889" y="179"/>
                  </a:lnTo>
                  <a:lnTo>
                    <a:pt x="1245" y="1"/>
                  </a:lnTo>
                  <a:close/>
                </a:path>
              </a:pathLst>
            </a:custGeom>
            <a:solidFill>
              <a:srgbClr val="9A9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6"/>
            <p:cNvSpPr/>
            <p:nvPr/>
          </p:nvSpPr>
          <p:spPr>
            <a:xfrm>
              <a:off x="4227250" y="995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6"/>
            <p:cNvSpPr/>
            <p:nvPr/>
          </p:nvSpPr>
          <p:spPr>
            <a:xfrm>
              <a:off x="4142800" y="749125"/>
              <a:ext cx="31125" cy="117100"/>
            </a:xfrm>
            <a:custGeom>
              <a:avLst/>
              <a:gdLst/>
              <a:ahLst/>
              <a:cxnLst/>
              <a:rect l="l" t="t" r="r" b="b"/>
              <a:pathLst>
                <a:path w="1245" h="4684" fill="none" extrusionOk="0">
                  <a:moveTo>
                    <a:pt x="1245" y="1"/>
                  </a:moveTo>
                  <a:lnTo>
                    <a:pt x="1245" y="1"/>
                  </a:lnTo>
                  <a:lnTo>
                    <a:pt x="1245" y="1"/>
                  </a:lnTo>
                  <a:lnTo>
                    <a:pt x="889" y="179"/>
                  </a:lnTo>
                  <a:lnTo>
                    <a:pt x="652" y="416"/>
                  </a:lnTo>
                  <a:lnTo>
                    <a:pt x="474" y="653"/>
                  </a:lnTo>
                  <a:lnTo>
                    <a:pt x="297" y="890"/>
                  </a:lnTo>
                  <a:lnTo>
                    <a:pt x="178" y="1186"/>
                  </a:lnTo>
                  <a:lnTo>
                    <a:pt x="59" y="1482"/>
                  </a:lnTo>
                  <a:lnTo>
                    <a:pt x="0" y="2134"/>
                  </a:lnTo>
                  <a:lnTo>
                    <a:pt x="59" y="2786"/>
                  </a:lnTo>
                  <a:lnTo>
                    <a:pt x="178" y="3438"/>
                  </a:lnTo>
                  <a:lnTo>
                    <a:pt x="415" y="4090"/>
                  </a:lnTo>
                  <a:lnTo>
                    <a:pt x="652" y="4683"/>
                  </a:lnTo>
                  <a:lnTo>
                    <a:pt x="652" y="4683"/>
                  </a:lnTo>
                  <a:lnTo>
                    <a:pt x="415" y="4090"/>
                  </a:lnTo>
                  <a:lnTo>
                    <a:pt x="178" y="3438"/>
                  </a:lnTo>
                  <a:lnTo>
                    <a:pt x="59" y="2786"/>
                  </a:lnTo>
                  <a:lnTo>
                    <a:pt x="0" y="2134"/>
                  </a:lnTo>
                  <a:lnTo>
                    <a:pt x="59" y="1482"/>
                  </a:lnTo>
                  <a:lnTo>
                    <a:pt x="178" y="1186"/>
                  </a:lnTo>
                  <a:lnTo>
                    <a:pt x="297" y="890"/>
                  </a:lnTo>
                  <a:lnTo>
                    <a:pt x="474" y="653"/>
                  </a:lnTo>
                  <a:lnTo>
                    <a:pt x="652" y="416"/>
                  </a:lnTo>
                  <a:lnTo>
                    <a:pt x="889" y="179"/>
                  </a:lnTo>
                  <a:lnTo>
                    <a:pt x="12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6"/>
            <p:cNvSpPr/>
            <p:nvPr/>
          </p:nvSpPr>
          <p:spPr>
            <a:xfrm>
              <a:off x="4142800" y="744675"/>
              <a:ext cx="96325" cy="250450"/>
            </a:xfrm>
            <a:custGeom>
              <a:avLst/>
              <a:gdLst/>
              <a:ahLst/>
              <a:cxnLst/>
              <a:rect l="l" t="t" r="r" b="b"/>
              <a:pathLst>
                <a:path w="3853" h="10018" extrusionOk="0">
                  <a:moveTo>
                    <a:pt x="2015" y="1"/>
                  </a:moveTo>
                  <a:lnTo>
                    <a:pt x="1719" y="60"/>
                  </a:lnTo>
                  <a:lnTo>
                    <a:pt x="1363" y="119"/>
                  </a:lnTo>
                  <a:lnTo>
                    <a:pt x="1245" y="179"/>
                  </a:lnTo>
                  <a:lnTo>
                    <a:pt x="889" y="357"/>
                  </a:lnTo>
                  <a:lnTo>
                    <a:pt x="652" y="594"/>
                  </a:lnTo>
                  <a:lnTo>
                    <a:pt x="474" y="831"/>
                  </a:lnTo>
                  <a:lnTo>
                    <a:pt x="297" y="1068"/>
                  </a:lnTo>
                  <a:lnTo>
                    <a:pt x="178" y="1364"/>
                  </a:lnTo>
                  <a:lnTo>
                    <a:pt x="59" y="1660"/>
                  </a:lnTo>
                  <a:lnTo>
                    <a:pt x="0" y="2312"/>
                  </a:lnTo>
                  <a:lnTo>
                    <a:pt x="59" y="2964"/>
                  </a:lnTo>
                  <a:lnTo>
                    <a:pt x="178" y="3616"/>
                  </a:lnTo>
                  <a:lnTo>
                    <a:pt x="415" y="4268"/>
                  </a:lnTo>
                  <a:lnTo>
                    <a:pt x="652" y="4861"/>
                  </a:lnTo>
                  <a:lnTo>
                    <a:pt x="1363" y="6165"/>
                  </a:lnTo>
                  <a:lnTo>
                    <a:pt x="2015" y="7528"/>
                  </a:lnTo>
                  <a:lnTo>
                    <a:pt x="2253" y="8062"/>
                  </a:lnTo>
                  <a:lnTo>
                    <a:pt x="2549" y="8714"/>
                  </a:lnTo>
                  <a:lnTo>
                    <a:pt x="2727" y="9307"/>
                  </a:lnTo>
                  <a:lnTo>
                    <a:pt x="2786" y="9662"/>
                  </a:lnTo>
                  <a:lnTo>
                    <a:pt x="2786" y="9959"/>
                  </a:lnTo>
                  <a:lnTo>
                    <a:pt x="2786" y="10018"/>
                  </a:lnTo>
                  <a:lnTo>
                    <a:pt x="3379" y="10018"/>
                  </a:lnTo>
                  <a:lnTo>
                    <a:pt x="3438" y="8832"/>
                  </a:lnTo>
                  <a:lnTo>
                    <a:pt x="3438" y="8299"/>
                  </a:lnTo>
                  <a:lnTo>
                    <a:pt x="3319" y="7706"/>
                  </a:lnTo>
                  <a:lnTo>
                    <a:pt x="3082" y="7054"/>
                  </a:lnTo>
                  <a:lnTo>
                    <a:pt x="2964" y="6758"/>
                  </a:lnTo>
                  <a:lnTo>
                    <a:pt x="2786" y="6521"/>
                  </a:lnTo>
                  <a:lnTo>
                    <a:pt x="2193" y="5987"/>
                  </a:lnTo>
                  <a:lnTo>
                    <a:pt x="1956" y="5750"/>
                  </a:lnTo>
                  <a:lnTo>
                    <a:pt x="1660" y="5454"/>
                  </a:lnTo>
                  <a:lnTo>
                    <a:pt x="1423" y="5039"/>
                  </a:lnTo>
                  <a:lnTo>
                    <a:pt x="1186" y="4506"/>
                  </a:lnTo>
                  <a:lnTo>
                    <a:pt x="1067" y="4209"/>
                  </a:lnTo>
                  <a:lnTo>
                    <a:pt x="1067" y="3913"/>
                  </a:lnTo>
                  <a:lnTo>
                    <a:pt x="1067" y="3676"/>
                  </a:lnTo>
                  <a:lnTo>
                    <a:pt x="1186" y="3439"/>
                  </a:lnTo>
                  <a:lnTo>
                    <a:pt x="1363" y="3261"/>
                  </a:lnTo>
                  <a:lnTo>
                    <a:pt x="1541" y="3202"/>
                  </a:lnTo>
                  <a:lnTo>
                    <a:pt x="1719" y="3202"/>
                  </a:lnTo>
                  <a:lnTo>
                    <a:pt x="1956" y="3320"/>
                  </a:lnTo>
                  <a:lnTo>
                    <a:pt x="2312" y="3498"/>
                  </a:lnTo>
                  <a:lnTo>
                    <a:pt x="2490" y="3616"/>
                  </a:lnTo>
                  <a:lnTo>
                    <a:pt x="2667" y="3616"/>
                  </a:lnTo>
                  <a:lnTo>
                    <a:pt x="2964" y="3557"/>
                  </a:lnTo>
                  <a:lnTo>
                    <a:pt x="3142" y="3439"/>
                  </a:lnTo>
                  <a:lnTo>
                    <a:pt x="3379" y="3261"/>
                  </a:lnTo>
                  <a:lnTo>
                    <a:pt x="3557" y="3083"/>
                  </a:lnTo>
                  <a:lnTo>
                    <a:pt x="3675" y="2787"/>
                  </a:lnTo>
                  <a:lnTo>
                    <a:pt x="3794" y="2550"/>
                  </a:lnTo>
                  <a:lnTo>
                    <a:pt x="3794" y="2312"/>
                  </a:lnTo>
                  <a:lnTo>
                    <a:pt x="3853" y="2075"/>
                  </a:lnTo>
                  <a:lnTo>
                    <a:pt x="3794" y="1542"/>
                  </a:lnTo>
                  <a:lnTo>
                    <a:pt x="3616" y="1068"/>
                  </a:lnTo>
                  <a:lnTo>
                    <a:pt x="3319" y="653"/>
                  </a:lnTo>
                  <a:lnTo>
                    <a:pt x="2964" y="297"/>
                  </a:lnTo>
                  <a:lnTo>
                    <a:pt x="2786" y="179"/>
                  </a:lnTo>
                  <a:lnTo>
                    <a:pt x="2549" y="119"/>
                  </a:lnTo>
                  <a:lnTo>
                    <a:pt x="2312" y="60"/>
                  </a:lnTo>
                  <a:lnTo>
                    <a:pt x="2015"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6"/>
            <p:cNvSpPr/>
            <p:nvPr/>
          </p:nvSpPr>
          <p:spPr>
            <a:xfrm>
              <a:off x="4142800" y="744675"/>
              <a:ext cx="96325" cy="250450"/>
            </a:xfrm>
            <a:custGeom>
              <a:avLst/>
              <a:gdLst/>
              <a:ahLst/>
              <a:cxnLst/>
              <a:rect l="l" t="t" r="r" b="b"/>
              <a:pathLst>
                <a:path w="3853" h="10018" fill="none" extrusionOk="0">
                  <a:moveTo>
                    <a:pt x="2015" y="1"/>
                  </a:moveTo>
                  <a:lnTo>
                    <a:pt x="2015" y="1"/>
                  </a:lnTo>
                  <a:lnTo>
                    <a:pt x="1719" y="60"/>
                  </a:lnTo>
                  <a:lnTo>
                    <a:pt x="1363" y="119"/>
                  </a:lnTo>
                  <a:lnTo>
                    <a:pt x="1363" y="119"/>
                  </a:lnTo>
                  <a:lnTo>
                    <a:pt x="1245" y="179"/>
                  </a:lnTo>
                  <a:lnTo>
                    <a:pt x="1245" y="179"/>
                  </a:lnTo>
                  <a:lnTo>
                    <a:pt x="1245" y="179"/>
                  </a:lnTo>
                  <a:lnTo>
                    <a:pt x="889" y="357"/>
                  </a:lnTo>
                  <a:lnTo>
                    <a:pt x="652" y="594"/>
                  </a:lnTo>
                  <a:lnTo>
                    <a:pt x="474" y="831"/>
                  </a:lnTo>
                  <a:lnTo>
                    <a:pt x="297" y="1068"/>
                  </a:lnTo>
                  <a:lnTo>
                    <a:pt x="178" y="1364"/>
                  </a:lnTo>
                  <a:lnTo>
                    <a:pt x="59" y="1660"/>
                  </a:lnTo>
                  <a:lnTo>
                    <a:pt x="0" y="2312"/>
                  </a:lnTo>
                  <a:lnTo>
                    <a:pt x="59" y="2964"/>
                  </a:lnTo>
                  <a:lnTo>
                    <a:pt x="178" y="3616"/>
                  </a:lnTo>
                  <a:lnTo>
                    <a:pt x="415" y="4268"/>
                  </a:lnTo>
                  <a:lnTo>
                    <a:pt x="652" y="4861"/>
                  </a:lnTo>
                  <a:lnTo>
                    <a:pt x="652" y="4861"/>
                  </a:lnTo>
                  <a:lnTo>
                    <a:pt x="652" y="4861"/>
                  </a:lnTo>
                  <a:lnTo>
                    <a:pt x="1363" y="6165"/>
                  </a:lnTo>
                  <a:lnTo>
                    <a:pt x="2015" y="7528"/>
                  </a:lnTo>
                  <a:lnTo>
                    <a:pt x="2015" y="7528"/>
                  </a:lnTo>
                  <a:lnTo>
                    <a:pt x="2253" y="8062"/>
                  </a:lnTo>
                  <a:lnTo>
                    <a:pt x="2549" y="8714"/>
                  </a:lnTo>
                  <a:lnTo>
                    <a:pt x="2727" y="9307"/>
                  </a:lnTo>
                  <a:lnTo>
                    <a:pt x="2786" y="9662"/>
                  </a:lnTo>
                  <a:lnTo>
                    <a:pt x="2786" y="9959"/>
                  </a:lnTo>
                  <a:lnTo>
                    <a:pt x="2786" y="9959"/>
                  </a:lnTo>
                  <a:lnTo>
                    <a:pt x="2786" y="10018"/>
                  </a:lnTo>
                  <a:lnTo>
                    <a:pt x="2786" y="10018"/>
                  </a:lnTo>
                  <a:lnTo>
                    <a:pt x="3201" y="10018"/>
                  </a:lnTo>
                  <a:lnTo>
                    <a:pt x="3201" y="10018"/>
                  </a:lnTo>
                  <a:lnTo>
                    <a:pt x="3379" y="10018"/>
                  </a:lnTo>
                  <a:lnTo>
                    <a:pt x="3379" y="10018"/>
                  </a:lnTo>
                  <a:lnTo>
                    <a:pt x="3379" y="10018"/>
                  </a:lnTo>
                  <a:lnTo>
                    <a:pt x="3379" y="10018"/>
                  </a:lnTo>
                  <a:lnTo>
                    <a:pt x="3379" y="10018"/>
                  </a:lnTo>
                  <a:lnTo>
                    <a:pt x="3438" y="8832"/>
                  </a:lnTo>
                  <a:lnTo>
                    <a:pt x="3438" y="8299"/>
                  </a:lnTo>
                  <a:lnTo>
                    <a:pt x="3319" y="7706"/>
                  </a:lnTo>
                  <a:lnTo>
                    <a:pt x="3319" y="7706"/>
                  </a:lnTo>
                  <a:lnTo>
                    <a:pt x="3082" y="7054"/>
                  </a:lnTo>
                  <a:lnTo>
                    <a:pt x="2964" y="6758"/>
                  </a:lnTo>
                  <a:lnTo>
                    <a:pt x="2786" y="6521"/>
                  </a:lnTo>
                  <a:lnTo>
                    <a:pt x="2786" y="6521"/>
                  </a:lnTo>
                  <a:lnTo>
                    <a:pt x="2193" y="5987"/>
                  </a:lnTo>
                  <a:lnTo>
                    <a:pt x="1956" y="5750"/>
                  </a:lnTo>
                  <a:lnTo>
                    <a:pt x="1660" y="5454"/>
                  </a:lnTo>
                  <a:lnTo>
                    <a:pt x="1660" y="5454"/>
                  </a:lnTo>
                  <a:lnTo>
                    <a:pt x="1423" y="5039"/>
                  </a:lnTo>
                  <a:lnTo>
                    <a:pt x="1186" y="4506"/>
                  </a:lnTo>
                  <a:lnTo>
                    <a:pt x="1067" y="4209"/>
                  </a:lnTo>
                  <a:lnTo>
                    <a:pt x="1067" y="3913"/>
                  </a:lnTo>
                  <a:lnTo>
                    <a:pt x="1067" y="3676"/>
                  </a:lnTo>
                  <a:lnTo>
                    <a:pt x="1186" y="3439"/>
                  </a:lnTo>
                  <a:lnTo>
                    <a:pt x="1186" y="3439"/>
                  </a:lnTo>
                  <a:lnTo>
                    <a:pt x="1363" y="3261"/>
                  </a:lnTo>
                  <a:lnTo>
                    <a:pt x="1541" y="3202"/>
                  </a:lnTo>
                  <a:lnTo>
                    <a:pt x="1541" y="3202"/>
                  </a:lnTo>
                  <a:lnTo>
                    <a:pt x="1719" y="3202"/>
                  </a:lnTo>
                  <a:lnTo>
                    <a:pt x="1956" y="3320"/>
                  </a:lnTo>
                  <a:lnTo>
                    <a:pt x="2312" y="3498"/>
                  </a:lnTo>
                  <a:lnTo>
                    <a:pt x="2312" y="3498"/>
                  </a:lnTo>
                  <a:lnTo>
                    <a:pt x="2490" y="3616"/>
                  </a:lnTo>
                  <a:lnTo>
                    <a:pt x="2667" y="3616"/>
                  </a:lnTo>
                  <a:lnTo>
                    <a:pt x="2667" y="3616"/>
                  </a:lnTo>
                  <a:lnTo>
                    <a:pt x="2964" y="3557"/>
                  </a:lnTo>
                  <a:lnTo>
                    <a:pt x="3142" y="3439"/>
                  </a:lnTo>
                  <a:lnTo>
                    <a:pt x="3379" y="3261"/>
                  </a:lnTo>
                  <a:lnTo>
                    <a:pt x="3557" y="3083"/>
                  </a:lnTo>
                  <a:lnTo>
                    <a:pt x="3557" y="3083"/>
                  </a:lnTo>
                  <a:lnTo>
                    <a:pt x="3675" y="2787"/>
                  </a:lnTo>
                  <a:lnTo>
                    <a:pt x="3794" y="2550"/>
                  </a:lnTo>
                  <a:lnTo>
                    <a:pt x="3794" y="2312"/>
                  </a:lnTo>
                  <a:lnTo>
                    <a:pt x="3853" y="2075"/>
                  </a:lnTo>
                  <a:lnTo>
                    <a:pt x="3794" y="1542"/>
                  </a:lnTo>
                  <a:lnTo>
                    <a:pt x="3616" y="1068"/>
                  </a:lnTo>
                  <a:lnTo>
                    <a:pt x="3319" y="653"/>
                  </a:lnTo>
                  <a:lnTo>
                    <a:pt x="2964" y="297"/>
                  </a:lnTo>
                  <a:lnTo>
                    <a:pt x="2786" y="179"/>
                  </a:lnTo>
                  <a:lnTo>
                    <a:pt x="2549" y="119"/>
                  </a:lnTo>
                  <a:lnTo>
                    <a:pt x="2312" y="60"/>
                  </a:lnTo>
                  <a:lnTo>
                    <a:pt x="20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6"/>
            <p:cNvSpPr/>
            <p:nvPr/>
          </p:nvSpPr>
          <p:spPr>
            <a:xfrm>
              <a:off x="4136875" y="876575"/>
              <a:ext cx="40025" cy="20750"/>
            </a:xfrm>
            <a:custGeom>
              <a:avLst/>
              <a:gdLst/>
              <a:ahLst/>
              <a:cxnLst/>
              <a:rect l="l" t="t" r="r" b="b"/>
              <a:pathLst>
                <a:path w="1601" h="830" extrusionOk="0">
                  <a:moveTo>
                    <a:pt x="1423" y="0"/>
                  </a:moveTo>
                  <a:lnTo>
                    <a:pt x="0" y="415"/>
                  </a:lnTo>
                  <a:lnTo>
                    <a:pt x="59" y="830"/>
                  </a:lnTo>
                  <a:lnTo>
                    <a:pt x="1541" y="356"/>
                  </a:lnTo>
                  <a:lnTo>
                    <a:pt x="1600" y="178"/>
                  </a:lnTo>
                  <a:lnTo>
                    <a:pt x="1541" y="59"/>
                  </a:lnTo>
                  <a:lnTo>
                    <a:pt x="1482" y="0"/>
                  </a:lnTo>
                  <a:close/>
                </a:path>
              </a:pathLst>
            </a:custGeom>
            <a:solidFill>
              <a:srgbClr val="53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6"/>
            <p:cNvSpPr/>
            <p:nvPr/>
          </p:nvSpPr>
          <p:spPr>
            <a:xfrm>
              <a:off x="4111675" y="875075"/>
              <a:ext cx="35600" cy="38550"/>
            </a:xfrm>
            <a:custGeom>
              <a:avLst/>
              <a:gdLst/>
              <a:ahLst/>
              <a:cxnLst/>
              <a:rect l="l" t="t" r="r" b="b"/>
              <a:pathLst>
                <a:path w="1424" h="1542" extrusionOk="0">
                  <a:moveTo>
                    <a:pt x="830" y="1"/>
                  </a:moveTo>
                  <a:lnTo>
                    <a:pt x="652" y="60"/>
                  </a:lnTo>
                  <a:lnTo>
                    <a:pt x="415" y="119"/>
                  </a:lnTo>
                  <a:lnTo>
                    <a:pt x="297" y="238"/>
                  </a:lnTo>
                  <a:lnTo>
                    <a:pt x="119" y="356"/>
                  </a:lnTo>
                  <a:lnTo>
                    <a:pt x="119" y="416"/>
                  </a:lnTo>
                  <a:lnTo>
                    <a:pt x="60" y="594"/>
                  </a:lnTo>
                  <a:lnTo>
                    <a:pt x="0" y="771"/>
                  </a:lnTo>
                  <a:lnTo>
                    <a:pt x="0" y="949"/>
                  </a:lnTo>
                  <a:lnTo>
                    <a:pt x="0" y="1127"/>
                  </a:lnTo>
                  <a:lnTo>
                    <a:pt x="119" y="1305"/>
                  </a:lnTo>
                  <a:lnTo>
                    <a:pt x="238" y="1423"/>
                  </a:lnTo>
                  <a:lnTo>
                    <a:pt x="475" y="1542"/>
                  </a:lnTo>
                  <a:lnTo>
                    <a:pt x="890" y="1542"/>
                  </a:lnTo>
                  <a:lnTo>
                    <a:pt x="1127" y="1483"/>
                  </a:lnTo>
                  <a:lnTo>
                    <a:pt x="1245" y="1305"/>
                  </a:lnTo>
                  <a:lnTo>
                    <a:pt x="1364" y="1127"/>
                  </a:lnTo>
                  <a:lnTo>
                    <a:pt x="1423" y="712"/>
                  </a:lnTo>
                  <a:lnTo>
                    <a:pt x="1364" y="534"/>
                  </a:lnTo>
                  <a:lnTo>
                    <a:pt x="1364" y="356"/>
                  </a:lnTo>
                  <a:lnTo>
                    <a:pt x="1245" y="179"/>
                  </a:lnTo>
                  <a:lnTo>
                    <a:pt x="1127" y="119"/>
                  </a:lnTo>
                  <a:lnTo>
                    <a:pt x="1008" y="60"/>
                  </a:lnTo>
                  <a:lnTo>
                    <a:pt x="830" y="1"/>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6"/>
            <p:cNvSpPr/>
            <p:nvPr/>
          </p:nvSpPr>
          <p:spPr>
            <a:xfrm>
              <a:off x="4167975" y="916575"/>
              <a:ext cx="40050" cy="22250"/>
            </a:xfrm>
            <a:custGeom>
              <a:avLst/>
              <a:gdLst/>
              <a:ahLst/>
              <a:cxnLst/>
              <a:rect l="l" t="t" r="r" b="b"/>
              <a:pathLst>
                <a:path w="1602" h="890" extrusionOk="0">
                  <a:moveTo>
                    <a:pt x="1423" y="0"/>
                  </a:moveTo>
                  <a:lnTo>
                    <a:pt x="1" y="475"/>
                  </a:lnTo>
                  <a:lnTo>
                    <a:pt x="60" y="889"/>
                  </a:lnTo>
                  <a:lnTo>
                    <a:pt x="1601" y="415"/>
                  </a:lnTo>
                  <a:lnTo>
                    <a:pt x="1601" y="237"/>
                  </a:lnTo>
                  <a:lnTo>
                    <a:pt x="1542" y="119"/>
                  </a:lnTo>
                  <a:lnTo>
                    <a:pt x="1483" y="60"/>
                  </a:lnTo>
                  <a:lnTo>
                    <a:pt x="1423" y="0"/>
                  </a:lnTo>
                  <a:close/>
                </a:path>
              </a:pathLst>
            </a:custGeom>
            <a:solidFill>
              <a:srgbClr val="53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6"/>
            <p:cNvSpPr/>
            <p:nvPr/>
          </p:nvSpPr>
          <p:spPr>
            <a:xfrm>
              <a:off x="4142800" y="916575"/>
              <a:ext cx="35575" cy="38550"/>
            </a:xfrm>
            <a:custGeom>
              <a:avLst/>
              <a:gdLst/>
              <a:ahLst/>
              <a:cxnLst/>
              <a:rect l="l" t="t" r="r" b="b"/>
              <a:pathLst>
                <a:path w="1423" h="1542" extrusionOk="0">
                  <a:moveTo>
                    <a:pt x="889" y="0"/>
                  </a:moveTo>
                  <a:lnTo>
                    <a:pt x="652" y="60"/>
                  </a:lnTo>
                  <a:lnTo>
                    <a:pt x="474" y="119"/>
                  </a:lnTo>
                  <a:lnTo>
                    <a:pt x="297" y="237"/>
                  </a:lnTo>
                  <a:lnTo>
                    <a:pt x="119" y="356"/>
                  </a:lnTo>
                  <a:lnTo>
                    <a:pt x="119" y="415"/>
                  </a:lnTo>
                  <a:lnTo>
                    <a:pt x="59" y="534"/>
                  </a:lnTo>
                  <a:lnTo>
                    <a:pt x="0" y="771"/>
                  </a:lnTo>
                  <a:lnTo>
                    <a:pt x="0" y="949"/>
                  </a:lnTo>
                  <a:lnTo>
                    <a:pt x="0" y="1127"/>
                  </a:lnTo>
                  <a:lnTo>
                    <a:pt x="119" y="1304"/>
                  </a:lnTo>
                  <a:lnTo>
                    <a:pt x="297" y="1423"/>
                  </a:lnTo>
                  <a:lnTo>
                    <a:pt x="474" y="1482"/>
                  </a:lnTo>
                  <a:lnTo>
                    <a:pt x="652" y="1541"/>
                  </a:lnTo>
                  <a:lnTo>
                    <a:pt x="949" y="1541"/>
                  </a:lnTo>
                  <a:lnTo>
                    <a:pt x="1126" y="1482"/>
                  </a:lnTo>
                  <a:lnTo>
                    <a:pt x="1304" y="1304"/>
                  </a:lnTo>
                  <a:lnTo>
                    <a:pt x="1363" y="1127"/>
                  </a:lnTo>
                  <a:lnTo>
                    <a:pt x="1423" y="712"/>
                  </a:lnTo>
                  <a:lnTo>
                    <a:pt x="1423" y="534"/>
                  </a:lnTo>
                  <a:lnTo>
                    <a:pt x="1363" y="356"/>
                  </a:lnTo>
                  <a:lnTo>
                    <a:pt x="1304" y="178"/>
                  </a:lnTo>
                  <a:lnTo>
                    <a:pt x="1186" y="119"/>
                  </a:lnTo>
                  <a:lnTo>
                    <a:pt x="1008" y="60"/>
                  </a:lnTo>
                  <a:lnTo>
                    <a:pt x="889" y="0"/>
                  </a:lnTo>
                  <a:close/>
                </a:path>
              </a:pathLst>
            </a:custGeom>
            <a:solidFill>
              <a:srgbClr val="AB3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56"/>
          <p:cNvGrpSpPr/>
          <p:nvPr/>
        </p:nvGrpSpPr>
        <p:grpSpPr>
          <a:xfrm>
            <a:off x="1538525" y="1925638"/>
            <a:ext cx="997275" cy="583850"/>
            <a:chOff x="1394050" y="1653888"/>
            <a:chExt cx="997275" cy="583850"/>
          </a:xfrm>
        </p:grpSpPr>
        <p:sp>
          <p:nvSpPr>
            <p:cNvPr id="1690" name="Google Shape;1690;p56"/>
            <p:cNvSpPr/>
            <p:nvPr/>
          </p:nvSpPr>
          <p:spPr>
            <a:xfrm>
              <a:off x="2020850" y="1890988"/>
              <a:ext cx="83000" cy="155600"/>
            </a:xfrm>
            <a:custGeom>
              <a:avLst/>
              <a:gdLst/>
              <a:ahLst/>
              <a:cxnLst/>
              <a:rect l="l" t="t" r="r" b="b"/>
              <a:pathLst>
                <a:path w="3320" h="6224" extrusionOk="0">
                  <a:moveTo>
                    <a:pt x="416" y="0"/>
                  </a:moveTo>
                  <a:lnTo>
                    <a:pt x="1" y="237"/>
                  </a:lnTo>
                  <a:lnTo>
                    <a:pt x="2846" y="6224"/>
                  </a:lnTo>
                  <a:lnTo>
                    <a:pt x="3320" y="5987"/>
                  </a:lnTo>
                  <a:lnTo>
                    <a:pt x="416"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6"/>
            <p:cNvSpPr/>
            <p:nvPr/>
          </p:nvSpPr>
          <p:spPr>
            <a:xfrm>
              <a:off x="2020850" y="1890988"/>
              <a:ext cx="83000" cy="155600"/>
            </a:xfrm>
            <a:custGeom>
              <a:avLst/>
              <a:gdLst/>
              <a:ahLst/>
              <a:cxnLst/>
              <a:rect l="l" t="t" r="r" b="b"/>
              <a:pathLst>
                <a:path w="3320" h="6224" fill="none" extrusionOk="0">
                  <a:moveTo>
                    <a:pt x="416" y="0"/>
                  </a:moveTo>
                  <a:lnTo>
                    <a:pt x="3320" y="5987"/>
                  </a:lnTo>
                  <a:lnTo>
                    <a:pt x="2846" y="6224"/>
                  </a:lnTo>
                  <a:lnTo>
                    <a:pt x="1" y="237"/>
                  </a:lnTo>
                  <a:lnTo>
                    <a:pt x="4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6"/>
            <p:cNvSpPr/>
            <p:nvPr/>
          </p:nvSpPr>
          <p:spPr>
            <a:xfrm>
              <a:off x="2032700" y="1895413"/>
              <a:ext cx="10400" cy="19300"/>
            </a:xfrm>
            <a:custGeom>
              <a:avLst/>
              <a:gdLst/>
              <a:ahLst/>
              <a:cxnLst/>
              <a:rect l="l" t="t" r="r" b="b"/>
              <a:pathLst>
                <a:path w="416" h="772" extrusionOk="0">
                  <a:moveTo>
                    <a:pt x="1" y="1"/>
                  </a:moveTo>
                  <a:lnTo>
                    <a:pt x="1" y="1"/>
                  </a:lnTo>
                  <a:lnTo>
                    <a:pt x="416" y="772"/>
                  </a:lnTo>
                  <a:lnTo>
                    <a:pt x="416" y="772"/>
                  </a:lnTo>
                  <a:lnTo>
                    <a:pt x="1" y="1"/>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6"/>
            <p:cNvSpPr/>
            <p:nvPr/>
          </p:nvSpPr>
          <p:spPr>
            <a:xfrm>
              <a:off x="2032700" y="1895413"/>
              <a:ext cx="10400" cy="19300"/>
            </a:xfrm>
            <a:custGeom>
              <a:avLst/>
              <a:gdLst/>
              <a:ahLst/>
              <a:cxnLst/>
              <a:rect l="l" t="t" r="r" b="b"/>
              <a:pathLst>
                <a:path w="416" h="772" fill="none" extrusionOk="0">
                  <a:moveTo>
                    <a:pt x="1" y="1"/>
                  </a:moveTo>
                  <a:lnTo>
                    <a:pt x="1" y="1"/>
                  </a:lnTo>
                  <a:lnTo>
                    <a:pt x="416" y="772"/>
                  </a:lnTo>
                  <a:lnTo>
                    <a:pt x="416" y="7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6"/>
            <p:cNvSpPr/>
            <p:nvPr/>
          </p:nvSpPr>
          <p:spPr>
            <a:xfrm>
              <a:off x="2022325" y="1895413"/>
              <a:ext cx="20775" cy="23750"/>
            </a:xfrm>
            <a:custGeom>
              <a:avLst/>
              <a:gdLst/>
              <a:ahLst/>
              <a:cxnLst/>
              <a:rect l="l" t="t" r="r" b="b"/>
              <a:pathLst>
                <a:path w="831" h="950" extrusionOk="0">
                  <a:moveTo>
                    <a:pt x="416" y="1"/>
                  </a:moveTo>
                  <a:lnTo>
                    <a:pt x="1" y="179"/>
                  </a:lnTo>
                  <a:lnTo>
                    <a:pt x="357" y="949"/>
                  </a:lnTo>
                  <a:lnTo>
                    <a:pt x="831" y="772"/>
                  </a:lnTo>
                  <a:lnTo>
                    <a:pt x="416"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6"/>
            <p:cNvSpPr/>
            <p:nvPr/>
          </p:nvSpPr>
          <p:spPr>
            <a:xfrm>
              <a:off x="2022325" y="1895413"/>
              <a:ext cx="20775" cy="23750"/>
            </a:xfrm>
            <a:custGeom>
              <a:avLst/>
              <a:gdLst/>
              <a:ahLst/>
              <a:cxnLst/>
              <a:rect l="l" t="t" r="r" b="b"/>
              <a:pathLst>
                <a:path w="831" h="950" fill="none" extrusionOk="0">
                  <a:moveTo>
                    <a:pt x="416" y="1"/>
                  </a:moveTo>
                  <a:lnTo>
                    <a:pt x="416" y="1"/>
                  </a:lnTo>
                  <a:lnTo>
                    <a:pt x="1" y="179"/>
                  </a:lnTo>
                  <a:lnTo>
                    <a:pt x="357" y="949"/>
                  </a:lnTo>
                  <a:lnTo>
                    <a:pt x="357" y="949"/>
                  </a:lnTo>
                  <a:lnTo>
                    <a:pt x="831" y="772"/>
                  </a:lnTo>
                  <a:lnTo>
                    <a:pt x="4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6"/>
            <p:cNvSpPr/>
            <p:nvPr/>
          </p:nvSpPr>
          <p:spPr>
            <a:xfrm>
              <a:off x="2028250" y="2006563"/>
              <a:ext cx="65225" cy="69675"/>
            </a:xfrm>
            <a:custGeom>
              <a:avLst/>
              <a:gdLst/>
              <a:ahLst/>
              <a:cxnLst/>
              <a:rect l="l" t="t" r="r" b="b"/>
              <a:pathLst>
                <a:path w="2609" h="2787" extrusionOk="0">
                  <a:moveTo>
                    <a:pt x="1009" y="0"/>
                  </a:moveTo>
                  <a:lnTo>
                    <a:pt x="653" y="119"/>
                  </a:lnTo>
                  <a:lnTo>
                    <a:pt x="416" y="297"/>
                  </a:lnTo>
                  <a:lnTo>
                    <a:pt x="179" y="534"/>
                  </a:lnTo>
                  <a:lnTo>
                    <a:pt x="60" y="830"/>
                  </a:lnTo>
                  <a:lnTo>
                    <a:pt x="1" y="1127"/>
                  </a:lnTo>
                  <a:lnTo>
                    <a:pt x="1" y="1423"/>
                  </a:lnTo>
                  <a:lnTo>
                    <a:pt x="60" y="1719"/>
                  </a:lnTo>
                  <a:lnTo>
                    <a:pt x="179" y="2016"/>
                  </a:lnTo>
                  <a:lnTo>
                    <a:pt x="357" y="2312"/>
                  </a:lnTo>
                  <a:lnTo>
                    <a:pt x="534" y="2431"/>
                  </a:lnTo>
                  <a:lnTo>
                    <a:pt x="712" y="2549"/>
                  </a:lnTo>
                  <a:lnTo>
                    <a:pt x="949" y="2668"/>
                  </a:lnTo>
                  <a:lnTo>
                    <a:pt x="1127" y="2727"/>
                  </a:lnTo>
                  <a:lnTo>
                    <a:pt x="1364" y="2786"/>
                  </a:lnTo>
                  <a:lnTo>
                    <a:pt x="1601" y="2727"/>
                  </a:lnTo>
                  <a:lnTo>
                    <a:pt x="1838" y="2668"/>
                  </a:lnTo>
                  <a:lnTo>
                    <a:pt x="2016" y="2549"/>
                  </a:lnTo>
                  <a:lnTo>
                    <a:pt x="2135" y="2431"/>
                  </a:lnTo>
                  <a:lnTo>
                    <a:pt x="2075" y="2312"/>
                  </a:lnTo>
                  <a:lnTo>
                    <a:pt x="2016" y="2193"/>
                  </a:lnTo>
                  <a:lnTo>
                    <a:pt x="1898" y="2134"/>
                  </a:lnTo>
                  <a:lnTo>
                    <a:pt x="1305" y="2134"/>
                  </a:lnTo>
                  <a:lnTo>
                    <a:pt x="1068" y="2016"/>
                  </a:lnTo>
                  <a:lnTo>
                    <a:pt x="1009" y="2016"/>
                  </a:lnTo>
                  <a:lnTo>
                    <a:pt x="949" y="1956"/>
                  </a:lnTo>
                  <a:lnTo>
                    <a:pt x="890" y="1897"/>
                  </a:lnTo>
                  <a:lnTo>
                    <a:pt x="772" y="1838"/>
                  </a:lnTo>
                  <a:lnTo>
                    <a:pt x="772" y="1779"/>
                  </a:lnTo>
                  <a:lnTo>
                    <a:pt x="712" y="1719"/>
                  </a:lnTo>
                  <a:lnTo>
                    <a:pt x="653" y="1660"/>
                  </a:lnTo>
                  <a:lnTo>
                    <a:pt x="594" y="1423"/>
                  </a:lnTo>
                  <a:lnTo>
                    <a:pt x="594" y="1364"/>
                  </a:lnTo>
                  <a:lnTo>
                    <a:pt x="594" y="1245"/>
                  </a:lnTo>
                  <a:lnTo>
                    <a:pt x="594" y="1186"/>
                  </a:lnTo>
                  <a:lnTo>
                    <a:pt x="594" y="1127"/>
                  </a:lnTo>
                  <a:lnTo>
                    <a:pt x="653" y="889"/>
                  </a:lnTo>
                  <a:lnTo>
                    <a:pt x="712" y="830"/>
                  </a:lnTo>
                  <a:lnTo>
                    <a:pt x="712" y="712"/>
                  </a:lnTo>
                  <a:lnTo>
                    <a:pt x="772" y="652"/>
                  </a:lnTo>
                  <a:lnTo>
                    <a:pt x="831" y="593"/>
                  </a:lnTo>
                  <a:lnTo>
                    <a:pt x="949" y="534"/>
                  </a:lnTo>
                  <a:lnTo>
                    <a:pt x="949" y="475"/>
                  </a:lnTo>
                  <a:lnTo>
                    <a:pt x="1009" y="475"/>
                  </a:lnTo>
                  <a:lnTo>
                    <a:pt x="1186" y="415"/>
                  </a:lnTo>
                  <a:lnTo>
                    <a:pt x="1483" y="415"/>
                  </a:lnTo>
                  <a:lnTo>
                    <a:pt x="1720" y="475"/>
                  </a:lnTo>
                  <a:lnTo>
                    <a:pt x="2016" y="652"/>
                  </a:lnTo>
                  <a:lnTo>
                    <a:pt x="2194" y="830"/>
                  </a:lnTo>
                  <a:lnTo>
                    <a:pt x="2431" y="1127"/>
                  </a:lnTo>
                  <a:lnTo>
                    <a:pt x="2490" y="1245"/>
                  </a:lnTo>
                  <a:lnTo>
                    <a:pt x="2490" y="1423"/>
                  </a:lnTo>
                  <a:lnTo>
                    <a:pt x="2609" y="1423"/>
                  </a:lnTo>
                  <a:lnTo>
                    <a:pt x="2609" y="1245"/>
                  </a:lnTo>
                  <a:lnTo>
                    <a:pt x="2609" y="1127"/>
                  </a:lnTo>
                  <a:lnTo>
                    <a:pt x="2490" y="830"/>
                  </a:lnTo>
                  <a:lnTo>
                    <a:pt x="2313" y="534"/>
                  </a:lnTo>
                  <a:lnTo>
                    <a:pt x="2075" y="297"/>
                  </a:lnTo>
                  <a:lnTo>
                    <a:pt x="1779" y="60"/>
                  </a:lnTo>
                  <a:lnTo>
                    <a:pt x="1364"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6"/>
            <p:cNvSpPr/>
            <p:nvPr/>
          </p:nvSpPr>
          <p:spPr>
            <a:xfrm>
              <a:off x="1394050" y="2091013"/>
              <a:ext cx="103750" cy="96350"/>
            </a:xfrm>
            <a:custGeom>
              <a:avLst/>
              <a:gdLst/>
              <a:ahLst/>
              <a:cxnLst/>
              <a:rect l="l" t="t" r="r" b="b"/>
              <a:pathLst>
                <a:path w="4150" h="3854" extrusionOk="0">
                  <a:moveTo>
                    <a:pt x="297" y="1"/>
                  </a:moveTo>
                  <a:lnTo>
                    <a:pt x="178" y="60"/>
                  </a:lnTo>
                  <a:lnTo>
                    <a:pt x="119" y="119"/>
                  </a:lnTo>
                  <a:lnTo>
                    <a:pt x="1" y="238"/>
                  </a:lnTo>
                  <a:lnTo>
                    <a:pt x="1" y="534"/>
                  </a:lnTo>
                  <a:lnTo>
                    <a:pt x="60" y="890"/>
                  </a:lnTo>
                  <a:lnTo>
                    <a:pt x="178" y="1246"/>
                  </a:lnTo>
                  <a:lnTo>
                    <a:pt x="415" y="2016"/>
                  </a:lnTo>
                  <a:lnTo>
                    <a:pt x="712" y="2668"/>
                  </a:lnTo>
                  <a:lnTo>
                    <a:pt x="1008" y="3142"/>
                  </a:lnTo>
                  <a:lnTo>
                    <a:pt x="1305" y="3498"/>
                  </a:lnTo>
                  <a:lnTo>
                    <a:pt x="1601" y="3794"/>
                  </a:lnTo>
                  <a:lnTo>
                    <a:pt x="1719" y="3854"/>
                  </a:lnTo>
                  <a:lnTo>
                    <a:pt x="1838" y="3854"/>
                  </a:lnTo>
                  <a:lnTo>
                    <a:pt x="2016" y="3735"/>
                  </a:lnTo>
                  <a:lnTo>
                    <a:pt x="2312" y="3498"/>
                  </a:lnTo>
                  <a:lnTo>
                    <a:pt x="3083" y="2727"/>
                  </a:lnTo>
                  <a:lnTo>
                    <a:pt x="4150" y="1660"/>
                  </a:lnTo>
                  <a:lnTo>
                    <a:pt x="3261" y="357"/>
                  </a:lnTo>
                  <a:lnTo>
                    <a:pt x="1838" y="119"/>
                  </a:lnTo>
                  <a:lnTo>
                    <a:pt x="712"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6"/>
            <p:cNvSpPr/>
            <p:nvPr/>
          </p:nvSpPr>
          <p:spPr>
            <a:xfrm>
              <a:off x="1394050" y="2091013"/>
              <a:ext cx="103750" cy="96350"/>
            </a:xfrm>
            <a:custGeom>
              <a:avLst/>
              <a:gdLst/>
              <a:ahLst/>
              <a:cxnLst/>
              <a:rect l="l" t="t" r="r" b="b"/>
              <a:pathLst>
                <a:path w="4150" h="3854" fill="none" extrusionOk="0">
                  <a:moveTo>
                    <a:pt x="3261" y="357"/>
                  </a:moveTo>
                  <a:lnTo>
                    <a:pt x="3261" y="357"/>
                  </a:lnTo>
                  <a:lnTo>
                    <a:pt x="1838" y="119"/>
                  </a:lnTo>
                  <a:lnTo>
                    <a:pt x="712" y="1"/>
                  </a:lnTo>
                  <a:lnTo>
                    <a:pt x="297" y="1"/>
                  </a:lnTo>
                  <a:lnTo>
                    <a:pt x="178" y="60"/>
                  </a:lnTo>
                  <a:lnTo>
                    <a:pt x="119" y="119"/>
                  </a:lnTo>
                  <a:lnTo>
                    <a:pt x="119" y="119"/>
                  </a:lnTo>
                  <a:lnTo>
                    <a:pt x="1" y="238"/>
                  </a:lnTo>
                  <a:lnTo>
                    <a:pt x="1" y="534"/>
                  </a:lnTo>
                  <a:lnTo>
                    <a:pt x="60" y="890"/>
                  </a:lnTo>
                  <a:lnTo>
                    <a:pt x="178" y="1246"/>
                  </a:lnTo>
                  <a:lnTo>
                    <a:pt x="415" y="2016"/>
                  </a:lnTo>
                  <a:lnTo>
                    <a:pt x="712" y="2668"/>
                  </a:lnTo>
                  <a:lnTo>
                    <a:pt x="712" y="2668"/>
                  </a:lnTo>
                  <a:lnTo>
                    <a:pt x="1008" y="3142"/>
                  </a:lnTo>
                  <a:lnTo>
                    <a:pt x="1305" y="3498"/>
                  </a:lnTo>
                  <a:lnTo>
                    <a:pt x="1601" y="3794"/>
                  </a:lnTo>
                  <a:lnTo>
                    <a:pt x="1719" y="3854"/>
                  </a:lnTo>
                  <a:lnTo>
                    <a:pt x="1838" y="3854"/>
                  </a:lnTo>
                  <a:lnTo>
                    <a:pt x="1838" y="3854"/>
                  </a:lnTo>
                  <a:lnTo>
                    <a:pt x="2016" y="3735"/>
                  </a:lnTo>
                  <a:lnTo>
                    <a:pt x="2312" y="3498"/>
                  </a:lnTo>
                  <a:lnTo>
                    <a:pt x="3083" y="2727"/>
                  </a:lnTo>
                  <a:lnTo>
                    <a:pt x="4150" y="1660"/>
                  </a:lnTo>
                  <a:lnTo>
                    <a:pt x="3261" y="3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6"/>
            <p:cNvSpPr/>
            <p:nvPr/>
          </p:nvSpPr>
          <p:spPr>
            <a:xfrm>
              <a:off x="1471100" y="2145838"/>
              <a:ext cx="13375" cy="13375"/>
            </a:xfrm>
            <a:custGeom>
              <a:avLst/>
              <a:gdLst/>
              <a:ahLst/>
              <a:cxnLst/>
              <a:rect l="l" t="t" r="r" b="b"/>
              <a:pathLst>
                <a:path w="535" h="535" extrusionOk="0">
                  <a:moveTo>
                    <a:pt x="534" y="1"/>
                  </a:moveTo>
                  <a:lnTo>
                    <a:pt x="534" y="1"/>
                  </a:lnTo>
                  <a:lnTo>
                    <a:pt x="1" y="534"/>
                  </a:lnTo>
                  <a:lnTo>
                    <a:pt x="1" y="534"/>
                  </a:lnTo>
                  <a:lnTo>
                    <a:pt x="1" y="534"/>
                  </a:lnTo>
                  <a:lnTo>
                    <a:pt x="534" y="1"/>
                  </a:lnTo>
                  <a:lnTo>
                    <a:pt x="534" y="1"/>
                  </a:lnTo>
                  <a:close/>
                </a:path>
              </a:pathLst>
            </a:custGeom>
            <a:solidFill>
              <a:srgbClr val="DBD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6"/>
            <p:cNvSpPr/>
            <p:nvPr/>
          </p:nvSpPr>
          <p:spPr>
            <a:xfrm>
              <a:off x="1471100" y="2145838"/>
              <a:ext cx="13375" cy="13375"/>
            </a:xfrm>
            <a:custGeom>
              <a:avLst/>
              <a:gdLst/>
              <a:ahLst/>
              <a:cxnLst/>
              <a:rect l="l" t="t" r="r" b="b"/>
              <a:pathLst>
                <a:path w="535" h="535" fill="none" extrusionOk="0">
                  <a:moveTo>
                    <a:pt x="534" y="1"/>
                  </a:moveTo>
                  <a:lnTo>
                    <a:pt x="534" y="1"/>
                  </a:lnTo>
                  <a:lnTo>
                    <a:pt x="1" y="534"/>
                  </a:lnTo>
                  <a:lnTo>
                    <a:pt x="1" y="534"/>
                  </a:lnTo>
                  <a:lnTo>
                    <a:pt x="1" y="534"/>
                  </a:lnTo>
                  <a:lnTo>
                    <a:pt x="534" y="1"/>
                  </a:lnTo>
                  <a:lnTo>
                    <a:pt x="5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6"/>
            <p:cNvSpPr/>
            <p:nvPr/>
          </p:nvSpPr>
          <p:spPr>
            <a:xfrm>
              <a:off x="1462225" y="2096938"/>
              <a:ext cx="22250" cy="62275"/>
            </a:xfrm>
            <a:custGeom>
              <a:avLst/>
              <a:gdLst/>
              <a:ahLst/>
              <a:cxnLst/>
              <a:rect l="l" t="t" r="r" b="b"/>
              <a:pathLst>
                <a:path w="890" h="2491" extrusionOk="0">
                  <a:moveTo>
                    <a:pt x="59" y="1"/>
                  </a:moveTo>
                  <a:lnTo>
                    <a:pt x="0" y="357"/>
                  </a:lnTo>
                  <a:lnTo>
                    <a:pt x="0" y="831"/>
                  </a:lnTo>
                  <a:lnTo>
                    <a:pt x="59" y="1305"/>
                  </a:lnTo>
                  <a:lnTo>
                    <a:pt x="296" y="2194"/>
                  </a:lnTo>
                  <a:lnTo>
                    <a:pt x="356" y="2490"/>
                  </a:lnTo>
                  <a:lnTo>
                    <a:pt x="889" y="1957"/>
                  </a:lnTo>
                  <a:lnTo>
                    <a:pt x="711" y="1661"/>
                  </a:lnTo>
                  <a:lnTo>
                    <a:pt x="593" y="1246"/>
                  </a:lnTo>
                  <a:lnTo>
                    <a:pt x="474" y="831"/>
                  </a:lnTo>
                  <a:lnTo>
                    <a:pt x="415" y="594"/>
                  </a:lnTo>
                  <a:lnTo>
                    <a:pt x="356" y="60"/>
                  </a:lnTo>
                  <a:lnTo>
                    <a:pt x="59" y="1"/>
                  </a:lnTo>
                  <a:close/>
                </a:path>
              </a:pathLst>
            </a:custGeom>
            <a:solidFill>
              <a:srgbClr val="C79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6"/>
            <p:cNvSpPr/>
            <p:nvPr/>
          </p:nvSpPr>
          <p:spPr>
            <a:xfrm>
              <a:off x="1462225" y="2096938"/>
              <a:ext cx="22250" cy="62275"/>
            </a:xfrm>
            <a:custGeom>
              <a:avLst/>
              <a:gdLst/>
              <a:ahLst/>
              <a:cxnLst/>
              <a:rect l="l" t="t" r="r" b="b"/>
              <a:pathLst>
                <a:path w="890" h="2491" fill="none" extrusionOk="0">
                  <a:moveTo>
                    <a:pt x="59" y="1"/>
                  </a:moveTo>
                  <a:lnTo>
                    <a:pt x="59" y="1"/>
                  </a:lnTo>
                  <a:lnTo>
                    <a:pt x="0" y="357"/>
                  </a:lnTo>
                  <a:lnTo>
                    <a:pt x="0" y="357"/>
                  </a:lnTo>
                  <a:lnTo>
                    <a:pt x="0" y="831"/>
                  </a:lnTo>
                  <a:lnTo>
                    <a:pt x="59" y="1305"/>
                  </a:lnTo>
                  <a:lnTo>
                    <a:pt x="296" y="2194"/>
                  </a:lnTo>
                  <a:lnTo>
                    <a:pt x="296" y="2194"/>
                  </a:lnTo>
                  <a:lnTo>
                    <a:pt x="356" y="2490"/>
                  </a:lnTo>
                  <a:lnTo>
                    <a:pt x="356" y="2490"/>
                  </a:lnTo>
                  <a:lnTo>
                    <a:pt x="889" y="1957"/>
                  </a:lnTo>
                  <a:lnTo>
                    <a:pt x="889" y="1957"/>
                  </a:lnTo>
                  <a:lnTo>
                    <a:pt x="711" y="1661"/>
                  </a:lnTo>
                  <a:lnTo>
                    <a:pt x="593" y="1246"/>
                  </a:lnTo>
                  <a:lnTo>
                    <a:pt x="474" y="831"/>
                  </a:lnTo>
                  <a:lnTo>
                    <a:pt x="474" y="831"/>
                  </a:lnTo>
                  <a:lnTo>
                    <a:pt x="415" y="594"/>
                  </a:lnTo>
                  <a:lnTo>
                    <a:pt x="356" y="60"/>
                  </a:lnTo>
                  <a:lnTo>
                    <a:pt x="356" y="6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6"/>
            <p:cNvSpPr/>
            <p:nvPr/>
          </p:nvSpPr>
          <p:spPr>
            <a:xfrm>
              <a:off x="1875625" y="1858388"/>
              <a:ext cx="26700" cy="41500"/>
            </a:xfrm>
            <a:custGeom>
              <a:avLst/>
              <a:gdLst/>
              <a:ahLst/>
              <a:cxnLst/>
              <a:rect l="l" t="t" r="r" b="b"/>
              <a:pathLst>
                <a:path w="1068" h="1660" extrusionOk="0">
                  <a:moveTo>
                    <a:pt x="475" y="0"/>
                  </a:moveTo>
                  <a:lnTo>
                    <a:pt x="1" y="297"/>
                  </a:lnTo>
                  <a:lnTo>
                    <a:pt x="712" y="1660"/>
                  </a:lnTo>
                  <a:lnTo>
                    <a:pt x="1068" y="1482"/>
                  </a:lnTo>
                  <a:lnTo>
                    <a:pt x="475"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6"/>
            <p:cNvSpPr/>
            <p:nvPr/>
          </p:nvSpPr>
          <p:spPr>
            <a:xfrm>
              <a:off x="1875625" y="1858388"/>
              <a:ext cx="26700" cy="41500"/>
            </a:xfrm>
            <a:custGeom>
              <a:avLst/>
              <a:gdLst/>
              <a:ahLst/>
              <a:cxnLst/>
              <a:rect l="l" t="t" r="r" b="b"/>
              <a:pathLst>
                <a:path w="1068" h="1660" fill="none" extrusionOk="0">
                  <a:moveTo>
                    <a:pt x="712" y="1660"/>
                  </a:moveTo>
                  <a:lnTo>
                    <a:pt x="1" y="297"/>
                  </a:lnTo>
                  <a:lnTo>
                    <a:pt x="475" y="0"/>
                  </a:lnTo>
                  <a:lnTo>
                    <a:pt x="1068" y="1482"/>
                  </a:lnTo>
                  <a:lnTo>
                    <a:pt x="712" y="16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6"/>
            <p:cNvSpPr/>
            <p:nvPr/>
          </p:nvSpPr>
          <p:spPr>
            <a:xfrm>
              <a:off x="1875625" y="1858388"/>
              <a:ext cx="23750" cy="35575"/>
            </a:xfrm>
            <a:custGeom>
              <a:avLst/>
              <a:gdLst/>
              <a:ahLst/>
              <a:cxnLst/>
              <a:rect l="l" t="t" r="r" b="b"/>
              <a:pathLst>
                <a:path w="950" h="1423" extrusionOk="0">
                  <a:moveTo>
                    <a:pt x="475" y="0"/>
                  </a:moveTo>
                  <a:lnTo>
                    <a:pt x="1" y="297"/>
                  </a:lnTo>
                  <a:lnTo>
                    <a:pt x="534" y="1423"/>
                  </a:lnTo>
                  <a:lnTo>
                    <a:pt x="712" y="1363"/>
                  </a:lnTo>
                  <a:lnTo>
                    <a:pt x="949" y="1245"/>
                  </a:lnTo>
                  <a:lnTo>
                    <a:pt x="475" y="0"/>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1875625" y="1858388"/>
              <a:ext cx="23750" cy="35575"/>
            </a:xfrm>
            <a:custGeom>
              <a:avLst/>
              <a:gdLst/>
              <a:ahLst/>
              <a:cxnLst/>
              <a:rect l="l" t="t" r="r" b="b"/>
              <a:pathLst>
                <a:path w="950" h="1423" fill="none" extrusionOk="0">
                  <a:moveTo>
                    <a:pt x="475" y="0"/>
                  </a:moveTo>
                  <a:lnTo>
                    <a:pt x="1" y="297"/>
                  </a:lnTo>
                  <a:lnTo>
                    <a:pt x="534" y="1423"/>
                  </a:lnTo>
                  <a:lnTo>
                    <a:pt x="534" y="1423"/>
                  </a:lnTo>
                  <a:lnTo>
                    <a:pt x="712" y="1363"/>
                  </a:lnTo>
                  <a:lnTo>
                    <a:pt x="712" y="1363"/>
                  </a:lnTo>
                  <a:lnTo>
                    <a:pt x="949" y="1245"/>
                  </a:lnTo>
                  <a:lnTo>
                    <a:pt x="4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1856375" y="1839113"/>
              <a:ext cx="48925" cy="37075"/>
            </a:xfrm>
            <a:custGeom>
              <a:avLst/>
              <a:gdLst/>
              <a:ahLst/>
              <a:cxnLst/>
              <a:rect l="l" t="t" r="r" b="b"/>
              <a:pathLst>
                <a:path w="1957" h="1483" extrusionOk="0">
                  <a:moveTo>
                    <a:pt x="949" y="1"/>
                  </a:moveTo>
                  <a:lnTo>
                    <a:pt x="712" y="60"/>
                  </a:lnTo>
                  <a:lnTo>
                    <a:pt x="534" y="119"/>
                  </a:lnTo>
                  <a:lnTo>
                    <a:pt x="415" y="238"/>
                  </a:lnTo>
                  <a:lnTo>
                    <a:pt x="178" y="475"/>
                  </a:lnTo>
                  <a:lnTo>
                    <a:pt x="60" y="712"/>
                  </a:lnTo>
                  <a:lnTo>
                    <a:pt x="0" y="771"/>
                  </a:lnTo>
                  <a:lnTo>
                    <a:pt x="60" y="949"/>
                  </a:lnTo>
                  <a:lnTo>
                    <a:pt x="119" y="1186"/>
                  </a:lnTo>
                  <a:lnTo>
                    <a:pt x="238" y="1482"/>
                  </a:lnTo>
                  <a:lnTo>
                    <a:pt x="1956" y="712"/>
                  </a:lnTo>
                  <a:lnTo>
                    <a:pt x="1956" y="593"/>
                  </a:lnTo>
                  <a:lnTo>
                    <a:pt x="1838" y="356"/>
                  </a:lnTo>
                  <a:lnTo>
                    <a:pt x="1779" y="238"/>
                  </a:lnTo>
                  <a:lnTo>
                    <a:pt x="1601" y="119"/>
                  </a:lnTo>
                  <a:lnTo>
                    <a:pt x="1423" y="60"/>
                  </a:lnTo>
                  <a:lnTo>
                    <a:pt x="1186"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1878600" y="1888013"/>
              <a:ext cx="137825" cy="250450"/>
            </a:xfrm>
            <a:custGeom>
              <a:avLst/>
              <a:gdLst/>
              <a:ahLst/>
              <a:cxnLst/>
              <a:rect l="l" t="t" r="r" b="b"/>
              <a:pathLst>
                <a:path w="5513" h="10018" extrusionOk="0">
                  <a:moveTo>
                    <a:pt x="1008" y="1"/>
                  </a:moveTo>
                  <a:lnTo>
                    <a:pt x="593" y="178"/>
                  </a:lnTo>
                  <a:lnTo>
                    <a:pt x="178" y="356"/>
                  </a:lnTo>
                  <a:lnTo>
                    <a:pt x="1" y="534"/>
                  </a:lnTo>
                  <a:lnTo>
                    <a:pt x="1" y="653"/>
                  </a:lnTo>
                  <a:lnTo>
                    <a:pt x="1" y="712"/>
                  </a:lnTo>
                  <a:lnTo>
                    <a:pt x="415" y="1601"/>
                  </a:lnTo>
                  <a:lnTo>
                    <a:pt x="1304" y="3379"/>
                  </a:lnTo>
                  <a:lnTo>
                    <a:pt x="2312" y="5454"/>
                  </a:lnTo>
                  <a:lnTo>
                    <a:pt x="3083" y="7054"/>
                  </a:lnTo>
                  <a:lnTo>
                    <a:pt x="3794" y="8951"/>
                  </a:lnTo>
                  <a:lnTo>
                    <a:pt x="4090" y="9543"/>
                  </a:lnTo>
                  <a:lnTo>
                    <a:pt x="4209" y="9840"/>
                  </a:lnTo>
                  <a:lnTo>
                    <a:pt x="4387" y="9958"/>
                  </a:lnTo>
                  <a:lnTo>
                    <a:pt x="4564" y="10018"/>
                  </a:lnTo>
                  <a:lnTo>
                    <a:pt x="4861" y="9958"/>
                  </a:lnTo>
                  <a:lnTo>
                    <a:pt x="5098" y="9840"/>
                  </a:lnTo>
                  <a:lnTo>
                    <a:pt x="5335" y="9662"/>
                  </a:lnTo>
                  <a:lnTo>
                    <a:pt x="5454" y="9484"/>
                  </a:lnTo>
                  <a:lnTo>
                    <a:pt x="5513" y="9306"/>
                  </a:lnTo>
                  <a:lnTo>
                    <a:pt x="5513" y="9188"/>
                  </a:lnTo>
                  <a:lnTo>
                    <a:pt x="4505" y="7113"/>
                  </a:lnTo>
                  <a:lnTo>
                    <a:pt x="3735" y="5513"/>
                  </a:lnTo>
                  <a:lnTo>
                    <a:pt x="3083" y="4090"/>
                  </a:lnTo>
                  <a:lnTo>
                    <a:pt x="2016" y="1542"/>
                  </a:lnTo>
                  <a:lnTo>
                    <a:pt x="1364" y="60"/>
                  </a:lnTo>
                  <a:lnTo>
                    <a:pt x="1245"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1878600" y="1888013"/>
              <a:ext cx="137825" cy="250450"/>
            </a:xfrm>
            <a:custGeom>
              <a:avLst/>
              <a:gdLst/>
              <a:ahLst/>
              <a:cxnLst/>
              <a:rect l="l" t="t" r="r" b="b"/>
              <a:pathLst>
                <a:path w="5513" h="10018" fill="none" extrusionOk="0">
                  <a:moveTo>
                    <a:pt x="593" y="178"/>
                  </a:moveTo>
                  <a:lnTo>
                    <a:pt x="593" y="178"/>
                  </a:lnTo>
                  <a:lnTo>
                    <a:pt x="178" y="356"/>
                  </a:lnTo>
                  <a:lnTo>
                    <a:pt x="1" y="534"/>
                  </a:lnTo>
                  <a:lnTo>
                    <a:pt x="1" y="653"/>
                  </a:lnTo>
                  <a:lnTo>
                    <a:pt x="1" y="712"/>
                  </a:lnTo>
                  <a:lnTo>
                    <a:pt x="1" y="712"/>
                  </a:lnTo>
                  <a:lnTo>
                    <a:pt x="415" y="1601"/>
                  </a:lnTo>
                  <a:lnTo>
                    <a:pt x="1304" y="3379"/>
                  </a:lnTo>
                  <a:lnTo>
                    <a:pt x="2312" y="5454"/>
                  </a:lnTo>
                  <a:lnTo>
                    <a:pt x="3083" y="7054"/>
                  </a:lnTo>
                  <a:lnTo>
                    <a:pt x="3083" y="7054"/>
                  </a:lnTo>
                  <a:lnTo>
                    <a:pt x="3794" y="8951"/>
                  </a:lnTo>
                  <a:lnTo>
                    <a:pt x="4090" y="9543"/>
                  </a:lnTo>
                  <a:lnTo>
                    <a:pt x="4209" y="9840"/>
                  </a:lnTo>
                  <a:lnTo>
                    <a:pt x="4209" y="9840"/>
                  </a:lnTo>
                  <a:lnTo>
                    <a:pt x="4387" y="9958"/>
                  </a:lnTo>
                  <a:lnTo>
                    <a:pt x="4564" y="10018"/>
                  </a:lnTo>
                  <a:lnTo>
                    <a:pt x="4861" y="9958"/>
                  </a:lnTo>
                  <a:lnTo>
                    <a:pt x="5098" y="9840"/>
                  </a:lnTo>
                  <a:lnTo>
                    <a:pt x="5098" y="9840"/>
                  </a:lnTo>
                  <a:lnTo>
                    <a:pt x="5335" y="9662"/>
                  </a:lnTo>
                  <a:lnTo>
                    <a:pt x="5454" y="9484"/>
                  </a:lnTo>
                  <a:lnTo>
                    <a:pt x="5513" y="9306"/>
                  </a:lnTo>
                  <a:lnTo>
                    <a:pt x="5513" y="9188"/>
                  </a:lnTo>
                  <a:lnTo>
                    <a:pt x="5513" y="9188"/>
                  </a:lnTo>
                  <a:lnTo>
                    <a:pt x="4505" y="7113"/>
                  </a:lnTo>
                  <a:lnTo>
                    <a:pt x="3735" y="5513"/>
                  </a:lnTo>
                  <a:lnTo>
                    <a:pt x="3083" y="4090"/>
                  </a:lnTo>
                  <a:lnTo>
                    <a:pt x="3083" y="4090"/>
                  </a:lnTo>
                  <a:lnTo>
                    <a:pt x="2016" y="1542"/>
                  </a:lnTo>
                  <a:lnTo>
                    <a:pt x="1364" y="60"/>
                  </a:lnTo>
                  <a:lnTo>
                    <a:pt x="1364" y="60"/>
                  </a:lnTo>
                  <a:lnTo>
                    <a:pt x="1245" y="1"/>
                  </a:lnTo>
                  <a:lnTo>
                    <a:pt x="1008" y="1"/>
                  </a:lnTo>
                  <a:lnTo>
                    <a:pt x="593" y="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6"/>
            <p:cNvSpPr/>
            <p:nvPr/>
          </p:nvSpPr>
          <p:spPr>
            <a:xfrm>
              <a:off x="1808950" y="1889488"/>
              <a:ext cx="26700" cy="41525"/>
            </a:xfrm>
            <a:custGeom>
              <a:avLst/>
              <a:gdLst/>
              <a:ahLst/>
              <a:cxnLst/>
              <a:rect l="l" t="t" r="r" b="b"/>
              <a:pathLst>
                <a:path w="1068" h="1661" extrusionOk="0">
                  <a:moveTo>
                    <a:pt x="475" y="1"/>
                  </a:moveTo>
                  <a:lnTo>
                    <a:pt x="1" y="238"/>
                  </a:lnTo>
                  <a:lnTo>
                    <a:pt x="712" y="1661"/>
                  </a:lnTo>
                  <a:lnTo>
                    <a:pt x="1068" y="1483"/>
                  </a:lnTo>
                  <a:lnTo>
                    <a:pt x="475"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6"/>
            <p:cNvSpPr/>
            <p:nvPr/>
          </p:nvSpPr>
          <p:spPr>
            <a:xfrm>
              <a:off x="1808950" y="1889488"/>
              <a:ext cx="26700" cy="41525"/>
            </a:xfrm>
            <a:custGeom>
              <a:avLst/>
              <a:gdLst/>
              <a:ahLst/>
              <a:cxnLst/>
              <a:rect l="l" t="t" r="r" b="b"/>
              <a:pathLst>
                <a:path w="1068" h="1661" fill="none" extrusionOk="0">
                  <a:moveTo>
                    <a:pt x="712" y="1661"/>
                  </a:moveTo>
                  <a:lnTo>
                    <a:pt x="1" y="238"/>
                  </a:lnTo>
                  <a:lnTo>
                    <a:pt x="475" y="1"/>
                  </a:lnTo>
                  <a:lnTo>
                    <a:pt x="1068" y="1483"/>
                  </a:lnTo>
                  <a:lnTo>
                    <a:pt x="712" y="1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6"/>
            <p:cNvSpPr/>
            <p:nvPr/>
          </p:nvSpPr>
          <p:spPr>
            <a:xfrm>
              <a:off x="1808950" y="1889488"/>
              <a:ext cx="25225" cy="34125"/>
            </a:xfrm>
            <a:custGeom>
              <a:avLst/>
              <a:gdLst/>
              <a:ahLst/>
              <a:cxnLst/>
              <a:rect l="l" t="t" r="r" b="b"/>
              <a:pathLst>
                <a:path w="1009" h="1365" extrusionOk="0">
                  <a:moveTo>
                    <a:pt x="475" y="1"/>
                  </a:moveTo>
                  <a:lnTo>
                    <a:pt x="1" y="238"/>
                  </a:lnTo>
                  <a:lnTo>
                    <a:pt x="593" y="1364"/>
                  </a:lnTo>
                  <a:lnTo>
                    <a:pt x="771" y="1305"/>
                  </a:lnTo>
                  <a:lnTo>
                    <a:pt x="1008" y="1246"/>
                  </a:lnTo>
                  <a:lnTo>
                    <a:pt x="475"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6"/>
            <p:cNvSpPr/>
            <p:nvPr/>
          </p:nvSpPr>
          <p:spPr>
            <a:xfrm>
              <a:off x="1808950" y="1889488"/>
              <a:ext cx="25225" cy="34125"/>
            </a:xfrm>
            <a:custGeom>
              <a:avLst/>
              <a:gdLst/>
              <a:ahLst/>
              <a:cxnLst/>
              <a:rect l="l" t="t" r="r" b="b"/>
              <a:pathLst>
                <a:path w="1009" h="1365" fill="none" extrusionOk="0">
                  <a:moveTo>
                    <a:pt x="475" y="1"/>
                  </a:moveTo>
                  <a:lnTo>
                    <a:pt x="1" y="238"/>
                  </a:lnTo>
                  <a:lnTo>
                    <a:pt x="593" y="1364"/>
                  </a:lnTo>
                  <a:lnTo>
                    <a:pt x="593" y="1364"/>
                  </a:lnTo>
                  <a:lnTo>
                    <a:pt x="771" y="1305"/>
                  </a:lnTo>
                  <a:lnTo>
                    <a:pt x="771" y="1305"/>
                  </a:lnTo>
                  <a:lnTo>
                    <a:pt x="1008" y="1246"/>
                  </a:lnTo>
                  <a:lnTo>
                    <a:pt x="4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1791175" y="1870238"/>
              <a:ext cx="48925" cy="35575"/>
            </a:xfrm>
            <a:custGeom>
              <a:avLst/>
              <a:gdLst/>
              <a:ahLst/>
              <a:cxnLst/>
              <a:rect l="l" t="t" r="r" b="b"/>
              <a:pathLst>
                <a:path w="1957" h="1423" extrusionOk="0">
                  <a:moveTo>
                    <a:pt x="712" y="0"/>
                  </a:moveTo>
                  <a:lnTo>
                    <a:pt x="534" y="119"/>
                  </a:lnTo>
                  <a:lnTo>
                    <a:pt x="356" y="178"/>
                  </a:lnTo>
                  <a:lnTo>
                    <a:pt x="178" y="415"/>
                  </a:lnTo>
                  <a:lnTo>
                    <a:pt x="60" y="652"/>
                  </a:lnTo>
                  <a:lnTo>
                    <a:pt x="0" y="771"/>
                  </a:lnTo>
                  <a:lnTo>
                    <a:pt x="0" y="889"/>
                  </a:lnTo>
                  <a:lnTo>
                    <a:pt x="60" y="1127"/>
                  </a:lnTo>
                  <a:lnTo>
                    <a:pt x="238" y="1423"/>
                  </a:lnTo>
                  <a:lnTo>
                    <a:pt x="1956" y="652"/>
                  </a:lnTo>
                  <a:lnTo>
                    <a:pt x="1956" y="534"/>
                  </a:lnTo>
                  <a:lnTo>
                    <a:pt x="1838" y="356"/>
                  </a:lnTo>
                  <a:lnTo>
                    <a:pt x="1719" y="178"/>
                  </a:lnTo>
                  <a:lnTo>
                    <a:pt x="1601" y="119"/>
                  </a:lnTo>
                  <a:lnTo>
                    <a:pt x="1423"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1811925" y="1917663"/>
              <a:ext cx="139300" cy="250425"/>
            </a:xfrm>
            <a:custGeom>
              <a:avLst/>
              <a:gdLst/>
              <a:ahLst/>
              <a:cxnLst/>
              <a:rect l="l" t="t" r="r" b="b"/>
              <a:pathLst>
                <a:path w="5572" h="10017" extrusionOk="0">
                  <a:moveTo>
                    <a:pt x="1304" y="0"/>
                  </a:moveTo>
                  <a:lnTo>
                    <a:pt x="1067" y="59"/>
                  </a:lnTo>
                  <a:lnTo>
                    <a:pt x="652" y="178"/>
                  </a:lnTo>
                  <a:lnTo>
                    <a:pt x="237" y="415"/>
                  </a:lnTo>
                  <a:lnTo>
                    <a:pt x="60" y="534"/>
                  </a:lnTo>
                  <a:lnTo>
                    <a:pt x="0" y="652"/>
                  </a:lnTo>
                  <a:lnTo>
                    <a:pt x="0" y="771"/>
                  </a:lnTo>
                  <a:lnTo>
                    <a:pt x="415" y="1600"/>
                  </a:lnTo>
                  <a:lnTo>
                    <a:pt x="1364" y="3438"/>
                  </a:lnTo>
                  <a:lnTo>
                    <a:pt x="2371" y="5453"/>
                  </a:lnTo>
                  <a:lnTo>
                    <a:pt x="3082" y="7113"/>
                  </a:lnTo>
                  <a:lnTo>
                    <a:pt x="3853" y="9009"/>
                  </a:lnTo>
                  <a:lnTo>
                    <a:pt x="4090" y="9602"/>
                  </a:lnTo>
                  <a:lnTo>
                    <a:pt x="4268" y="9898"/>
                  </a:lnTo>
                  <a:lnTo>
                    <a:pt x="4446" y="10017"/>
                  </a:lnTo>
                  <a:lnTo>
                    <a:pt x="4623" y="10017"/>
                  </a:lnTo>
                  <a:lnTo>
                    <a:pt x="4861" y="9958"/>
                  </a:lnTo>
                  <a:lnTo>
                    <a:pt x="5098" y="9839"/>
                  </a:lnTo>
                  <a:lnTo>
                    <a:pt x="5335" y="9721"/>
                  </a:lnTo>
                  <a:lnTo>
                    <a:pt x="5513" y="9543"/>
                  </a:lnTo>
                  <a:lnTo>
                    <a:pt x="5572" y="9365"/>
                  </a:lnTo>
                  <a:lnTo>
                    <a:pt x="5572" y="9187"/>
                  </a:lnTo>
                  <a:lnTo>
                    <a:pt x="4564" y="7172"/>
                  </a:lnTo>
                  <a:lnTo>
                    <a:pt x="3794" y="5512"/>
                  </a:lnTo>
                  <a:lnTo>
                    <a:pt x="3142" y="4090"/>
                  </a:lnTo>
                  <a:lnTo>
                    <a:pt x="2075" y="1541"/>
                  </a:lnTo>
                  <a:lnTo>
                    <a:pt x="1423" y="59"/>
                  </a:lnTo>
                  <a:lnTo>
                    <a:pt x="1304"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1811925" y="1917663"/>
              <a:ext cx="139300" cy="250425"/>
            </a:xfrm>
            <a:custGeom>
              <a:avLst/>
              <a:gdLst/>
              <a:ahLst/>
              <a:cxnLst/>
              <a:rect l="l" t="t" r="r" b="b"/>
              <a:pathLst>
                <a:path w="5572" h="10017" fill="none" extrusionOk="0">
                  <a:moveTo>
                    <a:pt x="652" y="178"/>
                  </a:moveTo>
                  <a:lnTo>
                    <a:pt x="652" y="178"/>
                  </a:lnTo>
                  <a:lnTo>
                    <a:pt x="237" y="415"/>
                  </a:lnTo>
                  <a:lnTo>
                    <a:pt x="60" y="534"/>
                  </a:lnTo>
                  <a:lnTo>
                    <a:pt x="0" y="652"/>
                  </a:lnTo>
                  <a:lnTo>
                    <a:pt x="0" y="771"/>
                  </a:lnTo>
                  <a:lnTo>
                    <a:pt x="0" y="771"/>
                  </a:lnTo>
                  <a:lnTo>
                    <a:pt x="415" y="1600"/>
                  </a:lnTo>
                  <a:lnTo>
                    <a:pt x="1364" y="3438"/>
                  </a:lnTo>
                  <a:lnTo>
                    <a:pt x="2371" y="5453"/>
                  </a:lnTo>
                  <a:lnTo>
                    <a:pt x="3082" y="7113"/>
                  </a:lnTo>
                  <a:lnTo>
                    <a:pt x="3082" y="7113"/>
                  </a:lnTo>
                  <a:lnTo>
                    <a:pt x="3853" y="9009"/>
                  </a:lnTo>
                  <a:lnTo>
                    <a:pt x="4090" y="9602"/>
                  </a:lnTo>
                  <a:lnTo>
                    <a:pt x="4268" y="9898"/>
                  </a:lnTo>
                  <a:lnTo>
                    <a:pt x="4268" y="9898"/>
                  </a:lnTo>
                  <a:lnTo>
                    <a:pt x="4446" y="10017"/>
                  </a:lnTo>
                  <a:lnTo>
                    <a:pt x="4623" y="10017"/>
                  </a:lnTo>
                  <a:lnTo>
                    <a:pt x="4861" y="9958"/>
                  </a:lnTo>
                  <a:lnTo>
                    <a:pt x="5098" y="9839"/>
                  </a:lnTo>
                  <a:lnTo>
                    <a:pt x="5098" y="9839"/>
                  </a:lnTo>
                  <a:lnTo>
                    <a:pt x="5335" y="9721"/>
                  </a:lnTo>
                  <a:lnTo>
                    <a:pt x="5513" y="9543"/>
                  </a:lnTo>
                  <a:lnTo>
                    <a:pt x="5572" y="9365"/>
                  </a:lnTo>
                  <a:lnTo>
                    <a:pt x="5572" y="9187"/>
                  </a:lnTo>
                  <a:lnTo>
                    <a:pt x="5572" y="9187"/>
                  </a:lnTo>
                  <a:lnTo>
                    <a:pt x="4564" y="7172"/>
                  </a:lnTo>
                  <a:lnTo>
                    <a:pt x="3794" y="5512"/>
                  </a:lnTo>
                  <a:lnTo>
                    <a:pt x="3142" y="4090"/>
                  </a:lnTo>
                  <a:lnTo>
                    <a:pt x="3142" y="4090"/>
                  </a:lnTo>
                  <a:lnTo>
                    <a:pt x="2075" y="1541"/>
                  </a:lnTo>
                  <a:lnTo>
                    <a:pt x="1423" y="59"/>
                  </a:lnTo>
                  <a:lnTo>
                    <a:pt x="1423" y="59"/>
                  </a:lnTo>
                  <a:lnTo>
                    <a:pt x="1304" y="0"/>
                  </a:lnTo>
                  <a:lnTo>
                    <a:pt x="1067" y="59"/>
                  </a:lnTo>
                  <a:lnTo>
                    <a:pt x="652" y="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1745250" y="1911713"/>
              <a:ext cx="26675" cy="41525"/>
            </a:xfrm>
            <a:custGeom>
              <a:avLst/>
              <a:gdLst/>
              <a:ahLst/>
              <a:cxnLst/>
              <a:rect l="l" t="t" r="r" b="b"/>
              <a:pathLst>
                <a:path w="1067" h="1661" extrusionOk="0">
                  <a:moveTo>
                    <a:pt x="474" y="1"/>
                  </a:moveTo>
                  <a:lnTo>
                    <a:pt x="0" y="297"/>
                  </a:lnTo>
                  <a:lnTo>
                    <a:pt x="711" y="1661"/>
                  </a:lnTo>
                  <a:lnTo>
                    <a:pt x="1067" y="1483"/>
                  </a:lnTo>
                  <a:lnTo>
                    <a:pt x="474"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6"/>
            <p:cNvSpPr/>
            <p:nvPr/>
          </p:nvSpPr>
          <p:spPr>
            <a:xfrm>
              <a:off x="1745250" y="1911713"/>
              <a:ext cx="26675" cy="41525"/>
            </a:xfrm>
            <a:custGeom>
              <a:avLst/>
              <a:gdLst/>
              <a:ahLst/>
              <a:cxnLst/>
              <a:rect l="l" t="t" r="r" b="b"/>
              <a:pathLst>
                <a:path w="1067" h="1661" fill="none" extrusionOk="0">
                  <a:moveTo>
                    <a:pt x="711" y="1661"/>
                  </a:moveTo>
                  <a:lnTo>
                    <a:pt x="0" y="297"/>
                  </a:lnTo>
                  <a:lnTo>
                    <a:pt x="474" y="1"/>
                  </a:lnTo>
                  <a:lnTo>
                    <a:pt x="1067" y="1483"/>
                  </a:lnTo>
                  <a:lnTo>
                    <a:pt x="711" y="1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6"/>
            <p:cNvSpPr/>
            <p:nvPr/>
          </p:nvSpPr>
          <p:spPr>
            <a:xfrm>
              <a:off x="1745250" y="1911713"/>
              <a:ext cx="23725" cy="35600"/>
            </a:xfrm>
            <a:custGeom>
              <a:avLst/>
              <a:gdLst/>
              <a:ahLst/>
              <a:cxnLst/>
              <a:rect l="l" t="t" r="r" b="b"/>
              <a:pathLst>
                <a:path w="949" h="1424" extrusionOk="0">
                  <a:moveTo>
                    <a:pt x="474" y="1"/>
                  </a:moveTo>
                  <a:lnTo>
                    <a:pt x="0" y="297"/>
                  </a:lnTo>
                  <a:lnTo>
                    <a:pt x="533" y="1424"/>
                  </a:lnTo>
                  <a:lnTo>
                    <a:pt x="711" y="1364"/>
                  </a:lnTo>
                  <a:lnTo>
                    <a:pt x="948" y="1246"/>
                  </a:lnTo>
                  <a:lnTo>
                    <a:pt x="474"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1745250" y="1911713"/>
              <a:ext cx="23725" cy="35600"/>
            </a:xfrm>
            <a:custGeom>
              <a:avLst/>
              <a:gdLst/>
              <a:ahLst/>
              <a:cxnLst/>
              <a:rect l="l" t="t" r="r" b="b"/>
              <a:pathLst>
                <a:path w="949" h="1424" fill="none" extrusionOk="0">
                  <a:moveTo>
                    <a:pt x="474" y="1"/>
                  </a:moveTo>
                  <a:lnTo>
                    <a:pt x="0" y="297"/>
                  </a:lnTo>
                  <a:lnTo>
                    <a:pt x="533" y="1424"/>
                  </a:lnTo>
                  <a:lnTo>
                    <a:pt x="533" y="1424"/>
                  </a:lnTo>
                  <a:lnTo>
                    <a:pt x="711" y="1364"/>
                  </a:lnTo>
                  <a:lnTo>
                    <a:pt x="711" y="1364"/>
                  </a:lnTo>
                  <a:lnTo>
                    <a:pt x="948" y="1246"/>
                  </a:lnTo>
                  <a:lnTo>
                    <a:pt x="4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1725975" y="1892463"/>
              <a:ext cx="48925" cy="37075"/>
            </a:xfrm>
            <a:custGeom>
              <a:avLst/>
              <a:gdLst/>
              <a:ahLst/>
              <a:cxnLst/>
              <a:rect l="l" t="t" r="r" b="b"/>
              <a:pathLst>
                <a:path w="1957" h="1483" extrusionOk="0">
                  <a:moveTo>
                    <a:pt x="949" y="0"/>
                  </a:moveTo>
                  <a:lnTo>
                    <a:pt x="712" y="60"/>
                  </a:lnTo>
                  <a:lnTo>
                    <a:pt x="534" y="119"/>
                  </a:lnTo>
                  <a:lnTo>
                    <a:pt x="356" y="238"/>
                  </a:lnTo>
                  <a:lnTo>
                    <a:pt x="178" y="475"/>
                  </a:lnTo>
                  <a:lnTo>
                    <a:pt x="60" y="652"/>
                  </a:lnTo>
                  <a:lnTo>
                    <a:pt x="1" y="771"/>
                  </a:lnTo>
                  <a:lnTo>
                    <a:pt x="1" y="949"/>
                  </a:lnTo>
                  <a:lnTo>
                    <a:pt x="119" y="1186"/>
                  </a:lnTo>
                  <a:lnTo>
                    <a:pt x="238" y="1482"/>
                  </a:lnTo>
                  <a:lnTo>
                    <a:pt x="1956" y="712"/>
                  </a:lnTo>
                  <a:lnTo>
                    <a:pt x="1956" y="593"/>
                  </a:lnTo>
                  <a:lnTo>
                    <a:pt x="1838" y="356"/>
                  </a:lnTo>
                  <a:lnTo>
                    <a:pt x="1779" y="238"/>
                  </a:lnTo>
                  <a:lnTo>
                    <a:pt x="1601" y="119"/>
                  </a:lnTo>
                  <a:lnTo>
                    <a:pt x="1423" y="60"/>
                  </a:lnTo>
                  <a:lnTo>
                    <a:pt x="1186"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6"/>
            <p:cNvSpPr/>
            <p:nvPr/>
          </p:nvSpPr>
          <p:spPr>
            <a:xfrm>
              <a:off x="1748200" y="1941363"/>
              <a:ext cx="137825" cy="248975"/>
            </a:xfrm>
            <a:custGeom>
              <a:avLst/>
              <a:gdLst/>
              <a:ahLst/>
              <a:cxnLst/>
              <a:rect l="l" t="t" r="r" b="b"/>
              <a:pathLst>
                <a:path w="5513" h="9959" extrusionOk="0">
                  <a:moveTo>
                    <a:pt x="1008" y="0"/>
                  </a:moveTo>
                  <a:lnTo>
                    <a:pt x="593" y="178"/>
                  </a:lnTo>
                  <a:lnTo>
                    <a:pt x="178" y="356"/>
                  </a:lnTo>
                  <a:lnTo>
                    <a:pt x="1" y="534"/>
                  </a:lnTo>
                  <a:lnTo>
                    <a:pt x="1" y="593"/>
                  </a:lnTo>
                  <a:lnTo>
                    <a:pt x="1" y="712"/>
                  </a:lnTo>
                  <a:lnTo>
                    <a:pt x="415" y="1601"/>
                  </a:lnTo>
                  <a:lnTo>
                    <a:pt x="1305" y="3379"/>
                  </a:lnTo>
                  <a:lnTo>
                    <a:pt x="2312" y="5453"/>
                  </a:lnTo>
                  <a:lnTo>
                    <a:pt x="3083" y="7054"/>
                  </a:lnTo>
                  <a:lnTo>
                    <a:pt x="3794" y="8950"/>
                  </a:lnTo>
                  <a:lnTo>
                    <a:pt x="4031" y="9543"/>
                  </a:lnTo>
                  <a:lnTo>
                    <a:pt x="4209" y="9840"/>
                  </a:lnTo>
                  <a:lnTo>
                    <a:pt x="4387" y="9958"/>
                  </a:lnTo>
                  <a:lnTo>
                    <a:pt x="4802" y="9958"/>
                  </a:lnTo>
                  <a:lnTo>
                    <a:pt x="5098" y="9840"/>
                  </a:lnTo>
                  <a:lnTo>
                    <a:pt x="5335" y="9662"/>
                  </a:lnTo>
                  <a:lnTo>
                    <a:pt x="5454" y="9484"/>
                  </a:lnTo>
                  <a:lnTo>
                    <a:pt x="5513" y="9306"/>
                  </a:lnTo>
                  <a:lnTo>
                    <a:pt x="5513" y="9188"/>
                  </a:lnTo>
                  <a:lnTo>
                    <a:pt x="4505" y="7113"/>
                  </a:lnTo>
                  <a:lnTo>
                    <a:pt x="3735" y="5453"/>
                  </a:lnTo>
                  <a:lnTo>
                    <a:pt x="3083" y="4090"/>
                  </a:lnTo>
                  <a:lnTo>
                    <a:pt x="2016" y="1541"/>
                  </a:lnTo>
                  <a:lnTo>
                    <a:pt x="1364"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6"/>
            <p:cNvSpPr/>
            <p:nvPr/>
          </p:nvSpPr>
          <p:spPr>
            <a:xfrm>
              <a:off x="1748200" y="1941363"/>
              <a:ext cx="137825" cy="248975"/>
            </a:xfrm>
            <a:custGeom>
              <a:avLst/>
              <a:gdLst/>
              <a:ahLst/>
              <a:cxnLst/>
              <a:rect l="l" t="t" r="r" b="b"/>
              <a:pathLst>
                <a:path w="5513" h="9959" fill="none" extrusionOk="0">
                  <a:moveTo>
                    <a:pt x="593" y="178"/>
                  </a:moveTo>
                  <a:lnTo>
                    <a:pt x="593" y="178"/>
                  </a:lnTo>
                  <a:lnTo>
                    <a:pt x="178" y="356"/>
                  </a:lnTo>
                  <a:lnTo>
                    <a:pt x="1" y="534"/>
                  </a:lnTo>
                  <a:lnTo>
                    <a:pt x="1" y="593"/>
                  </a:lnTo>
                  <a:lnTo>
                    <a:pt x="1" y="712"/>
                  </a:lnTo>
                  <a:lnTo>
                    <a:pt x="1" y="712"/>
                  </a:lnTo>
                  <a:lnTo>
                    <a:pt x="415" y="1601"/>
                  </a:lnTo>
                  <a:lnTo>
                    <a:pt x="1305" y="3379"/>
                  </a:lnTo>
                  <a:lnTo>
                    <a:pt x="2312" y="5453"/>
                  </a:lnTo>
                  <a:lnTo>
                    <a:pt x="3083" y="7054"/>
                  </a:lnTo>
                  <a:lnTo>
                    <a:pt x="3083" y="7054"/>
                  </a:lnTo>
                  <a:lnTo>
                    <a:pt x="3794" y="8950"/>
                  </a:lnTo>
                  <a:lnTo>
                    <a:pt x="4031" y="9543"/>
                  </a:lnTo>
                  <a:lnTo>
                    <a:pt x="4209" y="9840"/>
                  </a:lnTo>
                  <a:lnTo>
                    <a:pt x="4209" y="9840"/>
                  </a:lnTo>
                  <a:lnTo>
                    <a:pt x="4387" y="9958"/>
                  </a:lnTo>
                  <a:lnTo>
                    <a:pt x="4565" y="9958"/>
                  </a:lnTo>
                  <a:lnTo>
                    <a:pt x="4802" y="9958"/>
                  </a:lnTo>
                  <a:lnTo>
                    <a:pt x="5098" y="9840"/>
                  </a:lnTo>
                  <a:lnTo>
                    <a:pt x="5098" y="9840"/>
                  </a:lnTo>
                  <a:lnTo>
                    <a:pt x="5335" y="9662"/>
                  </a:lnTo>
                  <a:lnTo>
                    <a:pt x="5454" y="9484"/>
                  </a:lnTo>
                  <a:lnTo>
                    <a:pt x="5513" y="9306"/>
                  </a:lnTo>
                  <a:lnTo>
                    <a:pt x="5513" y="9188"/>
                  </a:lnTo>
                  <a:lnTo>
                    <a:pt x="5513" y="9188"/>
                  </a:lnTo>
                  <a:lnTo>
                    <a:pt x="4505" y="7113"/>
                  </a:lnTo>
                  <a:lnTo>
                    <a:pt x="3735" y="5453"/>
                  </a:lnTo>
                  <a:lnTo>
                    <a:pt x="3083" y="4090"/>
                  </a:lnTo>
                  <a:lnTo>
                    <a:pt x="3083" y="4090"/>
                  </a:lnTo>
                  <a:lnTo>
                    <a:pt x="2016" y="1541"/>
                  </a:lnTo>
                  <a:lnTo>
                    <a:pt x="1364" y="0"/>
                  </a:lnTo>
                  <a:lnTo>
                    <a:pt x="1364" y="0"/>
                  </a:lnTo>
                  <a:lnTo>
                    <a:pt x="1245" y="0"/>
                  </a:lnTo>
                  <a:lnTo>
                    <a:pt x="1008" y="0"/>
                  </a:lnTo>
                  <a:lnTo>
                    <a:pt x="593" y="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1900825" y="1951738"/>
              <a:ext cx="7425" cy="16325"/>
            </a:xfrm>
            <a:custGeom>
              <a:avLst/>
              <a:gdLst/>
              <a:ahLst/>
              <a:cxnLst/>
              <a:rect l="l" t="t" r="r" b="b"/>
              <a:pathLst>
                <a:path w="297" h="653" extrusionOk="0">
                  <a:moveTo>
                    <a:pt x="1" y="0"/>
                  </a:moveTo>
                  <a:lnTo>
                    <a:pt x="1" y="0"/>
                  </a:lnTo>
                  <a:lnTo>
                    <a:pt x="1" y="0"/>
                  </a:lnTo>
                  <a:lnTo>
                    <a:pt x="297" y="652"/>
                  </a:lnTo>
                  <a:lnTo>
                    <a:pt x="297" y="652"/>
                  </a:lnTo>
                  <a:lnTo>
                    <a:pt x="297" y="652"/>
                  </a:lnTo>
                  <a:lnTo>
                    <a:pt x="1" y="0"/>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6"/>
            <p:cNvSpPr/>
            <p:nvPr/>
          </p:nvSpPr>
          <p:spPr>
            <a:xfrm>
              <a:off x="1900825" y="1951738"/>
              <a:ext cx="7425" cy="16325"/>
            </a:xfrm>
            <a:custGeom>
              <a:avLst/>
              <a:gdLst/>
              <a:ahLst/>
              <a:cxnLst/>
              <a:rect l="l" t="t" r="r" b="b"/>
              <a:pathLst>
                <a:path w="297" h="653" fill="none" extrusionOk="0">
                  <a:moveTo>
                    <a:pt x="1" y="0"/>
                  </a:moveTo>
                  <a:lnTo>
                    <a:pt x="1" y="0"/>
                  </a:lnTo>
                  <a:lnTo>
                    <a:pt x="1" y="0"/>
                  </a:lnTo>
                  <a:lnTo>
                    <a:pt x="297" y="652"/>
                  </a:lnTo>
                  <a:lnTo>
                    <a:pt x="297" y="652"/>
                  </a:lnTo>
                  <a:lnTo>
                    <a:pt x="297" y="6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6"/>
            <p:cNvSpPr/>
            <p:nvPr/>
          </p:nvSpPr>
          <p:spPr>
            <a:xfrm>
              <a:off x="1900825" y="1936913"/>
              <a:ext cx="41525" cy="31150"/>
            </a:xfrm>
            <a:custGeom>
              <a:avLst/>
              <a:gdLst/>
              <a:ahLst/>
              <a:cxnLst/>
              <a:rect l="l" t="t" r="r" b="b"/>
              <a:pathLst>
                <a:path w="1661" h="1246" extrusionOk="0">
                  <a:moveTo>
                    <a:pt x="1364" y="1"/>
                  </a:moveTo>
                  <a:lnTo>
                    <a:pt x="1" y="593"/>
                  </a:lnTo>
                  <a:lnTo>
                    <a:pt x="297" y="1245"/>
                  </a:lnTo>
                  <a:lnTo>
                    <a:pt x="356" y="1186"/>
                  </a:lnTo>
                  <a:lnTo>
                    <a:pt x="1660" y="712"/>
                  </a:lnTo>
                  <a:lnTo>
                    <a:pt x="1364"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1900825" y="1936913"/>
              <a:ext cx="41525" cy="31150"/>
            </a:xfrm>
            <a:custGeom>
              <a:avLst/>
              <a:gdLst/>
              <a:ahLst/>
              <a:cxnLst/>
              <a:rect l="l" t="t" r="r" b="b"/>
              <a:pathLst>
                <a:path w="1661" h="1246" fill="none" extrusionOk="0">
                  <a:moveTo>
                    <a:pt x="1364" y="1"/>
                  </a:moveTo>
                  <a:lnTo>
                    <a:pt x="1364" y="1"/>
                  </a:lnTo>
                  <a:lnTo>
                    <a:pt x="1" y="593"/>
                  </a:lnTo>
                  <a:lnTo>
                    <a:pt x="1" y="593"/>
                  </a:lnTo>
                  <a:lnTo>
                    <a:pt x="297" y="1245"/>
                  </a:lnTo>
                  <a:lnTo>
                    <a:pt x="297" y="1245"/>
                  </a:lnTo>
                  <a:lnTo>
                    <a:pt x="356" y="1186"/>
                  </a:lnTo>
                  <a:lnTo>
                    <a:pt x="356" y="1186"/>
                  </a:lnTo>
                  <a:lnTo>
                    <a:pt x="1660" y="712"/>
                  </a:lnTo>
                  <a:lnTo>
                    <a:pt x="1660" y="712"/>
                  </a:lnTo>
                  <a:lnTo>
                    <a:pt x="13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2006025" y="2093988"/>
              <a:ext cx="4475" cy="10400"/>
            </a:xfrm>
            <a:custGeom>
              <a:avLst/>
              <a:gdLst/>
              <a:ahLst/>
              <a:cxnLst/>
              <a:rect l="l" t="t" r="r" b="b"/>
              <a:pathLst>
                <a:path w="179" h="416" extrusionOk="0">
                  <a:moveTo>
                    <a:pt x="1" y="0"/>
                  </a:moveTo>
                  <a:lnTo>
                    <a:pt x="1" y="0"/>
                  </a:lnTo>
                  <a:lnTo>
                    <a:pt x="1" y="0"/>
                  </a:lnTo>
                  <a:lnTo>
                    <a:pt x="179" y="415"/>
                  </a:lnTo>
                  <a:lnTo>
                    <a:pt x="179" y="415"/>
                  </a:lnTo>
                  <a:lnTo>
                    <a:pt x="1" y="0"/>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2006025" y="2093988"/>
              <a:ext cx="4475" cy="10400"/>
            </a:xfrm>
            <a:custGeom>
              <a:avLst/>
              <a:gdLst/>
              <a:ahLst/>
              <a:cxnLst/>
              <a:rect l="l" t="t" r="r" b="b"/>
              <a:pathLst>
                <a:path w="179" h="416" fill="none" extrusionOk="0">
                  <a:moveTo>
                    <a:pt x="1" y="0"/>
                  </a:moveTo>
                  <a:lnTo>
                    <a:pt x="1" y="0"/>
                  </a:lnTo>
                  <a:lnTo>
                    <a:pt x="1" y="0"/>
                  </a:lnTo>
                  <a:lnTo>
                    <a:pt x="179" y="415"/>
                  </a:lnTo>
                  <a:lnTo>
                    <a:pt x="179" y="41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1971950" y="2093988"/>
              <a:ext cx="43000" cy="35575"/>
            </a:xfrm>
            <a:custGeom>
              <a:avLst/>
              <a:gdLst/>
              <a:ahLst/>
              <a:cxnLst/>
              <a:rect l="l" t="t" r="r" b="b"/>
              <a:pathLst>
                <a:path w="1720" h="1423" extrusionOk="0">
                  <a:moveTo>
                    <a:pt x="1305" y="0"/>
                  </a:moveTo>
                  <a:lnTo>
                    <a:pt x="1" y="534"/>
                  </a:lnTo>
                  <a:lnTo>
                    <a:pt x="416" y="1423"/>
                  </a:lnTo>
                  <a:lnTo>
                    <a:pt x="1008" y="1186"/>
                  </a:lnTo>
                  <a:lnTo>
                    <a:pt x="1601" y="889"/>
                  </a:lnTo>
                  <a:lnTo>
                    <a:pt x="1720" y="771"/>
                  </a:lnTo>
                  <a:lnTo>
                    <a:pt x="1542" y="415"/>
                  </a:lnTo>
                  <a:lnTo>
                    <a:pt x="1364" y="0"/>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1971950" y="2093988"/>
              <a:ext cx="43000" cy="35575"/>
            </a:xfrm>
            <a:custGeom>
              <a:avLst/>
              <a:gdLst/>
              <a:ahLst/>
              <a:cxnLst/>
              <a:rect l="l" t="t" r="r" b="b"/>
              <a:pathLst>
                <a:path w="1720" h="1423" fill="none" extrusionOk="0">
                  <a:moveTo>
                    <a:pt x="1364" y="0"/>
                  </a:moveTo>
                  <a:lnTo>
                    <a:pt x="1305" y="0"/>
                  </a:lnTo>
                  <a:lnTo>
                    <a:pt x="1305" y="0"/>
                  </a:lnTo>
                  <a:lnTo>
                    <a:pt x="1" y="534"/>
                  </a:lnTo>
                  <a:lnTo>
                    <a:pt x="1" y="534"/>
                  </a:lnTo>
                  <a:lnTo>
                    <a:pt x="416" y="1423"/>
                  </a:lnTo>
                  <a:lnTo>
                    <a:pt x="416" y="1423"/>
                  </a:lnTo>
                  <a:lnTo>
                    <a:pt x="1008" y="1186"/>
                  </a:lnTo>
                  <a:lnTo>
                    <a:pt x="1601" y="889"/>
                  </a:lnTo>
                  <a:lnTo>
                    <a:pt x="1601" y="889"/>
                  </a:lnTo>
                  <a:lnTo>
                    <a:pt x="1720" y="771"/>
                  </a:lnTo>
                  <a:lnTo>
                    <a:pt x="1720" y="771"/>
                  </a:lnTo>
                  <a:lnTo>
                    <a:pt x="1542" y="415"/>
                  </a:lnTo>
                  <a:lnTo>
                    <a:pt x="1542" y="415"/>
                  </a:lnTo>
                  <a:lnTo>
                    <a:pt x="13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1834150" y="1981363"/>
              <a:ext cx="5950" cy="11875"/>
            </a:xfrm>
            <a:custGeom>
              <a:avLst/>
              <a:gdLst/>
              <a:ahLst/>
              <a:cxnLst/>
              <a:rect l="l" t="t" r="r" b="b"/>
              <a:pathLst>
                <a:path w="238" h="475" extrusionOk="0">
                  <a:moveTo>
                    <a:pt x="0" y="1"/>
                  </a:moveTo>
                  <a:lnTo>
                    <a:pt x="0" y="1"/>
                  </a:lnTo>
                  <a:lnTo>
                    <a:pt x="0" y="1"/>
                  </a:lnTo>
                  <a:lnTo>
                    <a:pt x="237" y="475"/>
                  </a:lnTo>
                  <a:lnTo>
                    <a:pt x="237" y="475"/>
                  </a:lnTo>
                  <a:lnTo>
                    <a:pt x="237" y="475"/>
                  </a:lnTo>
                  <a:lnTo>
                    <a:pt x="0" y="1"/>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1834150" y="1981363"/>
              <a:ext cx="5950" cy="11875"/>
            </a:xfrm>
            <a:custGeom>
              <a:avLst/>
              <a:gdLst/>
              <a:ahLst/>
              <a:cxnLst/>
              <a:rect l="l" t="t" r="r" b="b"/>
              <a:pathLst>
                <a:path w="238" h="475" fill="none" extrusionOk="0">
                  <a:moveTo>
                    <a:pt x="0" y="1"/>
                  </a:moveTo>
                  <a:lnTo>
                    <a:pt x="0" y="1"/>
                  </a:lnTo>
                  <a:lnTo>
                    <a:pt x="0" y="1"/>
                  </a:lnTo>
                  <a:lnTo>
                    <a:pt x="237" y="475"/>
                  </a:lnTo>
                  <a:lnTo>
                    <a:pt x="237" y="475"/>
                  </a:lnTo>
                  <a:lnTo>
                    <a:pt x="237" y="4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1834150" y="1966563"/>
              <a:ext cx="40025" cy="26675"/>
            </a:xfrm>
            <a:custGeom>
              <a:avLst/>
              <a:gdLst/>
              <a:ahLst/>
              <a:cxnLst/>
              <a:rect l="l" t="t" r="r" b="b"/>
              <a:pathLst>
                <a:path w="1601" h="1067" extrusionOk="0">
                  <a:moveTo>
                    <a:pt x="1364" y="0"/>
                  </a:moveTo>
                  <a:lnTo>
                    <a:pt x="0" y="593"/>
                  </a:lnTo>
                  <a:lnTo>
                    <a:pt x="237" y="1067"/>
                  </a:lnTo>
                  <a:lnTo>
                    <a:pt x="1127" y="771"/>
                  </a:lnTo>
                  <a:lnTo>
                    <a:pt x="1601" y="533"/>
                  </a:lnTo>
                  <a:lnTo>
                    <a:pt x="1364" y="0"/>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1834150" y="1966563"/>
              <a:ext cx="40025" cy="26675"/>
            </a:xfrm>
            <a:custGeom>
              <a:avLst/>
              <a:gdLst/>
              <a:ahLst/>
              <a:cxnLst/>
              <a:rect l="l" t="t" r="r" b="b"/>
              <a:pathLst>
                <a:path w="1601" h="1067" fill="none" extrusionOk="0">
                  <a:moveTo>
                    <a:pt x="1364" y="0"/>
                  </a:moveTo>
                  <a:lnTo>
                    <a:pt x="1364" y="0"/>
                  </a:lnTo>
                  <a:lnTo>
                    <a:pt x="0" y="593"/>
                  </a:lnTo>
                  <a:lnTo>
                    <a:pt x="0" y="593"/>
                  </a:lnTo>
                  <a:lnTo>
                    <a:pt x="237" y="1067"/>
                  </a:lnTo>
                  <a:lnTo>
                    <a:pt x="237" y="1067"/>
                  </a:lnTo>
                  <a:lnTo>
                    <a:pt x="1127" y="771"/>
                  </a:lnTo>
                  <a:lnTo>
                    <a:pt x="1127" y="771"/>
                  </a:lnTo>
                  <a:lnTo>
                    <a:pt x="1601" y="533"/>
                  </a:lnTo>
                  <a:lnTo>
                    <a:pt x="1601" y="533"/>
                  </a:lnTo>
                  <a:lnTo>
                    <a:pt x="13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946775" y="2136963"/>
              <a:ext cx="2975" cy="7425"/>
            </a:xfrm>
            <a:custGeom>
              <a:avLst/>
              <a:gdLst/>
              <a:ahLst/>
              <a:cxnLst/>
              <a:rect l="l" t="t" r="r" b="b"/>
              <a:pathLst>
                <a:path w="119" h="297" extrusionOk="0">
                  <a:moveTo>
                    <a:pt x="0" y="0"/>
                  </a:moveTo>
                  <a:lnTo>
                    <a:pt x="0" y="0"/>
                  </a:lnTo>
                  <a:lnTo>
                    <a:pt x="119" y="297"/>
                  </a:lnTo>
                  <a:lnTo>
                    <a:pt x="119" y="297"/>
                  </a:lnTo>
                  <a:lnTo>
                    <a:pt x="119" y="297"/>
                  </a:lnTo>
                  <a:lnTo>
                    <a:pt x="0" y="0"/>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946775" y="2136963"/>
              <a:ext cx="2975" cy="7425"/>
            </a:xfrm>
            <a:custGeom>
              <a:avLst/>
              <a:gdLst/>
              <a:ahLst/>
              <a:cxnLst/>
              <a:rect l="l" t="t" r="r" b="b"/>
              <a:pathLst>
                <a:path w="119" h="297" fill="none" extrusionOk="0">
                  <a:moveTo>
                    <a:pt x="0" y="0"/>
                  </a:moveTo>
                  <a:lnTo>
                    <a:pt x="0" y="0"/>
                  </a:lnTo>
                  <a:lnTo>
                    <a:pt x="119" y="297"/>
                  </a:lnTo>
                  <a:lnTo>
                    <a:pt x="119" y="297"/>
                  </a:lnTo>
                  <a:lnTo>
                    <a:pt x="119" y="29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905275" y="2122138"/>
              <a:ext cx="44475" cy="37075"/>
            </a:xfrm>
            <a:custGeom>
              <a:avLst/>
              <a:gdLst/>
              <a:ahLst/>
              <a:cxnLst/>
              <a:rect l="l" t="t" r="r" b="b"/>
              <a:pathLst>
                <a:path w="1779" h="1483" extrusionOk="0">
                  <a:moveTo>
                    <a:pt x="1364" y="1"/>
                  </a:moveTo>
                  <a:lnTo>
                    <a:pt x="1304" y="60"/>
                  </a:lnTo>
                  <a:lnTo>
                    <a:pt x="415" y="415"/>
                  </a:lnTo>
                  <a:lnTo>
                    <a:pt x="0" y="593"/>
                  </a:lnTo>
                  <a:lnTo>
                    <a:pt x="415" y="1482"/>
                  </a:lnTo>
                  <a:lnTo>
                    <a:pt x="949" y="1305"/>
                  </a:lnTo>
                  <a:lnTo>
                    <a:pt x="1482" y="1067"/>
                  </a:lnTo>
                  <a:lnTo>
                    <a:pt x="1779" y="890"/>
                  </a:lnTo>
                  <a:lnTo>
                    <a:pt x="1660" y="593"/>
                  </a:lnTo>
                  <a:lnTo>
                    <a:pt x="1364"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905275" y="2122138"/>
              <a:ext cx="44475" cy="37075"/>
            </a:xfrm>
            <a:custGeom>
              <a:avLst/>
              <a:gdLst/>
              <a:ahLst/>
              <a:cxnLst/>
              <a:rect l="l" t="t" r="r" b="b"/>
              <a:pathLst>
                <a:path w="1779" h="1483" fill="none" extrusionOk="0">
                  <a:moveTo>
                    <a:pt x="1364" y="1"/>
                  </a:moveTo>
                  <a:lnTo>
                    <a:pt x="1304" y="60"/>
                  </a:lnTo>
                  <a:lnTo>
                    <a:pt x="1304" y="60"/>
                  </a:lnTo>
                  <a:lnTo>
                    <a:pt x="415" y="415"/>
                  </a:lnTo>
                  <a:lnTo>
                    <a:pt x="415" y="415"/>
                  </a:lnTo>
                  <a:lnTo>
                    <a:pt x="0" y="593"/>
                  </a:lnTo>
                  <a:lnTo>
                    <a:pt x="0" y="593"/>
                  </a:lnTo>
                  <a:lnTo>
                    <a:pt x="415" y="1482"/>
                  </a:lnTo>
                  <a:lnTo>
                    <a:pt x="415" y="1482"/>
                  </a:lnTo>
                  <a:lnTo>
                    <a:pt x="949" y="1305"/>
                  </a:lnTo>
                  <a:lnTo>
                    <a:pt x="1482" y="1067"/>
                  </a:lnTo>
                  <a:lnTo>
                    <a:pt x="1482" y="1067"/>
                  </a:lnTo>
                  <a:lnTo>
                    <a:pt x="1779" y="890"/>
                  </a:lnTo>
                  <a:lnTo>
                    <a:pt x="1779" y="890"/>
                  </a:lnTo>
                  <a:lnTo>
                    <a:pt x="1660" y="593"/>
                  </a:lnTo>
                  <a:lnTo>
                    <a:pt x="1660" y="593"/>
                  </a:lnTo>
                  <a:lnTo>
                    <a:pt x="13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875625" y="2148813"/>
              <a:ext cx="1525" cy="3000"/>
            </a:xfrm>
            <a:custGeom>
              <a:avLst/>
              <a:gdLst/>
              <a:ahLst/>
              <a:cxnLst/>
              <a:rect l="l" t="t" r="r" b="b"/>
              <a:pathLst>
                <a:path w="61" h="120" extrusionOk="0">
                  <a:moveTo>
                    <a:pt x="1" y="0"/>
                  </a:moveTo>
                  <a:lnTo>
                    <a:pt x="1" y="0"/>
                  </a:lnTo>
                  <a:lnTo>
                    <a:pt x="1" y="0"/>
                  </a:lnTo>
                  <a:lnTo>
                    <a:pt x="60" y="119"/>
                  </a:lnTo>
                  <a:lnTo>
                    <a:pt x="60" y="119"/>
                  </a:lnTo>
                  <a:lnTo>
                    <a:pt x="1" y="0"/>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875625" y="2148813"/>
              <a:ext cx="1525" cy="3000"/>
            </a:xfrm>
            <a:custGeom>
              <a:avLst/>
              <a:gdLst/>
              <a:ahLst/>
              <a:cxnLst/>
              <a:rect l="l" t="t" r="r" b="b"/>
              <a:pathLst>
                <a:path w="61" h="120" fill="none" extrusionOk="0">
                  <a:moveTo>
                    <a:pt x="1" y="0"/>
                  </a:moveTo>
                  <a:lnTo>
                    <a:pt x="1" y="0"/>
                  </a:lnTo>
                  <a:lnTo>
                    <a:pt x="1" y="0"/>
                  </a:lnTo>
                  <a:lnTo>
                    <a:pt x="60" y="119"/>
                  </a:lnTo>
                  <a:lnTo>
                    <a:pt x="60" y="1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843025" y="2148813"/>
              <a:ext cx="41525" cy="35575"/>
            </a:xfrm>
            <a:custGeom>
              <a:avLst/>
              <a:gdLst/>
              <a:ahLst/>
              <a:cxnLst/>
              <a:rect l="l" t="t" r="r" b="b"/>
              <a:pathLst>
                <a:path w="1661" h="1423" extrusionOk="0">
                  <a:moveTo>
                    <a:pt x="1305" y="0"/>
                  </a:moveTo>
                  <a:lnTo>
                    <a:pt x="1" y="593"/>
                  </a:lnTo>
                  <a:lnTo>
                    <a:pt x="357" y="1423"/>
                  </a:lnTo>
                  <a:lnTo>
                    <a:pt x="1364" y="949"/>
                  </a:lnTo>
                  <a:lnTo>
                    <a:pt x="1661" y="771"/>
                  </a:lnTo>
                  <a:lnTo>
                    <a:pt x="1364" y="119"/>
                  </a:lnTo>
                  <a:lnTo>
                    <a:pt x="1305" y="0"/>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1843025" y="2148813"/>
              <a:ext cx="41525" cy="35575"/>
            </a:xfrm>
            <a:custGeom>
              <a:avLst/>
              <a:gdLst/>
              <a:ahLst/>
              <a:cxnLst/>
              <a:rect l="l" t="t" r="r" b="b"/>
              <a:pathLst>
                <a:path w="1661" h="1423" fill="none" extrusionOk="0">
                  <a:moveTo>
                    <a:pt x="1305" y="0"/>
                  </a:moveTo>
                  <a:lnTo>
                    <a:pt x="1305" y="0"/>
                  </a:lnTo>
                  <a:lnTo>
                    <a:pt x="1" y="593"/>
                  </a:lnTo>
                  <a:lnTo>
                    <a:pt x="1" y="593"/>
                  </a:lnTo>
                  <a:lnTo>
                    <a:pt x="357" y="1423"/>
                  </a:lnTo>
                  <a:lnTo>
                    <a:pt x="357" y="1423"/>
                  </a:lnTo>
                  <a:lnTo>
                    <a:pt x="1364" y="949"/>
                  </a:lnTo>
                  <a:lnTo>
                    <a:pt x="1364" y="949"/>
                  </a:lnTo>
                  <a:lnTo>
                    <a:pt x="1661" y="771"/>
                  </a:lnTo>
                  <a:lnTo>
                    <a:pt x="1661" y="771"/>
                  </a:lnTo>
                  <a:lnTo>
                    <a:pt x="1364" y="119"/>
                  </a:lnTo>
                  <a:lnTo>
                    <a:pt x="1364" y="119"/>
                  </a:lnTo>
                  <a:lnTo>
                    <a:pt x="13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1771900" y="2008038"/>
              <a:ext cx="5975" cy="14850"/>
            </a:xfrm>
            <a:custGeom>
              <a:avLst/>
              <a:gdLst/>
              <a:ahLst/>
              <a:cxnLst/>
              <a:rect l="l" t="t" r="r" b="b"/>
              <a:pathLst>
                <a:path w="239" h="594" extrusionOk="0">
                  <a:moveTo>
                    <a:pt x="1" y="1"/>
                  </a:moveTo>
                  <a:lnTo>
                    <a:pt x="1" y="1"/>
                  </a:lnTo>
                  <a:lnTo>
                    <a:pt x="1" y="1"/>
                  </a:lnTo>
                  <a:lnTo>
                    <a:pt x="238" y="593"/>
                  </a:lnTo>
                  <a:lnTo>
                    <a:pt x="238" y="593"/>
                  </a:lnTo>
                  <a:lnTo>
                    <a:pt x="238" y="593"/>
                  </a:lnTo>
                  <a:lnTo>
                    <a:pt x="1" y="1"/>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771900" y="2008038"/>
              <a:ext cx="5975" cy="14850"/>
            </a:xfrm>
            <a:custGeom>
              <a:avLst/>
              <a:gdLst/>
              <a:ahLst/>
              <a:cxnLst/>
              <a:rect l="l" t="t" r="r" b="b"/>
              <a:pathLst>
                <a:path w="239" h="594" fill="none" extrusionOk="0">
                  <a:moveTo>
                    <a:pt x="1" y="1"/>
                  </a:moveTo>
                  <a:lnTo>
                    <a:pt x="1" y="1"/>
                  </a:lnTo>
                  <a:lnTo>
                    <a:pt x="1" y="1"/>
                  </a:lnTo>
                  <a:lnTo>
                    <a:pt x="238" y="593"/>
                  </a:lnTo>
                  <a:lnTo>
                    <a:pt x="238" y="593"/>
                  </a:lnTo>
                  <a:lnTo>
                    <a:pt x="238" y="59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771900" y="1993213"/>
              <a:ext cx="38550" cy="29675"/>
            </a:xfrm>
            <a:custGeom>
              <a:avLst/>
              <a:gdLst/>
              <a:ahLst/>
              <a:cxnLst/>
              <a:rect l="l" t="t" r="r" b="b"/>
              <a:pathLst>
                <a:path w="1542" h="1187" extrusionOk="0">
                  <a:moveTo>
                    <a:pt x="1305" y="1"/>
                  </a:moveTo>
                  <a:lnTo>
                    <a:pt x="1" y="594"/>
                  </a:lnTo>
                  <a:lnTo>
                    <a:pt x="238" y="1186"/>
                  </a:lnTo>
                  <a:lnTo>
                    <a:pt x="890" y="831"/>
                  </a:lnTo>
                  <a:lnTo>
                    <a:pt x="1542" y="475"/>
                  </a:lnTo>
                  <a:lnTo>
                    <a:pt x="1305"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771900" y="1993213"/>
              <a:ext cx="38550" cy="29675"/>
            </a:xfrm>
            <a:custGeom>
              <a:avLst/>
              <a:gdLst/>
              <a:ahLst/>
              <a:cxnLst/>
              <a:rect l="l" t="t" r="r" b="b"/>
              <a:pathLst>
                <a:path w="1542" h="1187" fill="none" extrusionOk="0">
                  <a:moveTo>
                    <a:pt x="1305" y="1"/>
                  </a:moveTo>
                  <a:lnTo>
                    <a:pt x="1305" y="1"/>
                  </a:lnTo>
                  <a:lnTo>
                    <a:pt x="1" y="594"/>
                  </a:lnTo>
                  <a:lnTo>
                    <a:pt x="1" y="594"/>
                  </a:lnTo>
                  <a:lnTo>
                    <a:pt x="238" y="1186"/>
                  </a:lnTo>
                  <a:lnTo>
                    <a:pt x="238" y="1186"/>
                  </a:lnTo>
                  <a:lnTo>
                    <a:pt x="890" y="831"/>
                  </a:lnTo>
                  <a:lnTo>
                    <a:pt x="1542" y="475"/>
                  </a:lnTo>
                  <a:lnTo>
                    <a:pt x="1542" y="475"/>
                  </a:lnTo>
                  <a:lnTo>
                    <a:pt x="13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471100" y="1653888"/>
              <a:ext cx="920225" cy="494950"/>
            </a:xfrm>
            <a:custGeom>
              <a:avLst/>
              <a:gdLst/>
              <a:ahLst/>
              <a:cxnLst/>
              <a:rect l="l" t="t" r="r" b="b"/>
              <a:pathLst>
                <a:path w="36809" h="19798" extrusionOk="0">
                  <a:moveTo>
                    <a:pt x="30467" y="1"/>
                  </a:moveTo>
                  <a:lnTo>
                    <a:pt x="30229" y="60"/>
                  </a:lnTo>
                  <a:lnTo>
                    <a:pt x="29992" y="179"/>
                  </a:lnTo>
                  <a:lnTo>
                    <a:pt x="29874" y="297"/>
                  </a:lnTo>
                  <a:lnTo>
                    <a:pt x="29696" y="475"/>
                  </a:lnTo>
                  <a:lnTo>
                    <a:pt x="29518" y="949"/>
                  </a:lnTo>
                  <a:lnTo>
                    <a:pt x="29400" y="1482"/>
                  </a:lnTo>
                  <a:lnTo>
                    <a:pt x="29281" y="2016"/>
                  </a:lnTo>
                  <a:lnTo>
                    <a:pt x="29222" y="3201"/>
                  </a:lnTo>
                  <a:lnTo>
                    <a:pt x="29163" y="3676"/>
                  </a:lnTo>
                  <a:lnTo>
                    <a:pt x="29044" y="4090"/>
                  </a:lnTo>
                  <a:lnTo>
                    <a:pt x="28807" y="4268"/>
                  </a:lnTo>
                  <a:lnTo>
                    <a:pt x="28333" y="4624"/>
                  </a:lnTo>
                  <a:lnTo>
                    <a:pt x="26614" y="5572"/>
                  </a:lnTo>
                  <a:lnTo>
                    <a:pt x="24539" y="6698"/>
                  </a:lnTo>
                  <a:lnTo>
                    <a:pt x="22583" y="7647"/>
                  </a:lnTo>
                  <a:lnTo>
                    <a:pt x="20153" y="8891"/>
                  </a:lnTo>
                  <a:lnTo>
                    <a:pt x="16656" y="10551"/>
                  </a:lnTo>
                  <a:lnTo>
                    <a:pt x="12863" y="12329"/>
                  </a:lnTo>
                  <a:lnTo>
                    <a:pt x="9484" y="13811"/>
                  </a:lnTo>
                  <a:lnTo>
                    <a:pt x="8002" y="14404"/>
                  </a:lnTo>
                  <a:lnTo>
                    <a:pt x="6402" y="14996"/>
                  </a:lnTo>
                  <a:lnTo>
                    <a:pt x="3439" y="16063"/>
                  </a:lnTo>
                  <a:lnTo>
                    <a:pt x="1127" y="16893"/>
                  </a:lnTo>
                  <a:lnTo>
                    <a:pt x="416" y="17190"/>
                  </a:lnTo>
                  <a:lnTo>
                    <a:pt x="179" y="17308"/>
                  </a:lnTo>
                  <a:lnTo>
                    <a:pt x="60" y="17367"/>
                  </a:lnTo>
                  <a:lnTo>
                    <a:pt x="1" y="17545"/>
                  </a:lnTo>
                  <a:lnTo>
                    <a:pt x="1" y="17723"/>
                  </a:lnTo>
                  <a:lnTo>
                    <a:pt x="1" y="18079"/>
                  </a:lnTo>
                  <a:lnTo>
                    <a:pt x="119" y="18553"/>
                  </a:lnTo>
                  <a:lnTo>
                    <a:pt x="297" y="19145"/>
                  </a:lnTo>
                  <a:lnTo>
                    <a:pt x="475" y="19560"/>
                  </a:lnTo>
                  <a:lnTo>
                    <a:pt x="593" y="19738"/>
                  </a:lnTo>
                  <a:lnTo>
                    <a:pt x="653" y="19797"/>
                  </a:lnTo>
                  <a:lnTo>
                    <a:pt x="890" y="19738"/>
                  </a:lnTo>
                  <a:lnTo>
                    <a:pt x="1423" y="19501"/>
                  </a:lnTo>
                  <a:lnTo>
                    <a:pt x="3142" y="18612"/>
                  </a:lnTo>
                  <a:lnTo>
                    <a:pt x="5394" y="17367"/>
                  </a:lnTo>
                  <a:lnTo>
                    <a:pt x="7884" y="16063"/>
                  </a:lnTo>
                  <a:lnTo>
                    <a:pt x="9662" y="15234"/>
                  </a:lnTo>
                  <a:lnTo>
                    <a:pt x="12329" y="14048"/>
                  </a:lnTo>
                  <a:lnTo>
                    <a:pt x="18968" y="11144"/>
                  </a:lnTo>
                  <a:lnTo>
                    <a:pt x="25251" y="8477"/>
                  </a:lnTo>
                  <a:lnTo>
                    <a:pt x="27384" y="7587"/>
                  </a:lnTo>
                  <a:lnTo>
                    <a:pt x="28451" y="7173"/>
                  </a:lnTo>
                  <a:lnTo>
                    <a:pt x="28688" y="7173"/>
                  </a:lnTo>
                  <a:lnTo>
                    <a:pt x="29044" y="7232"/>
                  </a:lnTo>
                  <a:lnTo>
                    <a:pt x="29400" y="7410"/>
                  </a:lnTo>
                  <a:lnTo>
                    <a:pt x="29815" y="7647"/>
                  </a:lnTo>
                  <a:lnTo>
                    <a:pt x="30763" y="8239"/>
                  </a:lnTo>
                  <a:lnTo>
                    <a:pt x="31770" y="9010"/>
                  </a:lnTo>
                  <a:lnTo>
                    <a:pt x="33667" y="10492"/>
                  </a:lnTo>
                  <a:lnTo>
                    <a:pt x="34378" y="11025"/>
                  </a:lnTo>
                  <a:lnTo>
                    <a:pt x="34853" y="11322"/>
                  </a:lnTo>
                  <a:lnTo>
                    <a:pt x="35090" y="11381"/>
                  </a:lnTo>
                  <a:lnTo>
                    <a:pt x="35386" y="11381"/>
                  </a:lnTo>
                  <a:lnTo>
                    <a:pt x="35564" y="11262"/>
                  </a:lnTo>
                  <a:lnTo>
                    <a:pt x="35801" y="11085"/>
                  </a:lnTo>
                  <a:lnTo>
                    <a:pt x="36038" y="10788"/>
                  </a:lnTo>
                  <a:lnTo>
                    <a:pt x="36216" y="10433"/>
                  </a:lnTo>
                  <a:lnTo>
                    <a:pt x="36572" y="9484"/>
                  </a:lnTo>
                  <a:lnTo>
                    <a:pt x="36631" y="9129"/>
                  </a:lnTo>
                  <a:lnTo>
                    <a:pt x="36749" y="8654"/>
                  </a:lnTo>
                  <a:lnTo>
                    <a:pt x="36809" y="8121"/>
                  </a:lnTo>
                  <a:lnTo>
                    <a:pt x="36749" y="7410"/>
                  </a:lnTo>
                  <a:lnTo>
                    <a:pt x="36690" y="6639"/>
                  </a:lnTo>
                  <a:lnTo>
                    <a:pt x="36512" y="5809"/>
                  </a:lnTo>
                  <a:lnTo>
                    <a:pt x="36157" y="4861"/>
                  </a:lnTo>
                  <a:lnTo>
                    <a:pt x="35682" y="3913"/>
                  </a:lnTo>
                  <a:lnTo>
                    <a:pt x="35327" y="3379"/>
                  </a:lnTo>
                  <a:lnTo>
                    <a:pt x="35030" y="2905"/>
                  </a:lnTo>
                  <a:lnTo>
                    <a:pt x="34675" y="2490"/>
                  </a:lnTo>
                  <a:lnTo>
                    <a:pt x="34260" y="2075"/>
                  </a:lnTo>
                  <a:lnTo>
                    <a:pt x="33430" y="1305"/>
                  </a:lnTo>
                  <a:lnTo>
                    <a:pt x="32600" y="771"/>
                  </a:lnTo>
                  <a:lnTo>
                    <a:pt x="31830" y="297"/>
                  </a:lnTo>
                  <a:lnTo>
                    <a:pt x="31415" y="179"/>
                  </a:lnTo>
                  <a:lnTo>
                    <a:pt x="31059" y="60"/>
                  </a:lnTo>
                  <a:lnTo>
                    <a:pt x="30763"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471100" y="1653888"/>
              <a:ext cx="920225" cy="494950"/>
            </a:xfrm>
            <a:custGeom>
              <a:avLst/>
              <a:gdLst/>
              <a:ahLst/>
              <a:cxnLst/>
              <a:rect l="l" t="t" r="r" b="b"/>
              <a:pathLst>
                <a:path w="36809" h="19798" fill="none" extrusionOk="0">
                  <a:moveTo>
                    <a:pt x="119" y="18553"/>
                  </a:moveTo>
                  <a:lnTo>
                    <a:pt x="119" y="18553"/>
                  </a:lnTo>
                  <a:lnTo>
                    <a:pt x="1" y="18079"/>
                  </a:lnTo>
                  <a:lnTo>
                    <a:pt x="1" y="17723"/>
                  </a:lnTo>
                  <a:lnTo>
                    <a:pt x="1" y="17545"/>
                  </a:lnTo>
                  <a:lnTo>
                    <a:pt x="60" y="17367"/>
                  </a:lnTo>
                  <a:lnTo>
                    <a:pt x="60" y="17367"/>
                  </a:lnTo>
                  <a:lnTo>
                    <a:pt x="179" y="17308"/>
                  </a:lnTo>
                  <a:lnTo>
                    <a:pt x="416" y="17190"/>
                  </a:lnTo>
                  <a:lnTo>
                    <a:pt x="1127" y="16893"/>
                  </a:lnTo>
                  <a:lnTo>
                    <a:pt x="3439" y="16063"/>
                  </a:lnTo>
                  <a:lnTo>
                    <a:pt x="6402" y="14996"/>
                  </a:lnTo>
                  <a:lnTo>
                    <a:pt x="8002" y="14404"/>
                  </a:lnTo>
                  <a:lnTo>
                    <a:pt x="9484" y="13811"/>
                  </a:lnTo>
                  <a:lnTo>
                    <a:pt x="9484" y="13811"/>
                  </a:lnTo>
                  <a:lnTo>
                    <a:pt x="12863" y="12329"/>
                  </a:lnTo>
                  <a:lnTo>
                    <a:pt x="16656" y="10551"/>
                  </a:lnTo>
                  <a:lnTo>
                    <a:pt x="20153" y="8891"/>
                  </a:lnTo>
                  <a:lnTo>
                    <a:pt x="22583" y="7647"/>
                  </a:lnTo>
                  <a:lnTo>
                    <a:pt x="22583" y="7647"/>
                  </a:lnTo>
                  <a:lnTo>
                    <a:pt x="24539" y="6698"/>
                  </a:lnTo>
                  <a:lnTo>
                    <a:pt x="26614" y="5572"/>
                  </a:lnTo>
                  <a:lnTo>
                    <a:pt x="28333" y="4624"/>
                  </a:lnTo>
                  <a:lnTo>
                    <a:pt x="28807" y="4268"/>
                  </a:lnTo>
                  <a:lnTo>
                    <a:pt x="29044" y="4090"/>
                  </a:lnTo>
                  <a:lnTo>
                    <a:pt x="29044" y="4090"/>
                  </a:lnTo>
                  <a:lnTo>
                    <a:pt x="29163" y="3676"/>
                  </a:lnTo>
                  <a:lnTo>
                    <a:pt x="29222" y="3201"/>
                  </a:lnTo>
                  <a:lnTo>
                    <a:pt x="29281" y="2016"/>
                  </a:lnTo>
                  <a:lnTo>
                    <a:pt x="29400" y="1482"/>
                  </a:lnTo>
                  <a:lnTo>
                    <a:pt x="29518" y="949"/>
                  </a:lnTo>
                  <a:lnTo>
                    <a:pt x="29696" y="475"/>
                  </a:lnTo>
                  <a:lnTo>
                    <a:pt x="29874" y="297"/>
                  </a:lnTo>
                  <a:lnTo>
                    <a:pt x="29992" y="179"/>
                  </a:lnTo>
                  <a:lnTo>
                    <a:pt x="29992" y="179"/>
                  </a:lnTo>
                  <a:lnTo>
                    <a:pt x="30229" y="60"/>
                  </a:lnTo>
                  <a:lnTo>
                    <a:pt x="30467" y="1"/>
                  </a:lnTo>
                  <a:lnTo>
                    <a:pt x="30763" y="1"/>
                  </a:lnTo>
                  <a:lnTo>
                    <a:pt x="31059" y="60"/>
                  </a:lnTo>
                  <a:lnTo>
                    <a:pt x="31415" y="179"/>
                  </a:lnTo>
                  <a:lnTo>
                    <a:pt x="31830" y="297"/>
                  </a:lnTo>
                  <a:lnTo>
                    <a:pt x="32600" y="771"/>
                  </a:lnTo>
                  <a:lnTo>
                    <a:pt x="33430" y="1305"/>
                  </a:lnTo>
                  <a:lnTo>
                    <a:pt x="34260" y="2075"/>
                  </a:lnTo>
                  <a:lnTo>
                    <a:pt x="34675" y="2490"/>
                  </a:lnTo>
                  <a:lnTo>
                    <a:pt x="35030" y="2905"/>
                  </a:lnTo>
                  <a:lnTo>
                    <a:pt x="35327" y="3379"/>
                  </a:lnTo>
                  <a:lnTo>
                    <a:pt x="35682" y="3913"/>
                  </a:lnTo>
                  <a:lnTo>
                    <a:pt x="35682" y="3913"/>
                  </a:lnTo>
                  <a:lnTo>
                    <a:pt x="36157" y="4861"/>
                  </a:lnTo>
                  <a:lnTo>
                    <a:pt x="36512" y="5809"/>
                  </a:lnTo>
                  <a:lnTo>
                    <a:pt x="36690" y="6639"/>
                  </a:lnTo>
                  <a:lnTo>
                    <a:pt x="36749" y="7410"/>
                  </a:lnTo>
                  <a:lnTo>
                    <a:pt x="36809" y="8121"/>
                  </a:lnTo>
                  <a:lnTo>
                    <a:pt x="36749" y="8654"/>
                  </a:lnTo>
                  <a:lnTo>
                    <a:pt x="36631" y="9129"/>
                  </a:lnTo>
                  <a:lnTo>
                    <a:pt x="36572" y="9484"/>
                  </a:lnTo>
                  <a:lnTo>
                    <a:pt x="36572" y="9484"/>
                  </a:lnTo>
                  <a:lnTo>
                    <a:pt x="36216" y="10433"/>
                  </a:lnTo>
                  <a:lnTo>
                    <a:pt x="36038" y="10788"/>
                  </a:lnTo>
                  <a:lnTo>
                    <a:pt x="35801" y="11085"/>
                  </a:lnTo>
                  <a:lnTo>
                    <a:pt x="35564" y="11262"/>
                  </a:lnTo>
                  <a:lnTo>
                    <a:pt x="35386" y="11381"/>
                  </a:lnTo>
                  <a:lnTo>
                    <a:pt x="35090" y="11381"/>
                  </a:lnTo>
                  <a:lnTo>
                    <a:pt x="34853" y="11322"/>
                  </a:lnTo>
                  <a:lnTo>
                    <a:pt x="34853" y="11322"/>
                  </a:lnTo>
                  <a:lnTo>
                    <a:pt x="34378" y="11025"/>
                  </a:lnTo>
                  <a:lnTo>
                    <a:pt x="33667" y="10492"/>
                  </a:lnTo>
                  <a:lnTo>
                    <a:pt x="31770" y="9010"/>
                  </a:lnTo>
                  <a:lnTo>
                    <a:pt x="30763" y="8239"/>
                  </a:lnTo>
                  <a:lnTo>
                    <a:pt x="29815" y="7647"/>
                  </a:lnTo>
                  <a:lnTo>
                    <a:pt x="29400" y="7410"/>
                  </a:lnTo>
                  <a:lnTo>
                    <a:pt x="29044" y="7232"/>
                  </a:lnTo>
                  <a:lnTo>
                    <a:pt x="28688" y="7173"/>
                  </a:lnTo>
                  <a:lnTo>
                    <a:pt x="28451" y="7173"/>
                  </a:lnTo>
                  <a:lnTo>
                    <a:pt x="28451" y="7173"/>
                  </a:lnTo>
                  <a:lnTo>
                    <a:pt x="27384" y="7587"/>
                  </a:lnTo>
                  <a:lnTo>
                    <a:pt x="25251" y="8477"/>
                  </a:lnTo>
                  <a:lnTo>
                    <a:pt x="18968" y="11144"/>
                  </a:lnTo>
                  <a:lnTo>
                    <a:pt x="12329" y="14048"/>
                  </a:lnTo>
                  <a:lnTo>
                    <a:pt x="9662" y="15234"/>
                  </a:lnTo>
                  <a:lnTo>
                    <a:pt x="7884" y="16063"/>
                  </a:lnTo>
                  <a:lnTo>
                    <a:pt x="7884" y="16063"/>
                  </a:lnTo>
                  <a:lnTo>
                    <a:pt x="5394" y="17367"/>
                  </a:lnTo>
                  <a:lnTo>
                    <a:pt x="3142" y="18612"/>
                  </a:lnTo>
                  <a:lnTo>
                    <a:pt x="1423" y="19501"/>
                  </a:lnTo>
                  <a:lnTo>
                    <a:pt x="890" y="19738"/>
                  </a:lnTo>
                  <a:lnTo>
                    <a:pt x="653" y="19797"/>
                  </a:lnTo>
                  <a:lnTo>
                    <a:pt x="653" y="19797"/>
                  </a:lnTo>
                  <a:lnTo>
                    <a:pt x="593" y="19738"/>
                  </a:lnTo>
                  <a:lnTo>
                    <a:pt x="475" y="19560"/>
                  </a:lnTo>
                  <a:lnTo>
                    <a:pt x="297" y="19145"/>
                  </a:lnTo>
                  <a:lnTo>
                    <a:pt x="119" y="185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613350" y="1871713"/>
              <a:ext cx="580900" cy="366025"/>
            </a:xfrm>
            <a:custGeom>
              <a:avLst/>
              <a:gdLst/>
              <a:ahLst/>
              <a:cxnLst/>
              <a:rect l="l" t="t" r="r" b="b"/>
              <a:pathLst>
                <a:path w="23236" h="14641" extrusionOk="0">
                  <a:moveTo>
                    <a:pt x="19205" y="1"/>
                  </a:moveTo>
                  <a:lnTo>
                    <a:pt x="18909" y="60"/>
                  </a:lnTo>
                  <a:lnTo>
                    <a:pt x="18375" y="60"/>
                  </a:lnTo>
                  <a:lnTo>
                    <a:pt x="17842" y="178"/>
                  </a:lnTo>
                  <a:lnTo>
                    <a:pt x="17308" y="416"/>
                  </a:lnTo>
                  <a:lnTo>
                    <a:pt x="16716" y="653"/>
                  </a:lnTo>
                  <a:lnTo>
                    <a:pt x="17071" y="712"/>
                  </a:lnTo>
                  <a:lnTo>
                    <a:pt x="18020" y="771"/>
                  </a:lnTo>
                  <a:lnTo>
                    <a:pt x="18612" y="890"/>
                  </a:lnTo>
                  <a:lnTo>
                    <a:pt x="19264" y="1008"/>
                  </a:lnTo>
                  <a:lnTo>
                    <a:pt x="19916" y="1245"/>
                  </a:lnTo>
                  <a:lnTo>
                    <a:pt x="20509" y="1482"/>
                  </a:lnTo>
                  <a:lnTo>
                    <a:pt x="21042" y="1838"/>
                  </a:lnTo>
                  <a:lnTo>
                    <a:pt x="21398" y="2134"/>
                  </a:lnTo>
                  <a:lnTo>
                    <a:pt x="21694" y="2490"/>
                  </a:lnTo>
                  <a:lnTo>
                    <a:pt x="21872" y="2786"/>
                  </a:lnTo>
                  <a:lnTo>
                    <a:pt x="21991" y="3142"/>
                  </a:lnTo>
                  <a:lnTo>
                    <a:pt x="22050" y="3438"/>
                  </a:lnTo>
                  <a:lnTo>
                    <a:pt x="22050" y="3794"/>
                  </a:lnTo>
                  <a:lnTo>
                    <a:pt x="21991" y="4090"/>
                  </a:lnTo>
                  <a:lnTo>
                    <a:pt x="21931" y="4446"/>
                  </a:lnTo>
                  <a:lnTo>
                    <a:pt x="21813" y="4742"/>
                  </a:lnTo>
                  <a:lnTo>
                    <a:pt x="21635" y="5039"/>
                  </a:lnTo>
                  <a:lnTo>
                    <a:pt x="21457" y="5335"/>
                  </a:lnTo>
                  <a:lnTo>
                    <a:pt x="21220" y="5572"/>
                  </a:lnTo>
                  <a:lnTo>
                    <a:pt x="20924" y="5869"/>
                  </a:lnTo>
                  <a:lnTo>
                    <a:pt x="20272" y="6283"/>
                  </a:lnTo>
                  <a:lnTo>
                    <a:pt x="18020" y="7350"/>
                  </a:lnTo>
                  <a:lnTo>
                    <a:pt x="13811" y="9188"/>
                  </a:lnTo>
                  <a:lnTo>
                    <a:pt x="9603" y="11025"/>
                  </a:lnTo>
                  <a:lnTo>
                    <a:pt x="7232" y="12033"/>
                  </a:lnTo>
                  <a:lnTo>
                    <a:pt x="6699" y="12270"/>
                  </a:lnTo>
                  <a:lnTo>
                    <a:pt x="6106" y="12566"/>
                  </a:lnTo>
                  <a:lnTo>
                    <a:pt x="5454" y="12863"/>
                  </a:lnTo>
                  <a:lnTo>
                    <a:pt x="4802" y="13100"/>
                  </a:lnTo>
                  <a:lnTo>
                    <a:pt x="4091" y="13278"/>
                  </a:lnTo>
                  <a:lnTo>
                    <a:pt x="3735" y="13337"/>
                  </a:lnTo>
                  <a:lnTo>
                    <a:pt x="3379" y="13278"/>
                  </a:lnTo>
                  <a:lnTo>
                    <a:pt x="3083" y="13218"/>
                  </a:lnTo>
                  <a:lnTo>
                    <a:pt x="2787" y="13040"/>
                  </a:lnTo>
                  <a:lnTo>
                    <a:pt x="2490" y="12863"/>
                  </a:lnTo>
                  <a:lnTo>
                    <a:pt x="2194" y="12566"/>
                  </a:lnTo>
                  <a:lnTo>
                    <a:pt x="1838" y="12033"/>
                  </a:lnTo>
                  <a:lnTo>
                    <a:pt x="1601" y="11499"/>
                  </a:lnTo>
                  <a:lnTo>
                    <a:pt x="1483" y="10966"/>
                  </a:lnTo>
                  <a:lnTo>
                    <a:pt x="1423" y="10492"/>
                  </a:lnTo>
                  <a:lnTo>
                    <a:pt x="1483" y="10018"/>
                  </a:lnTo>
                  <a:lnTo>
                    <a:pt x="1542" y="9543"/>
                  </a:lnTo>
                  <a:lnTo>
                    <a:pt x="1838" y="8654"/>
                  </a:lnTo>
                  <a:lnTo>
                    <a:pt x="1957" y="8299"/>
                  </a:lnTo>
                  <a:lnTo>
                    <a:pt x="2135" y="7943"/>
                  </a:lnTo>
                  <a:lnTo>
                    <a:pt x="2550" y="7291"/>
                  </a:lnTo>
                  <a:lnTo>
                    <a:pt x="3083" y="6580"/>
                  </a:lnTo>
                  <a:lnTo>
                    <a:pt x="3083" y="6580"/>
                  </a:lnTo>
                  <a:lnTo>
                    <a:pt x="1068" y="7291"/>
                  </a:lnTo>
                  <a:lnTo>
                    <a:pt x="949" y="7469"/>
                  </a:lnTo>
                  <a:lnTo>
                    <a:pt x="653" y="7884"/>
                  </a:lnTo>
                  <a:lnTo>
                    <a:pt x="475" y="8239"/>
                  </a:lnTo>
                  <a:lnTo>
                    <a:pt x="297" y="8714"/>
                  </a:lnTo>
                  <a:lnTo>
                    <a:pt x="179" y="9247"/>
                  </a:lnTo>
                  <a:lnTo>
                    <a:pt x="60" y="9899"/>
                  </a:lnTo>
                  <a:lnTo>
                    <a:pt x="1" y="10551"/>
                  </a:lnTo>
                  <a:lnTo>
                    <a:pt x="1" y="11262"/>
                  </a:lnTo>
                  <a:lnTo>
                    <a:pt x="119" y="11855"/>
                  </a:lnTo>
                  <a:lnTo>
                    <a:pt x="297" y="12507"/>
                  </a:lnTo>
                  <a:lnTo>
                    <a:pt x="534" y="13040"/>
                  </a:lnTo>
                  <a:lnTo>
                    <a:pt x="831" y="13515"/>
                  </a:lnTo>
                  <a:lnTo>
                    <a:pt x="1186" y="13930"/>
                  </a:lnTo>
                  <a:lnTo>
                    <a:pt x="1542" y="14226"/>
                  </a:lnTo>
                  <a:lnTo>
                    <a:pt x="1957" y="14463"/>
                  </a:lnTo>
                  <a:lnTo>
                    <a:pt x="2372" y="14582"/>
                  </a:lnTo>
                  <a:lnTo>
                    <a:pt x="2727" y="14641"/>
                  </a:lnTo>
                  <a:lnTo>
                    <a:pt x="3142" y="14641"/>
                  </a:lnTo>
                  <a:lnTo>
                    <a:pt x="3557" y="14582"/>
                  </a:lnTo>
                  <a:lnTo>
                    <a:pt x="4031" y="14404"/>
                  </a:lnTo>
                  <a:lnTo>
                    <a:pt x="5157" y="14048"/>
                  </a:lnTo>
                  <a:lnTo>
                    <a:pt x="7765" y="12981"/>
                  </a:lnTo>
                  <a:lnTo>
                    <a:pt x="11796" y="11144"/>
                  </a:lnTo>
                  <a:lnTo>
                    <a:pt x="18316" y="8299"/>
                  </a:lnTo>
                  <a:lnTo>
                    <a:pt x="19561" y="7765"/>
                  </a:lnTo>
                  <a:lnTo>
                    <a:pt x="20213" y="7410"/>
                  </a:lnTo>
                  <a:lnTo>
                    <a:pt x="20924" y="7113"/>
                  </a:lnTo>
                  <a:lnTo>
                    <a:pt x="21576" y="6698"/>
                  </a:lnTo>
                  <a:lnTo>
                    <a:pt x="22109" y="6283"/>
                  </a:lnTo>
                  <a:lnTo>
                    <a:pt x="22583" y="5869"/>
                  </a:lnTo>
                  <a:lnTo>
                    <a:pt x="22761" y="5572"/>
                  </a:lnTo>
                  <a:lnTo>
                    <a:pt x="22880" y="5335"/>
                  </a:lnTo>
                  <a:lnTo>
                    <a:pt x="23117" y="4742"/>
                  </a:lnTo>
                  <a:lnTo>
                    <a:pt x="23235" y="4209"/>
                  </a:lnTo>
                  <a:lnTo>
                    <a:pt x="23235" y="3616"/>
                  </a:lnTo>
                  <a:lnTo>
                    <a:pt x="23117" y="3024"/>
                  </a:lnTo>
                  <a:lnTo>
                    <a:pt x="22939" y="2431"/>
                  </a:lnTo>
                  <a:lnTo>
                    <a:pt x="22643" y="1897"/>
                  </a:lnTo>
                  <a:lnTo>
                    <a:pt x="22169" y="1364"/>
                  </a:lnTo>
                  <a:lnTo>
                    <a:pt x="21635" y="949"/>
                  </a:lnTo>
                  <a:lnTo>
                    <a:pt x="21042" y="534"/>
                  </a:lnTo>
                  <a:lnTo>
                    <a:pt x="20509" y="297"/>
                  </a:lnTo>
                  <a:lnTo>
                    <a:pt x="20035" y="178"/>
                  </a:lnTo>
                  <a:lnTo>
                    <a:pt x="19620" y="60"/>
                  </a:lnTo>
                  <a:lnTo>
                    <a:pt x="19205"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2246075" y="1680563"/>
              <a:ext cx="123025" cy="226750"/>
            </a:xfrm>
            <a:custGeom>
              <a:avLst/>
              <a:gdLst/>
              <a:ahLst/>
              <a:cxnLst/>
              <a:rect l="l" t="t" r="r" b="b"/>
              <a:pathLst>
                <a:path w="4921" h="9070" extrusionOk="0">
                  <a:moveTo>
                    <a:pt x="179" y="1"/>
                  </a:moveTo>
                  <a:lnTo>
                    <a:pt x="60" y="119"/>
                  </a:lnTo>
                  <a:lnTo>
                    <a:pt x="1" y="238"/>
                  </a:lnTo>
                  <a:lnTo>
                    <a:pt x="1" y="415"/>
                  </a:lnTo>
                  <a:lnTo>
                    <a:pt x="60" y="1008"/>
                  </a:lnTo>
                  <a:lnTo>
                    <a:pt x="179" y="1719"/>
                  </a:lnTo>
                  <a:lnTo>
                    <a:pt x="416" y="2549"/>
                  </a:lnTo>
                  <a:lnTo>
                    <a:pt x="712" y="3438"/>
                  </a:lnTo>
                  <a:lnTo>
                    <a:pt x="1068" y="4387"/>
                  </a:lnTo>
                  <a:lnTo>
                    <a:pt x="1423" y="5276"/>
                  </a:lnTo>
                  <a:lnTo>
                    <a:pt x="1779" y="6046"/>
                  </a:lnTo>
                  <a:lnTo>
                    <a:pt x="2490" y="7350"/>
                  </a:lnTo>
                  <a:lnTo>
                    <a:pt x="2787" y="7884"/>
                  </a:lnTo>
                  <a:lnTo>
                    <a:pt x="3142" y="8299"/>
                  </a:lnTo>
                  <a:lnTo>
                    <a:pt x="3439" y="8654"/>
                  </a:lnTo>
                  <a:lnTo>
                    <a:pt x="3735" y="8891"/>
                  </a:lnTo>
                  <a:lnTo>
                    <a:pt x="4091" y="9010"/>
                  </a:lnTo>
                  <a:lnTo>
                    <a:pt x="4387" y="9069"/>
                  </a:lnTo>
                  <a:lnTo>
                    <a:pt x="4446" y="9069"/>
                  </a:lnTo>
                  <a:lnTo>
                    <a:pt x="4565" y="9010"/>
                  </a:lnTo>
                  <a:lnTo>
                    <a:pt x="4683" y="8951"/>
                  </a:lnTo>
                  <a:lnTo>
                    <a:pt x="4743" y="8773"/>
                  </a:lnTo>
                  <a:lnTo>
                    <a:pt x="4861" y="8536"/>
                  </a:lnTo>
                  <a:lnTo>
                    <a:pt x="4921" y="8002"/>
                  </a:lnTo>
                  <a:lnTo>
                    <a:pt x="4861" y="7232"/>
                  </a:lnTo>
                  <a:lnTo>
                    <a:pt x="4743" y="6343"/>
                  </a:lnTo>
                  <a:lnTo>
                    <a:pt x="4446" y="5335"/>
                  </a:lnTo>
                  <a:lnTo>
                    <a:pt x="4091" y="4209"/>
                  </a:lnTo>
                  <a:lnTo>
                    <a:pt x="3676" y="3083"/>
                  </a:lnTo>
                  <a:lnTo>
                    <a:pt x="3261" y="2371"/>
                  </a:lnTo>
                  <a:lnTo>
                    <a:pt x="2846" y="1779"/>
                  </a:lnTo>
                  <a:lnTo>
                    <a:pt x="2431" y="1245"/>
                  </a:lnTo>
                  <a:lnTo>
                    <a:pt x="1957" y="771"/>
                  </a:lnTo>
                  <a:lnTo>
                    <a:pt x="1483" y="475"/>
                  </a:lnTo>
                  <a:lnTo>
                    <a:pt x="1068" y="178"/>
                  </a:lnTo>
                  <a:lnTo>
                    <a:pt x="712" y="60"/>
                  </a:lnTo>
                  <a:lnTo>
                    <a:pt x="357" y="1"/>
                  </a:lnTo>
                  <a:close/>
                </a:path>
              </a:pathLst>
            </a:custGeom>
            <a:solidFill>
              <a:srgbClr val="6C50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2246075" y="1680563"/>
              <a:ext cx="123025" cy="226750"/>
            </a:xfrm>
            <a:custGeom>
              <a:avLst/>
              <a:gdLst/>
              <a:ahLst/>
              <a:cxnLst/>
              <a:rect l="l" t="t" r="r" b="b"/>
              <a:pathLst>
                <a:path w="4921" h="9070" fill="none" extrusionOk="0">
                  <a:moveTo>
                    <a:pt x="357" y="1"/>
                  </a:moveTo>
                  <a:lnTo>
                    <a:pt x="357" y="1"/>
                  </a:lnTo>
                  <a:lnTo>
                    <a:pt x="179" y="1"/>
                  </a:lnTo>
                  <a:lnTo>
                    <a:pt x="60" y="119"/>
                  </a:lnTo>
                  <a:lnTo>
                    <a:pt x="60" y="119"/>
                  </a:lnTo>
                  <a:lnTo>
                    <a:pt x="1" y="238"/>
                  </a:lnTo>
                  <a:lnTo>
                    <a:pt x="1" y="415"/>
                  </a:lnTo>
                  <a:lnTo>
                    <a:pt x="60" y="1008"/>
                  </a:lnTo>
                  <a:lnTo>
                    <a:pt x="179" y="1719"/>
                  </a:lnTo>
                  <a:lnTo>
                    <a:pt x="416" y="2549"/>
                  </a:lnTo>
                  <a:lnTo>
                    <a:pt x="712" y="3438"/>
                  </a:lnTo>
                  <a:lnTo>
                    <a:pt x="1068" y="4387"/>
                  </a:lnTo>
                  <a:lnTo>
                    <a:pt x="1423" y="5276"/>
                  </a:lnTo>
                  <a:lnTo>
                    <a:pt x="1779" y="6046"/>
                  </a:lnTo>
                  <a:lnTo>
                    <a:pt x="1779" y="6046"/>
                  </a:lnTo>
                  <a:lnTo>
                    <a:pt x="2490" y="7350"/>
                  </a:lnTo>
                  <a:lnTo>
                    <a:pt x="2787" y="7884"/>
                  </a:lnTo>
                  <a:lnTo>
                    <a:pt x="3142" y="8299"/>
                  </a:lnTo>
                  <a:lnTo>
                    <a:pt x="3439" y="8654"/>
                  </a:lnTo>
                  <a:lnTo>
                    <a:pt x="3735" y="8891"/>
                  </a:lnTo>
                  <a:lnTo>
                    <a:pt x="4091" y="9010"/>
                  </a:lnTo>
                  <a:lnTo>
                    <a:pt x="4387" y="9069"/>
                  </a:lnTo>
                  <a:lnTo>
                    <a:pt x="4387" y="9069"/>
                  </a:lnTo>
                  <a:lnTo>
                    <a:pt x="4446" y="9069"/>
                  </a:lnTo>
                  <a:lnTo>
                    <a:pt x="4446" y="9069"/>
                  </a:lnTo>
                  <a:lnTo>
                    <a:pt x="4565" y="9010"/>
                  </a:lnTo>
                  <a:lnTo>
                    <a:pt x="4683" y="8951"/>
                  </a:lnTo>
                  <a:lnTo>
                    <a:pt x="4743" y="8773"/>
                  </a:lnTo>
                  <a:lnTo>
                    <a:pt x="4861" y="8536"/>
                  </a:lnTo>
                  <a:lnTo>
                    <a:pt x="4921" y="8002"/>
                  </a:lnTo>
                  <a:lnTo>
                    <a:pt x="4861" y="7232"/>
                  </a:lnTo>
                  <a:lnTo>
                    <a:pt x="4743" y="6343"/>
                  </a:lnTo>
                  <a:lnTo>
                    <a:pt x="4446" y="5335"/>
                  </a:lnTo>
                  <a:lnTo>
                    <a:pt x="4091" y="4209"/>
                  </a:lnTo>
                  <a:lnTo>
                    <a:pt x="3676" y="3083"/>
                  </a:lnTo>
                  <a:lnTo>
                    <a:pt x="3676" y="3083"/>
                  </a:lnTo>
                  <a:lnTo>
                    <a:pt x="3261" y="2371"/>
                  </a:lnTo>
                  <a:lnTo>
                    <a:pt x="2846" y="1779"/>
                  </a:lnTo>
                  <a:lnTo>
                    <a:pt x="2431" y="1245"/>
                  </a:lnTo>
                  <a:lnTo>
                    <a:pt x="1957" y="771"/>
                  </a:lnTo>
                  <a:lnTo>
                    <a:pt x="1483" y="475"/>
                  </a:lnTo>
                  <a:lnTo>
                    <a:pt x="1068" y="178"/>
                  </a:lnTo>
                  <a:lnTo>
                    <a:pt x="712" y="60"/>
                  </a:lnTo>
                  <a:lnTo>
                    <a:pt x="3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1484450" y="1926538"/>
              <a:ext cx="403075" cy="188225"/>
            </a:xfrm>
            <a:custGeom>
              <a:avLst/>
              <a:gdLst/>
              <a:ahLst/>
              <a:cxnLst/>
              <a:rect l="l" t="t" r="r" b="b"/>
              <a:pathLst>
                <a:path w="16123" h="7529" extrusionOk="0">
                  <a:moveTo>
                    <a:pt x="16122" y="1"/>
                  </a:moveTo>
                  <a:lnTo>
                    <a:pt x="13040" y="1364"/>
                  </a:lnTo>
                  <a:lnTo>
                    <a:pt x="10136" y="2609"/>
                  </a:lnTo>
                  <a:lnTo>
                    <a:pt x="7528" y="3676"/>
                  </a:lnTo>
                  <a:lnTo>
                    <a:pt x="5157" y="4565"/>
                  </a:lnTo>
                  <a:lnTo>
                    <a:pt x="1601" y="5928"/>
                  </a:lnTo>
                  <a:lnTo>
                    <a:pt x="593" y="6284"/>
                  </a:lnTo>
                  <a:lnTo>
                    <a:pt x="119" y="6521"/>
                  </a:lnTo>
                  <a:lnTo>
                    <a:pt x="0" y="6639"/>
                  </a:lnTo>
                  <a:lnTo>
                    <a:pt x="0" y="6817"/>
                  </a:lnTo>
                  <a:lnTo>
                    <a:pt x="0" y="6995"/>
                  </a:lnTo>
                  <a:lnTo>
                    <a:pt x="0" y="7113"/>
                  </a:lnTo>
                  <a:lnTo>
                    <a:pt x="119" y="7410"/>
                  </a:lnTo>
                  <a:lnTo>
                    <a:pt x="178" y="7528"/>
                  </a:lnTo>
                  <a:lnTo>
                    <a:pt x="1126" y="7113"/>
                  </a:lnTo>
                  <a:lnTo>
                    <a:pt x="3971" y="5869"/>
                  </a:lnTo>
                  <a:lnTo>
                    <a:pt x="8891" y="3557"/>
                  </a:lnTo>
                  <a:lnTo>
                    <a:pt x="12210" y="1957"/>
                  </a:lnTo>
                  <a:lnTo>
                    <a:pt x="16122"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2219425" y="1661313"/>
              <a:ext cx="42975" cy="161525"/>
            </a:xfrm>
            <a:custGeom>
              <a:avLst/>
              <a:gdLst/>
              <a:ahLst/>
              <a:cxnLst/>
              <a:rect l="l" t="t" r="r" b="b"/>
              <a:pathLst>
                <a:path w="1719" h="6461" extrusionOk="0">
                  <a:moveTo>
                    <a:pt x="771" y="0"/>
                  </a:moveTo>
                  <a:lnTo>
                    <a:pt x="593" y="59"/>
                  </a:lnTo>
                  <a:lnTo>
                    <a:pt x="474" y="119"/>
                  </a:lnTo>
                  <a:lnTo>
                    <a:pt x="356" y="237"/>
                  </a:lnTo>
                  <a:lnTo>
                    <a:pt x="178" y="533"/>
                  </a:lnTo>
                  <a:lnTo>
                    <a:pt x="59" y="948"/>
                  </a:lnTo>
                  <a:lnTo>
                    <a:pt x="0" y="1423"/>
                  </a:lnTo>
                  <a:lnTo>
                    <a:pt x="59" y="2193"/>
                  </a:lnTo>
                  <a:lnTo>
                    <a:pt x="178" y="2786"/>
                  </a:lnTo>
                  <a:lnTo>
                    <a:pt x="356" y="3379"/>
                  </a:lnTo>
                  <a:lnTo>
                    <a:pt x="830" y="4683"/>
                  </a:lnTo>
                  <a:lnTo>
                    <a:pt x="1304" y="5809"/>
                  </a:lnTo>
                  <a:lnTo>
                    <a:pt x="1719" y="6461"/>
                  </a:lnTo>
                  <a:lnTo>
                    <a:pt x="1185" y="4979"/>
                  </a:lnTo>
                  <a:lnTo>
                    <a:pt x="889" y="3853"/>
                  </a:lnTo>
                  <a:lnTo>
                    <a:pt x="711" y="2786"/>
                  </a:lnTo>
                  <a:lnTo>
                    <a:pt x="534" y="1660"/>
                  </a:lnTo>
                  <a:lnTo>
                    <a:pt x="474" y="1304"/>
                  </a:lnTo>
                  <a:lnTo>
                    <a:pt x="534" y="1008"/>
                  </a:lnTo>
                  <a:lnTo>
                    <a:pt x="593" y="771"/>
                  </a:lnTo>
                  <a:lnTo>
                    <a:pt x="711" y="533"/>
                  </a:lnTo>
                  <a:lnTo>
                    <a:pt x="889" y="415"/>
                  </a:lnTo>
                  <a:lnTo>
                    <a:pt x="1067" y="296"/>
                  </a:lnTo>
                  <a:lnTo>
                    <a:pt x="1245" y="237"/>
                  </a:lnTo>
                  <a:lnTo>
                    <a:pt x="1482" y="237"/>
                  </a:lnTo>
                  <a:lnTo>
                    <a:pt x="1185" y="119"/>
                  </a:lnTo>
                  <a:lnTo>
                    <a:pt x="948" y="59"/>
                  </a:lnTo>
                  <a:lnTo>
                    <a:pt x="771"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1933425" y="1966563"/>
              <a:ext cx="50400" cy="115600"/>
            </a:xfrm>
            <a:custGeom>
              <a:avLst/>
              <a:gdLst/>
              <a:ahLst/>
              <a:cxnLst/>
              <a:rect l="l" t="t" r="r" b="b"/>
              <a:pathLst>
                <a:path w="2016" h="4624" extrusionOk="0">
                  <a:moveTo>
                    <a:pt x="356" y="0"/>
                  </a:moveTo>
                  <a:lnTo>
                    <a:pt x="1" y="356"/>
                  </a:lnTo>
                  <a:lnTo>
                    <a:pt x="2016" y="4623"/>
                  </a:lnTo>
                  <a:lnTo>
                    <a:pt x="356"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1862300" y="1994713"/>
              <a:ext cx="50400" cy="115600"/>
            </a:xfrm>
            <a:custGeom>
              <a:avLst/>
              <a:gdLst/>
              <a:ahLst/>
              <a:cxnLst/>
              <a:rect l="l" t="t" r="r" b="b"/>
              <a:pathLst>
                <a:path w="2016" h="4624" extrusionOk="0">
                  <a:moveTo>
                    <a:pt x="415" y="0"/>
                  </a:moveTo>
                  <a:lnTo>
                    <a:pt x="1" y="356"/>
                  </a:lnTo>
                  <a:lnTo>
                    <a:pt x="2016" y="4623"/>
                  </a:lnTo>
                  <a:lnTo>
                    <a:pt x="415"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1800075" y="2021388"/>
              <a:ext cx="51875" cy="115600"/>
            </a:xfrm>
            <a:custGeom>
              <a:avLst/>
              <a:gdLst/>
              <a:ahLst/>
              <a:cxnLst/>
              <a:rect l="l" t="t" r="r" b="b"/>
              <a:pathLst>
                <a:path w="2075" h="4624" extrusionOk="0">
                  <a:moveTo>
                    <a:pt x="415" y="0"/>
                  </a:moveTo>
                  <a:lnTo>
                    <a:pt x="0" y="356"/>
                  </a:lnTo>
                  <a:lnTo>
                    <a:pt x="2075" y="4623"/>
                  </a:lnTo>
                  <a:lnTo>
                    <a:pt x="415"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2006025" y="1802063"/>
              <a:ext cx="194150" cy="93375"/>
            </a:xfrm>
            <a:custGeom>
              <a:avLst/>
              <a:gdLst/>
              <a:ahLst/>
              <a:cxnLst/>
              <a:rect l="l" t="t" r="r" b="b"/>
              <a:pathLst>
                <a:path w="7766" h="3735" extrusionOk="0">
                  <a:moveTo>
                    <a:pt x="7173" y="1"/>
                  </a:moveTo>
                  <a:lnTo>
                    <a:pt x="1" y="3735"/>
                  </a:lnTo>
                  <a:lnTo>
                    <a:pt x="5632" y="1364"/>
                  </a:lnTo>
                  <a:lnTo>
                    <a:pt x="6284" y="1127"/>
                  </a:lnTo>
                  <a:lnTo>
                    <a:pt x="6876" y="949"/>
                  </a:lnTo>
                  <a:lnTo>
                    <a:pt x="7351" y="890"/>
                  </a:lnTo>
                  <a:lnTo>
                    <a:pt x="7528" y="949"/>
                  </a:lnTo>
                  <a:lnTo>
                    <a:pt x="7647" y="1008"/>
                  </a:lnTo>
                  <a:lnTo>
                    <a:pt x="7766" y="1008"/>
                  </a:lnTo>
                  <a:lnTo>
                    <a:pt x="7647" y="831"/>
                  </a:lnTo>
                  <a:lnTo>
                    <a:pt x="7469" y="653"/>
                  </a:lnTo>
                  <a:lnTo>
                    <a:pt x="7351" y="416"/>
                  </a:lnTo>
                  <a:lnTo>
                    <a:pt x="7232" y="119"/>
                  </a:lnTo>
                  <a:lnTo>
                    <a:pt x="7173"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1742275" y="1895413"/>
              <a:ext cx="28175" cy="17825"/>
            </a:xfrm>
            <a:custGeom>
              <a:avLst/>
              <a:gdLst/>
              <a:ahLst/>
              <a:cxnLst/>
              <a:rect l="l" t="t" r="r" b="b"/>
              <a:pathLst>
                <a:path w="1127" h="713" extrusionOk="0">
                  <a:moveTo>
                    <a:pt x="415" y="1"/>
                  </a:moveTo>
                  <a:lnTo>
                    <a:pt x="238" y="60"/>
                  </a:lnTo>
                  <a:lnTo>
                    <a:pt x="0" y="120"/>
                  </a:lnTo>
                  <a:lnTo>
                    <a:pt x="178" y="120"/>
                  </a:lnTo>
                  <a:lnTo>
                    <a:pt x="356" y="179"/>
                  </a:lnTo>
                  <a:lnTo>
                    <a:pt x="534" y="297"/>
                  </a:lnTo>
                  <a:lnTo>
                    <a:pt x="593" y="416"/>
                  </a:lnTo>
                  <a:lnTo>
                    <a:pt x="652" y="534"/>
                  </a:lnTo>
                  <a:lnTo>
                    <a:pt x="652" y="712"/>
                  </a:lnTo>
                  <a:lnTo>
                    <a:pt x="1127" y="475"/>
                  </a:lnTo>
                  <a:lnTo>
                    <a:pt x="1067" y="357"/>
                  </a:lnTo>
                  <a:lnTo>
                    <a:pt x="890" y="179"/>
                  </a:lnTo>
                  <a:lnTo>
                    <a:pt x="712" y="60"/>
                  </a:lnTo>
                  <a:lnTo>
                    <a:pt x="415"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1806000" y="1873188"/>
              <a:ext cx="28175" cy="16325"/>
            </a:xfrm>
            <a:custGeom>
              <a:avLst/>
              <a:gdLst/>
              <a:ahLst/>
              <a:cxnLst/>
              <a:rect l="l" t="t" r="r" b="b"/>
              <a:pathLst>
                <a:path w="1127" h="653" extrusionOk="0">
                  <a:moveTo>
                    <a:pt x="178" y="1"/>
                  </a:moveTo>
                  <a:lnTo>
                    <a:pt x="0" y="119"/>
                  </a:lnTo>
                  <a:lnTo>
                    <a:pt x="178" y="119"/>
                  </a:lnTo>
                  <a:lnTo>
                    <a:pt x="356" y="179"/>
                  </a:lnTo>
                  <a:lnTo>
                    <a:pt x="534" y="297"/>
                  </a:lnTo>
                  <a:lnTo>
                    <a:pt x="593" y="357"/>
                  </a:lnTo>
                  <a:lnTo>
                    <a:pt x="652" y="534"/>
                  </a:lnTo>
                  <a:lnTo>
                    <a:pt x="652" y="653"/>
                  </a:lnTo>
                  <a:lnTo>
                    <a:pt x="1126" y="475"/>
                  </a:lnTo>
                  <a:lnTo>
                    <a:pt x="1008" y="297"/>
                  </a:lnTo>
                  <a:lnTo>
                    <a:pt x="889" y="179"/>
                  </a:lnTo>
                  <a:lnTo>
                    <a:pt x="652" y="60"/>
                  </a:lnTo>
                  <a:lnTo>
                    <a:pt x="415"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1871200" y="1842088"/>
              <a:ext cx="28175" cy="16325"/>
            </a:xfrm>
            <a:custGeom>
              <a:avLst/>
              <a:gdLst/>
              <a:ahLst/>
              <a:cxnLst/>
              <a:rect l="l" t="t" r="r" b="b"/>
              <a:pathLst>
                <a:path w="1127" h="653" extrusionOk="0">
                  <a:moveTo>
                    <a:pt x="415" y="0"/>
                  </a:moveTo>
                  <a:lnTo>
                    <a:pt x="178" y="59"/>
                  </a:lnTo>
                  <a:lnTo>
                    <a:pt x="0" y="119"/>
                  </a:lnTo>
                  <a:lnTo>
                    <a:pt x="178" y="119"/>
                  </a:lnTo>
                  <a:lnTo>
                    <a:pt x="356" y="178"/>
                  </a:lnTo>
                  <a:lnTo>
                    <a:pt x="534" y="297"/>
                  </a:lnTo>
                  <a:lnTo>
                    <a:pt x="593" y="415"/>
                  </a:lnTo>
                  <a:lnTo>
                    <a:pt x="652" y="534"/>
                  </a:lnTo>
                  <a:lnTo>
                    <a:pt x="652" y="652"/>
                  </a:lnTo>
                  <a:lnTo>
                    <a:pt x="1126" y="474"/>
                  </a:lnTo>
                  <a:lnTo>
                    <a:pt x="1008" y="297"/>
                  </a:lnTo>
                  <a:lnTo>
                    <a:pt x="889" y="178"/>
                  </a:lnTo>
                  <a:lnTo>
                    <a:pt x="652" y="59"/>
                  </a:lnTo>
                  <a:lnTo>
                    <a:pt x="415"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56"/>
          <p:cNvGrpSpPr/>
          <p:nvPr/>
        </p:nvGrpSpPr>
        <p:grpSpPr>
          <a:xfrm>
            <a:off x="516825" y="2968863"/>
            <a:ext cx="663850" cy="1452175"/>
            <a:chOff x="1460750" y="872125"/>
            <a:chExt cx="663850" cy="1452175"/>
          </a:xfrm>
        </p:grpSpPr>
        <p:sp>
          <p:nvSpPr>
            <p:cNvPr id="1763" name="Google Shape;1763;p56"/>
            <p:cNvSpPr/>
            <p:nvPr/>
          </p:nvSpPr>
          <p:spPr>
            <a:xfrm>
              <a:off x="1548175" y="891375"/>
              <a:ext cx="576425" cy="1432925"/>
            </a:xfrm>
            <a:custGeom>
              <a:avLst/>
              <a:gdLst/>
              <a:ahLst/>
              <a:cxnLst/>
              <a:rect l="l" t="t" r="r" b="b"/>
              <a:pathLst>
                <a:path w="23057" h="57317" extrusionOk="0">
                  <a:moveTo>
                    <a:pt x="19145" y="1"/>
                  </a:moveTo>
                  <a:lnTo>
                    <a:pt x="17722" y="179"/>
                  </a:lnTo>
                  <a:lnTo>
                    <a:pt x="16241" y="356"/>
                  </a:lnTo>
                  <a:lnTo>
                    <a:pt x="14462" y="594"/>
                  </a:lnTo>
                  <a:lnTo>
                    <a:pt x="12566" y="1008"/>
                  </a:lnTo>
                  <a:lnTo>
                    <a:pt x="11617" y="1245"/>
                  </a:lnTo>
                  <a:lnTo>
                    <a:pt x="10728" y="1542"/>
                  </a:lnTo>
                  <a:lnTo>
                    <a:pt x="9839" y="1897"/>
                  </a:lnTo>
                  <a:lnTo>
                    <a:pt x="9069" y="2253"/>
                  </a:lnTo>
                  <a:lnTo>
                    <a:pt x="8357" y="2609"/>
                  </a:lnTo>
                  <a:lnTo>
                    <a:pt x="7824" y="3083"/>
                  </a:lnTo>
                  <a:lnTo>
                    <a:pt x="7350" y="3557"/>
                  </a:lnTo>
                  <a:lnTo>
                    <a:pt x="6994" y="4150"/>
                  </a:lnTo>
                  <a:lnTo>
                    <a:pt x="6698" y="4743"/>
                  </a:lnTo>
                  <a:lnTo>
                    <a:pt x="6461" y="5454"/>
                  </a:lnTo>
                  <a:lnTo>
                    <a:pt x="6342" y="6165"/>
                  </a:lnTo>
                  <a:lnTo>
                    <a:pt x="6283" y="6995"/>
                  </a:lnTo>
                  <a:lnTo>
                    <a:pt x="6283" y="7825"/>
                  </a:lnTo>
                  <a:lnTo>
                    <a:pt x="6342" y="8714"/>
                  </a:lnTo>
                  <a:lnTo>
                    <a:pt x="6461" y="9662"/>
                  </a:lnTo>
                  <a:lnTo>
                    <a:pt x="6579" y="10670"/>
                  </a:lnTo>
                  <a:lnTo>
                    <a:pt x="6816" y="11677"/>
                  </a:lnTo>
                  <a:lnTo>
                    <a:pt x="7113" y="12685"/>
                  </a:lnTo>
                  <a:lnTo>
                    <a:pt x="7765" y="14878"/>
                  </a:lnTo>
                  <a:lnTo>
                    <a:pt x="8535" y="17130"/>
                  </a:lnTo>
                  <a:lnTo>
                    <a:pt x="9424" y="19383"/>
                  </a:lnTo>
                  <a:lnTo>
                    <a:pt x="10313" y="21516"/>
                  </a:lnTo>
                  <a:lnTo>
                    <a:pt x="12032" y="25725"/>
                  </a:lnTo>
                  <a:lnTo>
                    <a:pt x="12862" y="27799"/>
                  </a:lnTo>
                  <a:lnTo>
                    <a:pt x="13633" y="29992"/>
                  </a:lnTo>
                  <a:lnTo>
                    <a:pt x="14344" y="32245"/>
                  </a:lnTo>
                  <a:lnTo>
                    <a:pt x="14937" y="34675"/>
                  </a:lnTo>
                  <a:lnTo>
                    <a:pt x="16003" y="39239"/>
                  </a:lnTo>
                  <a:lnTo>
                    <a:pt x="16418" y="41135"/>
                  </a:lnTo>
                  <a:lnTo>
                    <a:pt x="16715" y="42854"/>
                  </a:lnTo>
                  <a:lnTo>
                    <a:pt x="16893" y="44336"/>
                  </a:lnTo>
                  <a:lnTo>
                    <a:pt x="17011" y="45581"/>
                  </a:lnTo>
                  <a:lnTo>
                    <a:pt x="16952" y="46588"/>
                  </a:lnTo>
                  <a:lnTo>
                    <a:pt x="16893" y="47063"/>
                  </a:lnTo>
                  <a:lnTo>
                    <a:pt x="16833" y="47418"/>
                  </a:lnTo>
                  <a:lnTo>
                    <a:pt x="16596" y="48070"/>
                  </a:lnTo>
                  <a:lnTo>
                    <a:pt x="16359" y="48485"/>
                  </a:lnTo>
                  <a:lnTo>
                    <a:pt x="16063" y="48722"/>
                  </a:lnTo>
                  <a:lnTo>
                    <a:pt x="15944" y="48781"/>
                  </a:lnTo>
                  <a:lnTo>
                    <a:pt x="15826" y="48841"/>
                  </a:lnTo>
                  <a:lnTo>
                    <a:pt x="15707" y="48781"/>
                  </a:lnTo>
                  <a:lnTo>
                    <a:pt x="15529" y="48722"/>
                  </a:lnTo>
                  <a:lnTo>
                    <a:pt x="15292" y="48485"/>
                  </a:lnTo>
                  <a:lnTo>
                    <a:pt x="15055" y="48070"/>
                  </a:lnTo>
                  <a:lnTo>
                    <a:pt x="14818" y="47596"/>
                  </a:lnTo>
                  <a:lnTo>
                    <a:pt x="14640" y="46826"/>
                  </a:lnTo>
                  <a:lnTo>
                    <a:pt x="14462" y="45818"/>
                  </a:lnTo>
                  <a:lnTo>
                    <a:pt x="14166" y="43210"/>
                  </a:lnTo>
                  <a:lnTo>
                    <a:pt x="13929" y="41728"/>
                  </a:lnTo>
                  <a:lnTo>
                    <a:pt x="13633" y="40246"/>
                  </a:lnTo>
                  <a:lnTo>
                    <a:pt x="13277" y="38705"/>
                  </a:lnTo>
                  <a:lnTo>
                    <a:pt x="13040" y="37994"/>
                  </a:lnTo>
                  <a:lnTo>
                    <a:pt x="12803" y="37283"/>
                  </a:lnTo>
                  <a:lnTo>
                    <a:pt x="12269" y="36038"/>
                  </a:lnTo>
                  <a:lnTo>
                    <a:pt x="11677" y="34853"/>
                  </a:lnTo>
                  <a:lnTo>
                    <a:pt x="11143" y="33904"/>
                  </a:lnTo>
                  <a:lnTo>
                    <a:pt x="10610" y="33015"/>
                  </a:lnTo>
                  <a:lnTo>
                    <a:pt x="10076" y="32245"/>
                  </a:lnTo>
                  <a:lnTo>
                    <a:pt x="9543" y="31593"/>
                  </a:lnTo>
                  <a:lnTo>
                    <a:pt x="9009" y="31000"/>
                  </a:lnTo>
                  <a:lnTo>
                    <a:pt x="8476" y="30526"/>
                  </a:lnTo>
                  <a:lnTo>
                    <a:pt x="7587" y="29755"/>
                  </a:lnTo>
                  <a:lnTo>
                    <a:pt x="6994" y="29281"/>
                  </a:lnTo>
                  <a:lnTo>
                    <a:pt x="6461" y="28925"/>
                  </a:lnTo>
                  <a:lnTo>
                    <a:pt x="0" y="35801"/>
                  </a:lnTo>
                  <a:lnTo>
                    <a:pt x="415" y="36038"/>
                  </a:lnTo>
                  <a:lnTo>
                    <a:pt x="889" y="36275"/>
                  </a:lnTo>
                  <a:lnTo>
                    <a:pt x="1423" y="36749"/>
                  </a:lnTo>
                  <a:lnTo>
                    <a:pt x="2075" y="37342"/>
                  </a:lnTo>
                  <a:lnTo>
                    <a:pt x="2786" y="38113"/>
                  </a:lnTo>
                  <a:lnTo>
                    <a:pt x="3141" y="38587"/>
                  </a:lnTo>
                  <a:lnTo>
                    <a:pt x="3497" y="39120"/>
                  </a:lnTo>
                  <a:lnTo>
                    <a:pt x="3853" y="39713"/>
                  </a:lnTo>
                  <a:lnTo>
                    <a:pt x="4149" y="40365"/>
                  </a:lnTo>
                  <a:lnTo>
                    <a:pt x="4505" y="41076"/>
                  </a:lnTo>
                  <a:lnTo>
                    <a:pt x="4801" y="41906"/>
                  </a:lnTo>
                  <a:lnTo>
                    <a:pt x="5453" y="43743"/>
                  </a:lnTo>
                  <a:lnTo>
                    <a:pt x="6105" y="45759"/>
                  </a:lnTo>
                  <a:lnTo>
                    <a:pt x="6816" y="47833"/>
                  </a:lnTo>
                  <a:lnTo>
                    <a:pt x="7587" y="49908"/>
                  </a:lnTo>
                  <a:lnTo>
                    <a:pt x="8002" y="50915"/>
                  </a:lnTo>
                  <a:lnTo>
                    <a:pt x="8476" y="51804"/>
                  </a:lnTo>
                  <a:lnTo>
                    <a:pt x="9009" y="52693"/>
                  </a:lnTo>
                  <a:lnTo>
                    <a:pt x="9543" y="53523"/>
                  </a:lnTo>
                  <a:lnTo>
                    <a:pt x="10076" y="54234"/>
                  </a:lnTo>
                  <a:lnTo>
                    <a:pt x="10728" y="54886"/>
                  </a:lnTo>
                  <a:lnTo>
                    <a:pt x="11380" y="55420"/>
                  </a:lnTo>
                  <a:lnTo>
                    <a:pt x="12032" y="55894"/>
                  </a:lnTo>
                  <a:lnTo>
                    <a:pt x="12684" y="56309"/>
                  </a:lnTo>
                  <a:lnTo>
                    <a:pt x="13277" y="56605"/>
                  </a:lnTo>
                  <a:lnTo>
                    <a:pt x="13929" y="56902"/>
                  </a:lnTo>
                  <a:lnTo>
                    <a:pt x="14581" y="57080"/>
                  </a:lnTo>
                  <a:lnTo>
                    <a:pt x="15233" y="57257"/>
                  </a:lnTo>
                  <a:lnTo>
                    <a:pt x="15826" y="57317"/>
                  </a:lnTo>
                  <a:lnTo>
                    <a:pt x="16478" y="57257"/>
                  </a:lnTo>
                  <a:lnTo>
                    <a:pt x="17070" y="57198"/>
                  </a:lnTo>
                  <a:lnTo>
                    <a:pt x="17663" y="57020"/>
                  </a:lnTo>
                  <a:lnTo>
                    <a:pt x="18256" y="56842"/>
                  </a:lnTo>
                  <a:lnTo>
                    <a:pt x="18849" y="56487"/>
                  </a:lnTo>
                  <a:lnTo>
                    <a:pt x="19382" y="56131"/>
                  </a:lnTo>
                  <a:lnTo>
                    <a:pt x="19975" y="55716"/>
                  </a:lnTo>
                  <a:lnTo>
                    <a:pt x="20449" y="55183"/>
                  </a:lnTo>
                  <a:lnTo>
                    <a:pt x="21101" y="54353"/>
                  </a:lnTo>
                  <a:lnTo>
                    <a:pt x="21694" y="53464"/>
                  </a:lnTo>
                  <a:lnTo>
                    <a:pt x="22108" y="52456"/>
                  </a:lnTo>
                  <a:lnTo>
                    <a:pt x="22464" y="51449"/>
                  </a:lnTo>
                  <a:lnTo>
                    <a:pt x="22760" y="50382"/>
                  </a:lnTo>
                  <a:lnTo>
                    <a:pt x="22938" y="49256"/>
                  </a:lnTo>
                  <a:lnTo>
                    <a:pt x="22998" y="48129"/>
                  </a:lnTo>
                  <a:lnTo>
                    <a:pt x="23057" y="47003"/>
                  </a:lnTo>
                  <a:lnTo>
                    <a:pt x="23057" y="45818"/>
                  </a:lnTo>
                  <a:lnTo>
                    <a:pt x="22998" y="44692"/>
                  </a:lnTo>
                  <a:lnTo>
                    <a:pt x="22879" y="43506"/>
                  </a:lnTo>
                  <a:lnTo>
                    <a:pt x="22760" y="42380"/>
                  </a:lnTo>
                  <a:lnTo>
                    <a:pt x="22346" y="40187"/>
                  </a:lnTo>
                  <a:lnTo>
                    <a:pt x="21931" y="38113"/>
                  </a:lnTo>
                  <a:lnTo>
                    <a:pt x="21694" y="37046"/>
                  </a:lnTo>
                  <a:lnTo>
                    <a:pt x="21338" y="35860"/>
                  </a:lnTo>
                  <a:lnTo>
                    <a:pt x="20449" y="33074"/>
                  </a:lnTo>
                  <a:lnTo>
                    <a:pt x="19323" y="29933"/>
                  </a:lnTo>
                  <a:lnTo>
                    <a:pt x="18137" y="26673"/>
                  </a:lnTo>
                  <a:lnTo>
                    <a:pt x="15766" y="20568"/>
                  </a:lnTo>
                  <a:lnTo>
                    <a:pt x="14166" y="16419"/>
                  </a:lnTo>
                  <a:lnTo>
                    <a:pt x="13040" y="13574"/>
                  </a:lnTo>
                  <a:lnTo>
                    <a:pt x="12447" y="12033"/>
                  </a:lnTo>
                  <a:lnTo>
                    <a:pt x="11914" y="10551"/>
                  </a:lnTo>
                  <a:lnTo>
                    <a:pt x="11499" y="9129"/>
                  </a:lnTo>
                  <a:lnTo>
                    <a:pt x="11380" y="8417"/>
                  </a:lnTo>
                  <a:lnTo>
                    <a:pt x="11262" y="7706"/>
                  </a:lnTo>
                  <a:lnTo>
                    <a:pt x="11202" y="7054"/>
                  </a:lnTo>
                  <a:lnTo>
                    <a:pt x="11202" y="6461"/>
                  </a:lnTo>
                  <a:lnTo>
                    <a:pt x="11321" y="5869"/>
                  </a:lnTo>
                  <a:lnTo>
                    <a:pt x="11440" y="5276"/>
                  </a:lnTo>
                  <a:lnTo>
                    <a:pt x="11677" y="4802"/>
                  </a:lnTo>
                  <a:lnTo>
                    <a:pt x="11914" y="4387"/>
                  </a:lnTo>
                  <a:lnTo>
                    <a:pt x="12151" y="3972"/>
                  </a:lnTo>
                  <a:lnTo>
                    <a:pt x="12447" y="3616"/>
                  </a:lnTo>
                  <a:lnTo>
                    <a:pt x="12744" y="3320"/>
                  </a:lnTo>
                  <a:lnTo>
                    <a:pt x="13099" y="3083"/>
                  </a:lnTo>
                  <a:lnTo>
                    <a:pt x="13396" y="2846"/>
                  </a:lnTo>
                  <a:lnTo>
                    <a:pt x="13751" y="2668"/>
                  </a:lnTo>
                  <a:lnTo>
                    <a:pt x="14462" y="2431"/>
                  </a:lnTo>
                  <a:lnTo>
                    <a:pt x="15114" y="2253"/>
                  </a:lnTo>
                  <a:lnTo>
                    <a:pt x="16418" y="2016"/>
                  </a:lnTo>
                  <a:lnTo>
                    <a:pt x="17545" y="1957"/>
                  </a:lnTo>
                  <a:lnTo>
                    <a:pt x="18552" y="1957"/>
                  </a:lnTo>
                  <a:lnTo>
                    <a:pt x="19501" y="2016"/>
                  </a:lnTo>
                  <a:lnTo>
                    <a:pt x="191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1548175" y="891375"/>
              <a:ext cx="576425" cy="1432925"/>
            </a:xfrm>
            <a:custGeom>
              <a:avLst/>
              <a:gdLst/>
              <a:ahLst/>
              <a:cxnLst/>
              <a:rect l="l" t="t" r="r" b="b"/>
              <a:pathLst>
                <a:path w="23057" h="57317" fill="none" extrusionOk="0">
                  <a:moveTo>
                    <a:pt x="19145" y="1"/>
                  </a:moveTo>
                  <a:lnTo>
                    <a:pt x="19145" y="1"/>
                  </a:lnTo>
                  <a:lnTo>
                    <a:pt x="17722" y="179"/>
                  </a:lnTo>
                  <a:lnTo>
                    <a:pt x="16241" y="356"/>
                  </a:lnTo>
                  <a:lnTo>
                    <a:pt x="14462" y="594"/>
                  </a:lnTo>
                  <a:lnTo>
                    <a:pt x="12566" y="1008"/>
                  </a:lnTo>
                  <a:lnTo>
                    <a:pt x="11617" y="1245"/>
                  </a:lnTo>
                  <a:lnTo>
                    <a:pt x="10728" y="1542"/>
                  </a:lnTo>
                  <a:lnTo>
                    <a:pt x="9839" y="1897"/>
                  </a:lnTo>
                  <a:lnTo>
                    <a:pt x="9069" y="2253"/>
                  </a:lnTo>
                  <a:lnTo>
                    <a:pt x="8357" y="2609"/>
                  </a:lnTo>
                  <a:lnTo>
                    <a:pt x="7824" y="3083"/>
                  </a:lnTo>
                  <a:lnTo>
                    <a:pt x="7824" y="3083"/>
                  </a:lnTo>
                  <a:lnTo>
                    <a:pt x="7350" y="3557"/>
                  </a:lnTo>
                  <a:lnTo>
                    <a:pt x="6994" y="4150"/>
                  </a:lnTo>
                  <a:lnTo>
                    <a:pt x="6698" y="4743"/>
                  </a:lnTo>
                  <a:lnTo>
                    <a:pt x="6461" y="5454"/>
                  </a:lnTo>
                  <a:lnTo>
                    <a:pt x="6342" y="6165"/>
                  </a:lnTo>
                  <a:lnTo>
                    <a:pt x="6283" y="6995"/>
                  </a:lnTo>
                  <a:lnTo>
                    <a:pt x="6283" y="7825"/>
                  </a:lnTo>
                  <a:lnTo>
                    <a:pt x="6342" y="8714"/>
                  </a:lnTo>
                  <a:lnTo>
                    <a:pt x="6461" y="9662"/>
                  </a:lnTo>
                  <a:lnTo>
                    <a:pt x="6579" y="10670"/>
                  </a:lnTo>
                  <a:lnTo>
                    <a:pt x="6816" y="11677"/>
                  </a:lnTo>
                  <a:lnTo>
                    <a:pt x="7113" y="12685"/>
                  </a:lnTo>
                  <a:lnTo>
                    <a:pt x="7765" y="14878"/>
                  </a:lnTo>
                  <a:lnTo>
                    <a:pt x="8535" y="17130"/>
                  </a:lnTo>
                  <a:lnTo>
                    <a:pt x="8535" y="17130"/>
                  </a:lnTo>
                  <a:lnTo>
                    <a:pt x="9424" y="19383"/>
                  </a:lnTo>
                  <a:lnTo>
                    <a:pt x="10313" y="21516"/>
                  </a:lnTo>
                  <a:lnTo>
                    <a:pt x="12032" y="25725"/>
                  </a:lnTo>
                  <a:lnTo>
                    <a:pt x="12862" y="27799"/>
                  </a:lnTo>
                  <a:lnTo>
                    <a:pt x="13633" y="29992"/>
                  </a:lnTo>
                  <a:lnTo>
                    <a:pt x="14344" y="32245"/>
                  </a:lnTo>
                  <a:lnTo>
                    <a:pt x="14937" y="34675"/>
                  </a:lnTo>
                  <a:lnTo>
                    <a:pt x="14937" y="34675"/>
                  </a:lnTo>
                  <a:lnTo>
                    <a:pt x="16003" y="39239"/>
                  </a:lnTo>
                  <a:lnTo>
                    <a:pt x="16418" y="41135"/>
                  </a:lnTo>
                  <a:lnTo>
                    <a:pt x="16715" y="42854"/>
                  </a:lnTo>
                  <a:lnTo>
                    <a:pt x="16893" y="44336"/>
                  </a:lnTo>
                  <a:lnTo>
                    <a:pt x="17011" y="45581"/>
                  </a:lnTo>
                  <a:lnTo>
                    <a:pt x="16952" y="46588"/>
                  </a:lnTo>
                  <a:lnTo>
                    <a:pt x="16893" y="47063"/>
                  </a:lnTo>
                  <a:lnTo>
                    <a:pt x="16833" y="47418"/>
                  </a:lnTo>
                  <a:lnTo>
                    <a:pt x="16833" y="47418"/>
                  </a:lnTo>
                  <a:lnTo>
                    <a:pt x="16596" y="48070"/>
                  </a:lnTo>
                  <a:lnTo>
                    <a:pt x="16359" y="48485"/>
                  </a:lnTo>
                  <a:lnTo>
                    <a:pt x="16063" y="48722"/>
                  </a:lnTo>
                  <a:lnTo>
                    <a:pt x="15944" y="48781"/>
                  </a:lnTo>
                  <a:lnTo>
                    <a:pt x="15826" y="48841"/>
                  </a:lnTo>
                  <a:lnTo>
                    <a:pt x="15707" y="48781"/>
                  </a:lnTo>
                  <a:lnTo>
                    <a:pt x="15529" y="48722"/>
                  </a:lnTo>
                  <a:lnTo>
                    <a:pt x="15292" y="48485"/>
                  </a:lnTo>
                  <a:lnTo>
                    <a:pt x="15055" y="48070"/>
                  </a:lnTo>
                  <a:lnTo>
                    <a:pt x="14818" y="47596"/>
                  </a:lnTo>
                  <a:lnTo>
                    <a:pt x="14818" y="47596"/>
                  </a:lnTo>
                  <a:lnTo>
                    <a:pt x="14640" y="46826"/>
                  </a:lnTo>
                  <a:lnTo>
                    <a:pt x="14462" y="45818"/>
                  </a:lnTo>
                  <a:lnTo>
                    <a:pt x="14166" y="43210"/>
                  </a:lnTo>
                  <a:lnTo>
                    <a:pt x="13929" y="41728"/>
                  </a:lnTo>
                  <a:lnTo>
                    <a:pt x="13633" y="40246"/>
                  </a:lnTo>
                  <a:lnTo>
                    <a:pt x="13277" y="38705"/>
                  </a:lnTo>
                  <a:lnTo>
                    <a:pt x="13040" y="37994"/>
                  </a:lnTo>
                  <a:lnTo>
                    <a:pt x="12803" y="37283"/>
                  </a:lnTo>
                  <a:lnTo>
                    <a:pt x="12803" y="37283"/>
                  </a:lnTo>
                  <a:lnTo>
                    <a:pt x="12269" y="36038"/>
                  </a:lnTo>
                  <a:lnTo>
                    <a:pt x="11677" y="34853"/>
                  </a:lnTo>
                  <a:lnTo>
                    <a:pt x="11143" y="33904"/>
                  </a:lnTo>
                  <a:lnTo>
                    <a:pt x="10610" y="33015"/>
                  </a:lnTo>
                  <a:lnTo>
                    <a:pt x="10076" y="32245"/>
                  </a:lnTo>
                  <a:lnTo>
                    <a:pt x="9543" y="31593"/>
                  </a:lnTo>
                  <a:lnTo>
                    <a:pt x="9009" y="31000"/>
                  </a:lnTo>
                  <a:lnTo>
                    <a:pt x="8476" y="30526"/>
                  </a:lnTo>
                  <a:lnTo>
                    <a:pt x="8476" y="30526"/>
                  </a:lnTo>
                  <a:lnTo>
                    <a:pt x="7587" y="29755"/>
                  </a:lnTo>
                  <a:lnTo>
                    <a:pt x="6994" y="29281"/>
                  </a:lnTo>
                  <a:lnTo>
                    <a:pt x="6461" y="28925"/>
                  </a:lnTo>
                  <a:lnTo>
                    <a:pt x="0" y="35801"/>
                  </a:lnTo>
                  <a:lnTo>
                    <a:pt x="0" y="35801"/>
                  </a:lnTo>
                  <a:lnTo>
                    <a:pt x="415" y="36038"/>
                  </a:lnTo>
                  <a:lnTo>
                    <a:pt x="889" y="36275"/>
                  </a:lnTo>
                  <a:lnTo>
                    <a:pt x="1423" y="36749"/>
                  </a:lnTo>
                  <a:lnTo>
                    <a:pt x="2075" y="37342"/>
                  </a:lnTo>
                  <a:lnTo>
                    <a:pt x="2786" y="38113"/>
                  </a:lnTo>
                  <a:lnTo>
                    <a:pt x="3141" y="38587"/>
                  </a:lnTo>
                  <a:lnTo>
                    <a:pt x="3497" y="39120"/>
                  </a:lnTo>
                  <a:lnTo>
                    <a:pt x="3853" y="39713"/>
                  </a:lnTo>
                  <a:lnTo>
                    <a:pt x="4149" y="40365"/>
                  </a:lnTo>
                  <a:lnTo>
                    <a:pt x="4149" y="40365"/>
                  </a:lnTo>
                  <a:lnTo>
                    <a:pt x="4505" y="41076"/>
                  </a:lnTo>
                  <a:lnTo>
                    <a:pt x="4801" y="41906"/>
                  </a:lnTo>
                  <a:lnTo>
                    <a:pt x="5453" y="43743"/>
                  </a:lnTo>
                  <a:lnTo>
                    <a:pt x="6105" y="45759"/>
                  </a:lnTo>
                  <a:lnTo>
                    <a:pt x="6816" y="47833"/>
                  </a:lnTo>
                  <a:lnTo>
                    <a:pt x="7587" y="49908"/>
                  </a:lnTo>
                  <a:lnTo>
                    <a:pt x="8002" y="50915"/>
                  </a:lnTo>
                  <a:lnTo>
                    <a:pt x="8476" y="51804"/>
                  </a:lnTo>
                  <a:lnTo>
                    <a:pt x="9009" y="52693"/>
                  </a:lnTo>
                  <a:lnTo>
                    <a:pt x="9543" y="53523"/>
                  </a:lnTo>
                  <a:lnTo>
                    <a:pt x="10076" y="54234"/>
                  </a:lnTo>
                  <a:lnTo>
                    <a:pt x="10728" y="54886"/>
                  </a:lnTo>
                  <a:lnTo>
                    <a:pt x="10728" y="54886"/>
                  </a:lnTo>
                  <a:lnTo>
                    <a:pt x="11380" y="55420"/>
                  </a:lnTo>
                  <a:lnTo>
                    <a:pt x="12032" y="55894"/>
                  </a:lnTo>
                  <a:lnTo>
                    <a:pt x="12684" y="56309"/>
                  </a:lnTo>
                  <a:lnTo>
                    <a:pt x="13277" y="56605"/>
                  </a:lnTo>
                  <a:lnTo>
                    <a:pt x="13929" y="56902"/>
                  </a:lnTo>
                  <a:lnTo>
                    <a:pt x="14581" y="57080"/>
                  </a:lnTo>
                  <a:lnTo>
                    <a:pt x="15233" y="57257"/>
                  </a:lnTo>
                  <a:lnTo>
                    <a:pt x="15826" y="57317"/>
                  </a:lnTo>
                  <a:lnTo>
                    <a:pt x="16478" y="57257"/>
                  </a:lnTo>
                  <a:lnTo>
                    <a:pt x="17070" y="57198"/>
                  </a:lnTo>
                  <a:lnTo>
                    <a:pt x="17663" y="57020"/>
                  </a:lnTo>
                  <a:lnTo>
                    <a:pt x="18256" y="56842"/>
                  </a:lnTo>
                  <a:lnTo>
                    <a:pt x="18849" y="56487"/>
                  </a:lnTo>
                  <a:lnTo>
                    <a:pt x="19382" y="56131"/>
                  </a:lnTo>
                  <a:lnTo>
                    <a:pt x="19975" y="55716"/>
                  </a:lnTo>
                  <a:lnTo>
                    <a:pt x="20449" y="55183"/>
                  </a:lnTo>
                  <a:lnTo>
                    <a:pt x="20449" y="55183"/>
                  </a:lnTo>
                  <a:lnTo>
                    <a:pt x="21101" y="54353"/>
                  </a:lnTo>
                  <a:lnTo>
                    <a:pt x="21694" y="53464"/>
                  </a:lnTo>
                  <a:lnTo>
                    <a:pt x="22108" y="52456"/>
                  </a:lnTo>
                  <a:lnTo>
                    <a:pt x="22464" y="51449"/>
                  </a:lnTo>
                  <a:lnTo>
                    <a:pt x="22760" y="50382"/>
                  </a:lnTo>
                  <a:lnTo>
                    <a:pt x="22938" y="49256"/>
                  </a:lnTo>
                  <a:lnTo>
                    <a:pt x="22998" y="48129"/>
                  </a:lnTo>
                  <a:lnTo>
                    <a:pt x="23057" y="47003"/>
                  </a:lnTo>
                  <a:lnTo>
                    <a:pt x="23057" y="45818"/>
                  </a:lnTo>
                  <a:lnTo>
                    <a:pt x="22998" y="44692"/>
                  </a:lnTo>
                  <a:lnTo>
                    <a:pt x="22879" y="43506"/>
                  </a:lnTo>
                  <a:lnTo>
                    <a:pt x="22760" y="42380"/>
                  </a:lnTo>
                  <a:lnTo>
                    <a:pt x="22346" y="40187"/>
                  </a:lnTo>
                  <a:lnTo>
                    <a:pt x="21931" y="38113"/>
                  </a:lnTo>
                  <a:lnTo>
                    <a:pt x="21931" y="38113"/>
                  </a:lnTo>
                  <a:lnTo>
                    <a:pt x="21694" y="37046"/>
                  </a:lnTo>
                  <a:lnTo>
                    <a:pt x="21338" y="35860"/>
                  </a:lnTo>
                  <a:lnTo>
                    <a:pt x="20449" y="33074"/>
                  </a:lnTo>
                  <a:lnTo>
                    <a:pt x="19323" y="29933"/>
                  </a:lnTo>
                  <a:lnTo>
                    <a:pt x="18137" y="26673"/>
                  </a:lnTo>
                  <a:lnTo>
                    <a:pt x="15766" y="20568"/>
                  </a:lnTo>
                  <a:lnTo>
                    <a:pt x="14166" y="16419"/>
                  </a:lnTo>
                  <a:lnTo>
                    <a:pt x="14166" y="16419"/>
                  </a:lnTo>
                  <a:lnTo>
                    <a:pt x="13040" y="13574"/>
                  </a:lnTo>
                  <a:lnTo>
                    <a:pt x="12447" y="12033"/>
                  </a:lnTo>
                  <a:lnTo>
                    <a:pt x="11914" y="10551"/>
                  </a:lnTo>
                  <a:lnTo>
                    <a:pt x="11499" y="9129"/>
                  </a:lnTo>
                  <a:lnTo>
                    <a:pt x="11380" y="8417"/>
                  </a:lnTo>
                  <a:lnTo>
                    <a:pt x="11262" y="7706"/>
                  </a:lnTo>
                  <a:lnTo>
                    <a:pt x="11202" y="7054"/>
                  </a:lnTo>
                  <a:lnTo>
                    <a:pt x="11202" y="6461"/>
                  </a:lnTo>
                  <a:lnTo>
                    <a:pt x="11321" y="5869"/>
                  </a:lnTo>
                  <a:lnTo>
                    <a:pt x="11440" y="5276"/>
                  </a:lnTo>
                  <a:lnTo>
                    <a:pt x="11440" y="5276"/>
                  </a:lnTo>
                  <a:lnTo>
                    <a:pt x="11677" y="4802"/>
                  </a:lnTo>
                  <a:lnTo>
                    <a:pt x="11914" y="4387"/>
                  </a:lnTo>
                  <a:lnTo>
                    <a:pt x="12151" y="3972"/>
                  </a:lnTo>
                  <a:lnTo>
                    <a:pt x="12447" y="3616"/>
                  </a:lnTo>
                  <a:lnTo>
                    <a:pt x="12744" y="3320"/>
                  </a:lnTo>
                  <a:lnTo>
                    <a:pt x="13099" y="3083"/>
                  </a:lnTo>
                  <a:lnTo>
                    <a:pt x="13396" y="2846"/>
                  </a:lnTo>
                  <a:lnTo>
                    <a:pt x="13751" y="2668"/>
                  </a:lnTo>
                  <a:lnTo>
                    <a:pt x="14462" y="2431"/>
                  </a:lnTo>
                  <a:lnTo>
                    <a:pt x="15114" y="2253"/>
                  </a:lnTo>
                  <a:lnTo>
                    <a:pt x="16418" y="2016"/>
                  </a:lnTo>
                  <a:lnTo>
                    <a:pt x="16418" y="2016"/>
                  </a:lnTo>
                  <a:lnTo>
                    <a:pt x="17545" y="1957"/>
                  </a:lnTo>
                  <a:lnTo>
                    <a:pt x="18552" y="1957"/>
                  </a:lnTo>
                  <a:lnTo>
                    <a:pt x="19501" y="2016"/>
                  </a:lnTo>
                  <a:lnTo>
                    <a:pt x="191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1800075" y="1473725"/>
              <a:ext cx="81525" cy="37075"/>
            </a:xfrm>
            <a:custGeom>
              <a:avLst/>
              <a:gdLst/>
              <a:ahLst/>
              <a:cxnLst/>
              <a:rect l="l" t="t" r="r" b="b"/>
              <a:pathLst>
                <a:path w="3261" h="1483" extrusionOk="0">
                  <a:moveTo>
                    <a:pt x="2964" y="1"/>
                  </a:moveTo>
                  <a:lnTo>
                    <a:pt x="2786" y="60"/>
                  </a:lnTo>
                  <a:lnTo>
                    <a:pt x="2549" y="178"/>
                  </a:lnTo>
                  <a:lnTo>
                    <a:pt x="2253" y="356"/>
                  </a:lnTo>
                  <a:lnTo>
                    <a:pt x="1660" y="653"/>
                  </a:lnTo>
                  <a:lnTo>
                    <a:pt x="889" y="890"/>
                  </a:lnTo>
                  <a:lnTo>
                    <a:pt x="474" y="949"/>
                  </a:lnTo>
                  <a:lnTo>
                    <a:pt x="119" y="1067"/>
                  </a:lnTo>
                  <a:lnTo>
                    <a:pt x="0" y="1127"/>
                  </a:lnTo>
                  <a:lnTo>
                    <a:pt x="0" y="1245"/>
                  </a:lnTo>
                  <a:lnTo>
                    <a:pt x="0" y="1364"/>
                  </a:lnTo>
                  <a:lnTo>
                    <a:pt x="119" y="1423"/>
                  </a:lnTo>
                  <a:lnTo>
                    <a:pt x="474" y="1482"/>
                  </a:lnTo>
                  <a:lnTo>
                    <a:pt x="771" y="1482"/>
                  </a:lnTo>
                  <a:lnTo>
                    <a:pt x="1541" y="1364"/>
                  </a:lnTo>
                  <a:lnTo>
                    <a:pt x="2193" y="1127"/>
                  </a:lnTo>
                  <a:lnTo>
                    <a:pt x="2490" y="1008"/>
                  </a:lnTo>
                  <a:lnTo>
                    <a:pt x="2845" y="830"/>
                  </a:lnTo>
                  <a:lnTo>
                    <a:pt x="3082" y="593"/>
                  </a:lnTo>
                  <a:lnTo>
                    <a:pt x="3201" y="475"/>
                  </a:lnTo>
                  <a:lnTo>
                    <a:pt x="3260" y="297"/>
                  </a:lnTo>
                  <a:lnTo>
                    <a:pt x="3201" y="119"/>
                  </a:lnTo>
                  <a:lnTo>
                    <a:pt x="3082" y="60"/>
                  </a:lnTo>
                  <a:lnTo>
                    <a:pt x="2964"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1800075" y="1473725"/>
              <a:ext cx="81525" cy="37075"/>
            </a:xfrm>
            <a:custGeom>
              <a:avLst/>
              <a:gdLst/>
              <a:ahLst/>
              <a:cxnLst/>
              <a:rect l="l" t="t" r="r" b="b"/>
              <a:pathLst>
                <a:path w="3261" h="1483" fill="none" extrusionOk="0">
                  <a:moveTo>
                    <a:pt x="119" y="1423"/>
                  </a:moveTo>
                  <a:lnTo>
                    <a:pt x="119" y="1423"/>
                  </a:lnTo>
                  <a:lnTo>
                    <a:pt x="474" y="1482"/>
                  </a:lnTo>
                  <a:lnTo>
                    <a:pt x="771" y="1482"/>
                  </a:lnTo>
                  <a:lnTo>
                    <a:pt x="771" y="1482"/>
                  </a:lnTo>
                  <a:lnTo>
                    <a:pt x="1541" y="1364"/>
                  </a:lnTo>
                  <a:lnTo>
                    <a:pt x="1541" y="1364"/>
                  </a:lnTo>
                  <a:lnTo>
                    <a:pt x="2193" y="1127"/>
                  </a:lnTo>
                  <a:lnTo>
                    <a:pt x="2193" y="1127"/>
                  </a:lnTo>
                  <a:lnTo>
                    <a:pt x="2490" y="1008"/>
                  </a:lnTo>
                  <a:lnTo>
                    <a:pt x="2845" y="830"/>
                  </a:lnTo>
                  <a:lnTo>
                    <a:pt x="2845" y="830"/>
                  </a:lnTo>
                  <a:lnTo>
                    <a:pt x="3082" y="593"/>
                  </a:lnTo>
                  <a:lnTo>
                    <a:pt x="3201" y="475"/>
                  </a:lnTo>
                  <a:lnTo>
                    <a:pt x="3260" y="297"/>
                  </a:lnTo>
                  <a:lnTo>
                    <a:pt x="3260" y="297"/>
                  </a:lnTo>
                  <a:lnTo>
                    <a:pt x="3201" y="119"/>
                  </a:lnTo>
                  <a:lnTo>
                    <a:pt x="3082" y="60"/>
                  </a:lnTo>
                  <a:lnTo>
                    <a:pt x="2964" y="1"/>
                  </a:lnTo>
                  <a:lnTo>
                    <a:pt x="2786" y="60"/>
                  </a:lnTo>
                  <a:lnTo>
                    <a:pt x="2786" y="60"/>
                  </a:lnTo>
                  <a:lnTo>
                    <a:pt x="2549" y="178"/>
                  </a:lnTo>
                  <a:lnTo>
                    <a:pt x="2253" y="356"/>
                  </a:lnTo>
                  <a:lnTo>
                    <a:pt x="2253" y="356"/>
                  </a:lnTo>
                  <a:lnTo>
                    <a:pt x="1660" y="653"/>
                  </a:lnTo>
                  <a:lnTo>
                    <a:pt x="1660" y="653"/>
                  </a:lnTo>
                  <a:lnTo>
                    <a:pt x="889" y="890"/>
                  </a:lnTo>
                  <a:lnTo>
                    <a:pt x="889" y="890"/>
                  </a:lnTo>
                  <a:lnTo>
                    <a:pt x="474" y="949"/>
                  </a:lnTo>
                  <a:lnTo>
                    <a:pt x="119" y="1067"/>
                  </a:lnTo>
                  <a:lnTo>
                    <a:pt x="119" y="1067"/>
                  </a:lnTo>
                  <a:lnTo>
                    <a:pt x="0" y="1127"/>
                  </a:lnTo>
                  <a:lnTo>
                    <a:pt x="0" y="1245"/>
                  </a:lnTo>
                  <a:lnTo>
                    <a:pt x="0" y="1364"/>
                  </a:lnTo>
                  <a:lnTo>
                    <a:pt x="119" y="14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1800075" y="1473725"/>
              <a:ext cx="81525" cy="37075"/>
            </a:xfrm>
            <a:custGeom>
              <a:avLst/>
              <a:gdLst/>
              <a:ahLst/>
              <a:cxnLst/>
              <a:rect l="l" t="t" r="r" b="b"/>
              <a:pathLst>
                <a:path w="3261" h="1483" extrusionOk="0">
                  <a:moveTo>
                    <a:pt x="2964" y="1"/>
                  </a:moveTo>
                  <a:lnTo>
                    <a:pt x="2786" y="60"/>
                  </a:lnTo>
                  <a:lnTo>
                    <a:pt x="2549" y="178"/>
                  </a:lnTo>
                  <a:lnTo>
                    <a:pt x="2253" y="356"/>
                  </a:lnTo>
                  <a:lnTo>
                    <a:pt x="1660" y="653"/>
                  </a:lnTo>
                  <a:lnTo>
                    <a:pt x="889" y="890"/>
                  </a:lnTo>
                  <a:lnTo>
                    <a:pt x="474" y="949"/>
                  </a:lnTo>
                  <a:lnTo>
                    <a:pt x="119" y="1067"/>
                  </a:lnTo>
                  <a:lnTo>
                    <a:pt x="0" y="1127"/>
                  </a:lnTo>
                  <a:lnTo>
                    <a:pt x="0" y="1245"/>
                  </a:lnTo>
                  <a:lnTo>
                    <a:pt x="0" y="1364"/>
                  </a:lnTo>
                  <a:lnTo>
                    <a:pt x="119" y="1423"/>
                  </a:lnTo>
                  <a:lnTo>
                    <a:pt x="534" y="1482"/>
                  </a:lnTo>
                  <a:lnTo>
                    <a:pt x="771" y="1482"/>
                  </a:lnTo>
                  <a:lnTo>
                    <a:pt x="1541" y="1364"/>
                  </a:lnTo>
                  <a:lnTo>
                    <a:pt x="2193" y="1127"/>
                  </a:lnTo>
                  <a:lnTo>
                    <a:pt x="2490" y="1008"/>
                  </a:lnTo>
                  <a:lnTo>
                    <a:pt x="2845" y="830"/>
                  </a:lnTo>
                  <a:lnTo>
                    <a:pt x="3082" y="593"/>
                  </a:lnTo>
                  <a:lnTo>
                    <a:pt x="3201" y="475"/>
                  </a:lnTo>
                  <a:lnTo>
                    <a:pt x="3260" y="297"/>
                  </a:lnTo>
                  <a:lnTo>
                    <a:pt x="3201" y="178"/>
                  </a:lnTo>
                  <a:lnTo>
                    <a:pt x="3142" y="60"/>
                  </a:lnTo>
                  <a:lnTo>
                    <a:pt x="3082" y="60"/>
                  </a:lnTo>
                  <a:lnTo>
                    <a:pt x="2964" y="1"/>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1800075" y="1473725"/>
              <a:ext cx="81525" cy="37075"/>
            </a:xfrm>
            <a:custGeom>
              <a:avLst/>
              <a:gdLst/>
              <a:ahLst/>
              <a:cxnLst/>
              <a:rect l="l" t="t" r="r" b="b"/>
              <a:pathLst>
                <a:path w="3261" h="1483" fill="none" extrusionOk="0">
                  <a:moveTo>
                    <a:pt x="2964" y="1"/>
                  </a:moveTo>
                  <a:lnTo>
                    <a:pt x="2964" y="1"/>
                  </a:lnTo>
                  <a:lnTo>
                    <a:pt x="2786" y="60"/>
                  </a:lnTo>
                  <a:lnTo>
                    <a:pt x="2786" y="60"/>
                  </a:lnTo>
                  <a:lnTo>
                    <a:pt x="2549" y="178"/>
                  </a:lnTo>
                  <a:lnTo>
                    <a:pt x="2253" y="356"/>
                  </a:lnTo>
                  <a:lnTo>
                    <a:pt x="2253" y="356"/>
                  </a:lnTo>
                  <a:lnTo>
                    <a:pt x="1660" y="653"/>
                  </a:lnTo>
                  <a:lnTo>
                    <a:pt x="1660" y="653"/>
                  </a:lnTo>
                  <a:lnTo>
                    <a:pt x="889" y="890"/>
                  </a:lnTo>
                  <a:lnTo>
                    <a:pt x="889" y="890"/>
                  </a:lnTo>
                  <a:lnTo>
                    <a:pt x="474" y="949"/>
                  </a:lnTo>
                  <a:lnTo>
                    <a:pt x="119" y="1067"/>
                  </a:lnTo>
                  <a:lnTo>
                    <a:pt x="119" y="1067"/>
                  </a:lnTo>
                  <a:lnTo>
                    <a:pt x="0" y="1127"/>
                  </a:lnTo>
                  <a:lnTo>
                    <a:pt x="0" y="1245"/>
                  </a:lnTo>
                  <a:lnTo>
                    <a:pt x="0" y="1245"/>
                  </a:lnTo>
                  <a:lnTo>
                    <a:pt x="0" y="1364"/>
                  </a:lnTo>
                  <a:lnTo>
                    <a:pt x="119" y="1423"/>
                  </a:lnTo>
                  <a:lnTo>
                    <a:pt x="119" y="1423"/>
                  </a:lnTo>
                  <a:lnTo>
                    <a:pt x="534" y="1482"/>
                  </a:lnTo>
                  <a:lnTo>
                    <a:pt x="534" y="1482"/>
                  </a:lnTo>
                  <a:lnTo>
                    <a:pt x="771" y="1482"/>
                  </a:lnTo>
                  <a:lnTo>
                    <a:pt x="771" y="1482"/>
                  </a:lnTo>
                  <a:lnTo>
                    <a:pt x="1541" y="1364"/>
                  </a:lnTo>
                  <a:lnTo>
                    <a:pt x="1541" y="1364"/>
                  </a:lnTo>
                  <a:lnTo>
                    <a:pt x="2193" y="1127"/>
                  </a:lnTo>
                  <a:lnTo>
                    <a:pt x="2193" y="1127"/>
                  </a:lnTo>
                  <a:lnTo>
                    <a:pt x="2490" y="1008"/>
                  </a:lnTo>
                  <a:lnTo>
                    <a:pt x="2845" y="830"/>
                  </a:lnTo>
                  <a:lnTo>
                    <a:pt x="2845" y="830"/>
                  </a:lnTo>
                  <a:lnTo>
                    <a:pt x="3082" y="593"/>
                  </a:lnTo>
                  <a:lnTo>
                    <a:pt x="3201" y="475"/>
                  </a:lnTo>
                  <a:lnTo>
                    <a:pt x="3260" y="297"/>
                  </a:lnTo>
                  <a:lnTo>
                    <a:pt x="3260" y="297"/>
                  </a:lnTo>
                  <a:lnTo>
                    <a:pt x="3260" y="297"/>
                  </a:lnTo>
                  <a:lnTo>
                    <a:pt x="3260" y="297"/>
                  </a:lnTo>
                  <a:lnTo>
                    <a:pt x="3201" y="178"/>
                  </a:lnTo>
                  <a:lnTo>
                    <a:pt x="3142" y="60"/>
                  </a:lnTo>
                  <a:lnTo>
                    <a:pt x="3082" y="60"/>
                  </a:lnTo>
                  <a:lnTo>
                    <a:pt x="2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1777850" y="1472250"/>
              <a:ext cx="38550" cy="60775"/>
            </a:xfrm>
            <a:custGeom>
              <a:avLst/>
              <a:gdLst/>
              <a:ahLst/>
              <a:cxnLst/>
              <a:rect l="l" t="t" r="r" b="b"/>
              <a:pathLst>
                <a:path w="1542" h="2431" extrusionOk="0">
                  <a:moveTo>
                    <a:pt x="415" y="0"/>
                  </a:moveTo>
                  <a:lnTo>
                    <a:pt x="297" y="60"/>
                  </a:lnTo>
                  <a:lnTo>
                    <a:pt x="178" y="178"/>
                  </a:lnTo>
                  <a:lnTo>
                    <a:pt x="59" y="297"/>
                  </a:lnTo>
                  <a:lnTo>
                    <a:pt x="0" y="475"/>
                  </a:lnTo>
                  <a:lnTo>
                    <a:pt x="0" y="830"/>
                  </a:lnTo>
                  <a:lnTo>
                    <a:pt x="59" y="1186"/>
                  </a:lnTo>
                  <a:lnTo>
                    <a:pt x="119" y="1541"/>
                  </a:lnTo>
                  <a:lnTo>
                    <a:pt x="237" y="1838"/>
                  </a:lnTo>
                  <a:lnTo>
                    <a:pt x="474" y="2134"/>
                  </a:lnTo>
                  <a:lnTo>
                    <a:pt x="593" y="2253"/>
                  </a:lnTo>
                  <a:lnTo>
                    <a:pt x="711" y="2371"/>
                  </a:lnTo>
                  <a:lnTo>
                    <a:pt x="889" y="2430"/>
                  </a:lnTo>
                  <a:lnTo>
                    <a:pt x="1067" y="2430"/>
                  </a:lnTo>
                  <a:lnTo>
                    <a:pt x="1245" y="2371"/>
                  </a:lnTo>
                  <a:lnTo>
                    <a:pt x="1363" y="2312"/>
                  </a:lnTo>
                  <a:lnTo>
                    <a:pt x="1423" y="2193"/>
                  </a:lnTo>
                  <a:lnTo>
                    <a:pt x="1541" y="2016"/>
                  </a:lnTo>
                  <a:lnTo>
                    <a:pt x="1541" y="1601"/>
                  </a:lnTo>
                  <a:lnTo>
                    <a:pt x="1482" y="1186"/>
                  </a:lnTo>
                  <a:lnTo>
                    <a:pt x="1363" y="830"/>
                  </a:lnTo>
                  <a:lnTo>
                    <a:pt x="1186" y="534"/>
                  </a:lnTo>
                  <a:lnTo>
                    <a:pt x="1008" y="237"/>
                  </a:lnTo>
                  <a:lnTo>
                    <a:pt x="711" y="60"/>
                  </a:lnTo>
                  <a:lnTo>
                    <a:pt x="593"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1822300" y="1549300"/>
              <a:ext cx="83000" cy="32625"/>
            </a:xfrm>
            <a:custGeom>
              <a:avLst/>
              <a:gdLst/>
              <a:ahLst/>
              <a:cxnLst/>
              <a:rect l="l" t="t" r="r" b="b"/>
              <a:pathLst>
                <a:path w="3320" h="1305" extrusionOk="0">
                  <a:moveTo>
                    <a:pt x="3023" y="0"/>
                  </a:moveTo>
                  <a:lnTo>
                    <a:pt x="2905" y="60"/>
                  </a:lnTo>
                  <a:lnTo>
                    <a:pt x="2608" y="178"/>
                  </a:lnTo>
                  <a:lnTo>
                    <a:pt x="2312" y="356"/>
                  </a:lnTo>
                  <a:lnTo>
                    <a:pt x="1660" y="534"/>
                  </a:lnTo>
                  <a:lnTo>
                    <a:pt x="949" y="712"/>
                  </a:lnTo>
                  <a:lnTo>
                    <a:pt x="534" y="771"/>
                  </a:lnTo>
                  <a:lnTo>
                    <a:pt x="119" y="890"/>
                  </a:lnTo>
                  <a:lnTo>
                    <a:pt x="0" y="949"/>
                  </a:lnTo>
                  <a:lnTo>
                    <a:pt x="0" y="1067"/>
                  </a:lnTo>
                  <a:lnTo>
                    <a:pt x="0" y="1127"/>
                  </a:lnTo>
                  <a:lnTo>
                    <a:pt x="119" y="1245"/>
                  </a:lnTo>
                  <a:lnTo>
                    <a:pt x="415" y="1304"/>
                  </a:lnTo>
                  <a:lnTo>
                    <a:pt x="771" y="1304"/>
                  </a:lnTo>
                  <a:lnTo>
                    <a:pt x="1541" y="1245"/>
                  </a:lnTo>
                  <a:lnTo>
                    <a:pt x="2193" y="1067"/>
                  </a:lnTo>
                  <a:lnTo>
                    <a:pt x="2549" y="949"/>
                  </a:lnTo>
                  <a:lnTo>
                    <a:pt x="2845" y="830"/>
                  </a:lnTo>
                  <a:lnTo>
                    <a:pt x="3142" y="593"/>
                  </a:lnTo>
                  <a:lnTo>
                    <a:pt x="3260" y="475"/>
                  </a:lnTo>
                  <a:lnTo>
                    <a:pt x="3320" y="297"/>
                  </a:lnTo>
                  <a:lnTo>
                    <a:pt x="3260" y="178"/>
                  </a:lnTo>
                  <a:lnTo>
                    <a:pt x="3201" y="60"/>
                  </a:lnTo>
                  <a:lnTo>
                    <a:pt x="3023"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1822300" y="1549300"/>
              <a:ext cx="83000" cy="32625"/>
            </a:xfrm>
            <a:custGeom>
              <a:avLst/>
              <a:gdLst/>
              <a:ahLst/>
              <a:cxnLst/>
              <a:rect l="l" t="t" r="r" b="b"/>
              <a:pathLst>
                <a:path w="3320" h="1305" fill="none" extrusionOk="0">
                  <a:moveTo>
                    <a:pt x="119" y="1245"/>
                  </a:moveTo>
                  <a:lnTo>
                    <a:pt x="119" y="1245"/>
                  </a:lnTo>
                  <a:lnTo>
                    <a:pt x="415" y="1304"/>
                  </a:lnTo>
                  <a:lnTo>
                    <a:pt x="771" y="1304"/>
                  </a:lnTo>
                  <a:lnTo>
                    <a:pt x="771" y="1304"/>
                  </a:lnTo>
                  <a:lnTo>
                    <a:pt x="1541" y="1245"/>
                  </a:lnTo>
                  <a:lnTo>
                    <a:pt x="1541" y="1245"/>
                  </a:lnTo>
                  <a:lnTo>
                    <a:pt x="2193" y="1067"/>
                  </a:lnTo>
                  <a:lnTo>
                    <a:pt x="2193" y="1067"/>
                  </a:lnTo>
                  <a:lnTo>
                    <a:pt x="2549" y="949"/>
                  </a:lnTo>
                  <a:lnTo>
                    <a:pt x="2845" y="830"/>
                  </a:lnTo>
                  <a:lnTo>
                    <a:pt x="2845" y="830"/>
                  </a:lnTo>
                  <a:lnTo>
                    <a:pt x="3142" y="593"/>
                  </a:lnTo>
                  <a:lnTo>
                    <a:pt x="3260" y="475"/>
                  </a:lnTo>
                  <a:lnTo>
                    <a:pt x="3320" y="297"/>
                  </a:lnTo>
                  <a:lnTo>
                    <a:pt x="3320" y="297"/>
                  </a:lnTo>
                  <a:lnTo>
                    <a:pt x="3260" y="178"/>
                  </a:lnTo>
                  <a:lnTo>
                    <a:pt x="3201" y="60"/>
                  </a:lnTo>
                  <a:lnTo>
                    <a:pt x="3023" y="0"/>
                  </a:lnTo>
                  <a:lnTo>
                    <a:pt x="2905" y="60"/>
                  </a:lnTo>
                  <a:lnTo>
                    <a:pt x="2905" y="60"/>
                  </a:lnTo>
                  <a:lnTo>
                    <a:pt x="2608" y="178"/>
                  </a:lnTo>
                  <a:lnTo>
                    <a:pt x="2312" y="356"/>
                  </a:lnTo>
                  <a:lnTo>
                    <a:pt x="2312" y="356"/>
                  </a:lnTo>
                  <a:lnTo>
                    <a:pt x="1660" y="534"/>
                  </a:lnTo>
                  <a:lnTo>
                    <a:pt x="1660" y="534"/>
                  </a:lnTo>
                  <a:lnTo>
                    <a:pt x="949" y="712"/>
                  </a:lnTo>
                  <a:lnTo>
                    <a:pt x="949" y="712"/>
                  </a:lnTo>
                  <a:lnTo>
                    <a:pt x="534" y="771"/>
                  </a:lnTo>
                  <a:lnTo>
                    <a:pt x="119" y="890"/>
                  </a:lnTo>
                  <a:lnTo>
                    <a:pt x="119" y="890"/>
                  </a:lnTo>
                  <a:lnTo>
                    <a:pt x="0" y="949"/>
                  </a:lnTo>
                  <a:lnTo>
                    <a:pt x="0" y="1067"/>
                  </a:lnTo>
                  <a:lnTo>
                    <a:pt x="0" y="1127"/>
                  </a:lnTo>
                  <a:lnTo>
                    <a:pt x="119" y="1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6"/>
            <p:cNvSpPr/>
            <p:nvPr/>
          </p:nvSpPr>
          <p:spPr>
            <a:xfrm>
              <a:off x="1822300" y="1549300"/>
              <a:ext cx="83000" cy="32625"/>
            </a:xfrm>
            <a:custGeom>
              <a:avLst/>
              <a:gdLst/>
              <a:ahLst/>
              <a:cxnLst/>
              <a:rect l="l" t="t" r="r" b="b"/>
              <a:pathLst>
                <a:path w="3320" h="1305" extrusionOk="0">
                  <a:moveTo>
                    <a:pt x="3023" y="0"/>
                  </a:moveTo>
                  <a:lnTo>
                    <a:pt x="2905" y="60"/>
                  </a:lnTo>
                  <a:lnTo>
                    <a:pt x="2608" y="178"/>
                  </a:lnTo>
                  <a:lnTo>
                    <a:pt x="2312" y="356"/>
                  </a:lnTo>
                  <a:lnTo>
                    <a:pt x="1660" y="534"/>
                  </a:lnTo>
                  <a:lnTo>
                    <a:pt x="949" y="712"/>
                  </a:lnTo>
                  <a:lnTo>
                    <a:pt x="534" y="771"/>
                  </a:lnTo>
                  <a:lnTo>
                    <a:pt x="119" y="890"/>
                  </a:lnTo>
                  <a:lnTo>
                    <a:pt x="0" y="949"/>
                  </a:lnTo>
                  <a:lnTo>
                    <a:pt x="0" y="1067"/>
                  </a:lnTo>
                  <a:lnTo>
                    <a:pt x="0" y="1186"/>
                  </a:lnTo>
                  <a:lnTo>
                    <a:pt x="119" y="1245"/>
                  </a:lnTo>
                  <a:lnTo>
                    <a:pt x="415" y="1304"/>
                  </a:lnTo>
                  <a:lnTo>
                    <a:pt x="771" y="1304"/>
                  </a:lnTo>
                  <a:lnTo>
                    <a:pt x="1541" y="1245"/>
                  </a:lnTo>
                  <a:lnTo>
                    <a:pt x="2193" y="1067"/>
                  </a:lnTo>
                  <a:lnTo>
                    <a:pt x="2549" y="949"/>
                  </a:lnTo>
                  <a:lnTo>
                    <a:pt x="2845" y="830"/>
                  </a:lnTo>
                  <a:lnTo>
                    <a:pt x="3142" y="593"/>
                  </a:lnTo>
                  <a:lnTo>
                    <a:pt x="3260" y="475"/>
                  </a:lnTo>
                  <a:lnTo>
                    <a:pt x="3320" y="297"/>
                  </a:lnTo>
                  <a:lnTo>
                    <a:pt x="3260" y="178"/>
                  </a:lnTo>
                  <a:lnTo>
                    <a:pt x="3201" y="60"/>
                  </a:lnTo>
                  <a:lnTo>
                    <a:pt x="3142" y="60"/>
                  </a:lnTo>
                  <a:lnTo>
                    <a:pt x="3023" y="0"/>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6"/>
            <p:cNvSpPr/>
            <p:nvPr/>
          </p:nvSpPr>
          <p:spPr>
            <a:xfrm>
              <a:off x="1822300" y="1549300"/>
              <a:ext cx="83000" cy="32625"/>
            </a:xfrm>
            <a:custGeom>
              <a:avLst/>
              <a:gdLst/>
              <a:ahLst/>
              <a:cxnLst/>
              <a:rect l="l" t="t" r="r" b="b"/>
              <a:pathLst>
                <a:path w="3320" h="1305" fill="none" extrusionOk="0">
                  <a:moveTo>
                    <a:pt x="3023" y="0"/>
                  </a:moveTo>
                  <a:lnTo>
                    <a:pt x="3023" y="0"/>
                  </a:lnTo>
                  <a:lnTo>
                    <a:pt x="2905" y="60"/>
                  </a:lnTo>
                  <a:lnTo>
                    <a:pt x="2905" y="60"/>
                  </a:lnTo>
                  <a:lnTo>
                    <a:pt x="2608" y="178"/>
                  </a:lnTo>
                  <a:lnTo>
                    <a:pt x="2312" y="356"/>
                  </a:lnTo>
                  <a:lnTo>
                    <a:pt x="2312" y="356"/>
                  </a:lnTo>
                  <a:lnTo>
                    <a:pt x="1660" y="534"/>
                  </a:lnTo>
                  <a:lnTo>
                    <a:pt x="1660" y="534"/>
                  </a:lnTo>
                  <a:lnTo>
                    <a:pt x="949" y="712"/>
                  </a:lnTo>
                  <a:lnTo>
                    <a:pt x="949" y="712"/>
                  </a:lnTo>
                  <a:lnTo>
                    <a:pt x="534" y="771"/>
                  </a:lnTo>
                  <a:lnTo>
                    <a:pt x="119" y="890"/>
                  </a:lnTo>
                  <a:lnTo>
                    <a:pt x="119" y="890"/>
                  </a:lnTo>
                  <a:lnTo>
                    <a:pt x="0" y="949"/>
                  </a:lnTo>
                  <a:lnTo>
                    <a:pt x="0" y="1067"/>
                  </a:lnTo>
                  <a:lnTo>
                    <a:pt x="0" y="1067"/>
                  </a:lnTo>
                  <a:lnTo>
                    <a:pt x="0" y="1186"/>
                  </a:lnTo>
                  <a:lnTo>
                    <a:pt x="119" y="1245"/>
                  </a:lnTo>
                  <a:lnTo>
                    <a:pt x="119" y="1245"/>
                  </a:lnTo>
                  <a:lnTo>
                    <a:pt x="415" y="1304"/>
                  </a:lnTo>
                  <a:lnTo>
                    <a:pt x="712" y="1304"/>
                  </a:lnTo>
                  <a:lnTo>
                    <a:pt x="712" y="1304"/>
                  </a:lnTo>
                  <a:lnTo>
                    <a:pt x="771" y="1304"/>
                  </a:lnTo>
                  <a:lnTo>
                    <a:pt x="771" y="1304"/>
                  </a:lnTo>
                  <a:lnTo>
                    <a:pt x="1541" y="1245"/>
                  </a:lnTo>
                  <a:lnTo>
                    <a:pt x="1541" y="1245"/>
                  </a:lnTo>
                  <a:lnTo>
                    <a:pt x="2193" y="1067"/>
                  </a:lnTo>
                  <a:lnTo>
                    <a:pt x="2193" y="1067"/>
                  </a:lnTo>
                  <a:lnTo>
                    <a:pt x="2549" y="949"/>
                  </a:lnTo>
                  <a:lnTo>
                    <a:pt x="2845" y="830"/>
                  </a:lnTo>
                  <a:lnTo>
                    <a:pt x="2845" y="830"/>
                  </a:lnTo>
                  <a:lnTo>
                    <a:pt x="3142" y="593"/>
                  </a:lnTo>
                  <a:lnTo>
                    <a:pt x="3260" y="475"/>
                  </a:lnTo>
                  <a:lnTo>
                    <a:pt x="3320" y="297"/>
                  </a:lnTo>
                  <a:lnTo>
                    <a:pt x="3320" y="297"/>
                  </a:lnTo>
                  <a:lnTo>
                    <a:pt x="3320" y="297"/>
                  </a:lnTo>
                  <a:lnTo>
                    <a:pt x="3320" y="297"/>
                  </a:lnTo>
                  <a:lnTo>
                    <a:pt x="3260" y="178"/>
                  </a:lnTo>
                  <a:lnTo>
                    <a:pt x="3201" y="60"/>
                  </a:lnTo>
                  <a:lnTo>
                    <a:pt x="3142" y="60"/>
                  </a:lnTo>
                  <a:lnTo>
                    <a:pt x="30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6"/>
            <p:cNvSpPr/>
            <p:nvPr/>
          </p:nvSpPr>
          <p:spPr>
            <a:xfrm>
              <a:off x="1801550" y="1541900"/>
              <a:ext cx="37075" cy="62250"/>
            </a:xfrm>
            <a:custGeom>
              <a:avLst/>
              <a:gdLst/>
              <a:ahLst/>
              <a:cxnLst/>
              <a:rect l="l" t="t" r="r" b="b"/>
              <a:pathLst>
                <a:path w="1483" h="2490" extrusionOk="0">
                  <a:moveTo>
                    <a:pt x="475" y="0"/>
                  </a:moveTo>
                  <a:lnTo>
                    <a:pt x="297" y="59"/>
                  </a:lnTo>
                  <a:lnTo>
                    <a:pt x="178" y="178"/>
                  </a:lnTo>
                  <a:lnTo>
                    <a:pt x="60" y="296"/>
                  </a:lnTo>
                  <a:lnTo>
                    <a:pt x="1" y="474"/>
                  </a:lnTo>
                  <a:lnTo>
                    <a:pt x="1" y="830"/>
                  </a:lnTo>
                  <a:lnTo>
                    <a:pt x="1" y="1186"/>
                  </a:lnTo>
                  <a:lnTo>
                    <a:pt x="60" y="1541"/>
                  </a:lnTo>
                  <a:lnTo>
                    <a:pt x="178" y="1838"/>
                  </a:lnTo>
                  <a:lnTo>
                    <a:pt x="356" y="2134"/>
                  </a:lnTo>
                  <a:lnTo>
                    <a:pt x="475" y="2312"/>
                  </a:lnTo>
                  <a:lnTo>
                    <a:pt x="593" y="2371"/>
                  </a:lnTo>
                  <a:lnTo>
                    <a:pt x="771" y="2490"/>
                  </a:lnTo>
                  <a:lnTo>
                    <a:pt x="949" y="2490"/>
                  </a:lnTo>
                  <a:lnTo>
                    <a:pt x="1127" y="2430"/>
                  </a:lnTo>
                  <a:lnTo>
                    <a:pt x="1245" y="2371"/>
                  </a:lnTo>
                  <a:lnTo>
                    <a:pt x="1305" y="2252"/>
                  </a:lnTo>
                  <a:lnTo>
                    <a:pt x="1423" y="2075"/>
                  </a:lnTo>
                  <a:lnTo>
                    <a:pt x="1482" y="1719"/>
                  </a:lnTo>
                  <a:lnTo>
                    <a:pt x="1482" y="1245"/>
                  </a:lnTo>
                  <a:lnTo>
                    <a:pt x="1364" y="889"/>
                  </a:lnTo>
                  <a:lnTo>
                    <a:pt x="1186" y="593"/>
                  </a:lnTo>
                  <a:lnTo>
                    <a:pt x="1008" y="296"/>
                  </a:lnTo>
                  <a:lnTo>
                    <a:pt x="771" y="59"/>
                  </a:lnTo>
                  <a:lnTo>
                    <a:pt x="593"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6"/>
            <p:cNvSpPr/>
            <p:nvPr/>
          </p:nvSpPr>
          <p:spPr>
            <a:xfrm>
              <a:off x="1844525" y="1623400"/>
              <a:ext cx="83000" cy="31125"/>
            </a:xfrm>
            <a:custGeom>
              <a:avLst/>
              <a:gdLst/>
              <a:ahLst/>
              <a:cxnLst/>
              <a:rect l="l" t="t" r="r" b="b"/>
              <a:pathLst>
                <a:path w="3320" h="1245" extrusionOk="0">
                  <a:moveTo>
                    <a:pt x="2905" y="0"/>
                  </a:moveTo>
                  <a:lnTo>
                    <a:pt x="2608" y="119"/>
                  </a:lnTo>
                  <a:lnTo>
                    <a:pt x="2312" y="296"/>
                  </a:lnTo>
                  <a:lnTo>
                    <a:pt x="1719" y="534"/>
                  </a:lnTo>
                  <a:lnTo>
                    <a:pt x="949" y="711"/>
                  </a:lnTo>
                  <a:lnTo>
                    <a:pt x="534" y="771"/>
                  </a:lnTo>
                  <a:lnTo>
                    <a:pt x="119" y="830"/>
                  </a:lnTo>
                  <a:lnTo>
                    <a:pt x="0" y="889"/>
                  </a:lnTo>
                  <a:lnTo>
                    <a:pt x="0" y="1008"/>
                  </a:lnTo>
                  <a:lnTo>
                    <a:pt x="0" y="1126"/>
                  </a:lnTo>
                  <a:lnTo>
                    <a:pt x="119" y="1185"/>
                  </a:lnTo>
                  <a:lnTo>
                    <a:pt x="415" y="1245"/>
                  </a:lnTo>
                  <a:lnTo>
                    <a:pt x="771" y="1245"/>
                  </a:lnTo>
                  <a:lnTo>
                    <a:pt x="1542" y="1185"/>
                  </a:lnTo>
                  <a:lnTo>
                    <a:pt x="2193" y="1067"/>
                  </a:lnTo>
                  <a:lnTo>
                    <a:pt x="2549" y="948"/>
                  </a:lnTo>
                  <a:lnTo>
                    <a:pt x="2845" y="771"/>
                  </a:lnTo>
                  <a:lnTo>
                    <a:pt x="3142" y="593"/>
                  </a:lnTo>
                  <a:lnTo>
                    <a:pt x="3260" y="415"/>
                  </a:lnTo>
                  <a:lnTo>
                    <a:pt x="3320" y="237"/>
                  </a:lnTo>
                  <a:lnTo>
                    <a:pt x="3260" y="119"/>
                  </a:lnTo>
                  <a:lnTo>
                    <a:pt x="3201"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6"/>
            <p:cNvSpPr/>
            <p:nvPr/>
          </p:nvSpPr>
          <p:spPr>
            <a:xfrm>
              <a:off x="1844525" y="1623400"/>
              <a:ext cx="83000" cy="31125"/>
            </a:xfrm>
            <a:custGeom>
              <a:avLst/>
              <a:gdLst/>
              <a:ahLst/>
              <a:cxnLst/>
              <a:rect l="l" t="t" r="r" b="b"/>
              <a:pathLst>
                <a:path w="3320" h="1245" fill="none" extrusionOk="0">
                  <a:moveTo>
                    <a:pt x="119" y="1185"/>
                  </a:moveTo>
                  <a:lnTo>
                    <a:pt x="119" y="1185"/>
                  </a:lnTo>
                  <a:lnTo>
                    <a:pt x="415" y="1245"/>
                  </a:lnTo>
                  <a:lnTo>
                    <a:pt x="771" y="1245"/>
                  </a:lnTo>
                  <a:lnTo>
                    <a:pt x="771" y="1245"/>
                  </a:lnTo>
                  <a:lnTo>
                    <a:pt x="1542" y="1185"/>
                  </a:lnTo>
                  <a:lnTo>
                    <a:pt x="1542" y="1185"/>
                  </a:lnTo>
                  <a:lnTo>
                    <a:pt x="2193" y="1067"/>
                  </a:lnTo>
                  <a:lnTo>
                    <a:pt x="2193" y="1067"/>
                  </a:lnTo>
                  <a:lnTo>
                    <a:pt x="2549" y="948"/>
                  </a:lnTo>
                  <a:lnTo>
                    <a:pt x="2845" y="771"/>
                  </a:lnTo>
                  <a:lnTo>
                    <a:pt x="2845" y="771"/>
                  </a:lnTo>
                  <a:lnTo>
                    <a:pt x="3142" y="593"/>
                  </a:lnTo>
                  <a:lnTo>
                    <a:pt x="3260" y="415"/>
                  </a:lnTo>
                  <a:lnTo>
                    <a:pt x="3320" y="237"/>
                  </a:lnTo>
                  <a:lnTo>
                    <a:pt x="3320" y="237"/>
                  </a:lnTo>
                  <a:lnTo>
                    <a:pt x="3260" y="119"/>
                  </a:lnTo>
                  <a:lnTo>
                    <a:pt x="3201" y="0"/>
                  </a:lnTo>
                  <a:lnTo>
                    <a:pt x="3023" y="0"/>
                  </a:lnTo>
                  <a:lnTo>
                    <a:pt x="2905" y="0"/>
                  </a:lnTo>
                  <a:lnTo>
                    <a:pt x="2905" y="0"/>
                  </a:lnTo>
                  <a:lnTo>
                    <a:pt x="2608" y="119"/>
                  </a:lnTo>
                  <a:lnTo>
                    <a:pt x="2312" y="296"/>
                  </a:lnTo>
                  <a:lnTo>
                    <a:pt x="2312" y="296"/>
                  </a:lnTo>
                  <a:lnTo>
                    <a:pt x="1719" y="534"/>
                  </a:lnTo>
                  <a:lnTo>
                    <a:pt x="1719" y="534"/>
                  </a:lnTo>
                  <a:lnTo>
                    <a:pt x="949" y="711"/>
                  </a:lnTo>
                  <a:lnTo>
                    <a:pt x="949" y="711"/>
                  </a:lnTo>
                  <a:lnTo>
                    <a:pt x="534" y="771"/>
                  </a:lnTo>
                  <a:lnTo>
                    <a:pt x="119" y="830"/>
                  </a:lnTo>
                  <a:lnTo>
                    <a:pt x="119" y="830"/>
                  </a:lnTo>
                  <a:lnTo>
                    <a:pt x="0" y="889"/>
                  </a:lnTo>
                  <a:lnTo>
                    <a:pt x="0" y="1008"/>
                  </a:lnTo>
                  <a:lnTo>
                    <a:pt x="0" y="1126"/>
                  </a:lnTo>
                  <a:lnTo>
                    <a:pt x="119" y="1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6"/>
            <p:cNvSpPr/>
            <p:nvPr/>
          </p:nvSpPr>
          <p:spPr>
            <a:xfrm>
              <a:off x="1844525" y="1623400"/>
              <a:ext cx="83000" cy="32625"/>
            </a:xfrm>
            <a:custGeom>
              <a:avLst/>
              <a:gdLst/>
              <a:ahLst/>
              <a:cxnLst/>
              <a:rect l="l" t="t" r="r" b="b"/>
              <a:pathLst>
                <a:path w="3320" h="1305" extrusionOk="0">
                  <a:moveTo>
                    <a:pt x="2905" y="0"/>
                  </a:moveTo>
                  <a:lnTo>
                    <a:pt x="2608" y="119"/>
                  </a:lnTo>
                  <a:lnTo>
                    <a:pt x="2312" y="296"/>
                  </a:lnTo>
                  <a:lnTo>
                    <a:pt x="1719" y="534"/>
                  </a:lnTo>
                  <a:lnTo>
                    <a:pt x="949" y="711"/>
                  </a:lnTo>
                  <a:lnTo>
                    <a:pt x="534" y="771"/>
                  </a:lnTo>
                  <a:lnTo>
                    <a:pt x="119" y="830"/>
                  </a:lnTo>
                  <a:lnTo>
                    <a:pt x="0" y="889"/>
                  </a:lnTo>
                  <a:lnTo>
                    <a:pt x="0" y="1008"/>
                  </a:lnTo>
                  <a:lnTo>
                    <a:pt x="0" y="1126"/>
                  </a:lnTo>
                  <a:lnTo>
                    <a:pt x="119" y="1185"/>
                  </a:lnTo>
                  <a:lnTo>
                    <a:pt x="415" y="1245"/>
                  </a:lnTo>
                  <a:lnTo>
                    <a:pt x="712" y="1304"/>
                  </a:lnTo>
                  <a:lnTo>
                    <a:pt x="771" y="1245"/>
                  </a:lnTo>
                  <a:lnTo>
                    <a:pt x="1542" y="1185"/>
                  </a:lnTo>
                  <a:lnTo>
                    <a:pt x="2193" y="1067"/>
                  </a:lnTo>
                  <a:lnTo>
                    <a:pt x="2549" y="948"/>
                  </a:lnTo>
                  <a:lnTo>
                    <a:pt x="2845" y="771"/>
                  </a:lnTo>
                  <a:lnTo>
                    <a:pt x="3142" y="593"/>
                  </a:lnTo>
                  <a:lnTo>
                    <a:pt x="3260" y="415"/>
                  </a:lnTo>
                  <a:lnTo>
                    <a:pt x="3320" y="237"/>
                  </a:lnTo>
                  <a:lnTo>
                    <a:pt x="3320" y="119"/>
                  </a:lnTo>
                  <a:lnTo>
                    <a:pt x="3201" y="59"/>
                  </a:lnTo>
                  <a:lnTo>
                    <a:pt x="3142" y="0"/>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6"/>
            <p:cNvSpPr/>
            <p:nvPr/>
          </p:nvSpPr>
          <p:spPr>
            <a:xfrm>
              <a:off x="1844525" y="1623400"/>
              <a:ext cx="83000" cy="32625"/>
            </a:xfrm>
            <a:custGeom>
              <a:avLst/>
              <a:gdLst/>
              <a:ahLst/>
              <a:cxnLst/>
              <a:rect l="l" t="t" r="r" b="b"/>
              <a:pathLst>
                <a:path w="3320" h="1305" fill="none" extrusionOk="0">
                  <a:moveTo>
                    <a:pt x="3023" y="0"/>
                  </a:moveTo>
                  <a:lnTo>
                    <a:pt x="3023" y="0"/>
                  </a:lnTo>
                  <a:lnTo>
                    <a:pt x="2905" y="0"/>
                  </a:lnTo>
                  <a:lnTo>
                    <a:pt x="2905" y="0"/>
                  </a:lnTo>
                  <a:lnTo>
                    <a:pt x="2608" y="119"/>
                  </a:lnTo>
                  <a:lnTo>
                    <a:pt x="2312" y="296"/>
                  </a:lnTo>
                  <a:lnTo>
                    <a:pt x="2312" y="296"/>
                  </a:lnTo>
                  <a:lnTo>
                    <a:pt x="1719" y="534"/>
                  </a:lnTo>
                  <a:lnTo>
                    <a:pt x="1719" y="534"/>
                  </a:lnTo>
                  <a:lnTo>
                    <a:pt x="949" y="711"/>
                  </a:lnTo>
                  <a:lnTo>
                    <a:pt x="949" y="711"/>
                  </a:lnTo>
                  <a:lnTo>
                    <a:pt x="534" y="771"/>
                  </a:lnTo>
                  <a:lnTo>
                    <a:pt x="119" y="830"/>
                  </a:lnTo>
                  <a:lnTo>
                    <a:pt x="119" y="830"/>
                  </a:lnTo>
                  <a:lnTo>
                    <a:pt x="0" y="889"/>
                  </a:lnTo>
                  <a:lnTo>
                    <a:pt x="0" y="1008"/>
                  </a:lnTo>
                  <a:lnTo>
                    <a:pt x="0" y="1008"/>
                  </a:lnTo>
                  <a:lnTo>
                    <a:pt x="0" y="1126"/>
                  </a:lnTo>
                  <a:lnTo>
                    <a:pt x="119" y="1185"/>
                  </a:lnTo>
                  <a:lnTo>
                    <a:pt x="119" y="1185"/>
                  </a:lnTo>
                  <a:lnTo>
                    <a:pt x="415" y="1245"/>
                  </a:lnTo>
                  <a:lnTo>
                    <a:pt x="712" y="1304"/>
                  </a:lnTo>
                  <a:lnTo>
                    <a:pt x="712" y="1304"/>
                  </a:lnTo>
                  <a:lnTo>
                    <a:pt x="771" y="1245"/>
                  </a:lnTo>
                  <a:lnTo>
                    <a:pt x="771" y="1245"/>
                  </a:lnTo>
                  <a:lnTo>
                    <a:pt x="1542" y="1185"/>
                  </a:lnTo>
                  <a:lnTo>
                    <a:pt x="1542" y="1185"/>
                  </a:lnTo>
                  <a:lnTo>
                    <a:pt x="2193" y="1067"/>
                  </a:lnTo>
                  <a:lnTo>
                    <a:pt x="2193" y="1067"/>
                  </a:lnTo>
                  <a:lnTo>
                    <a:pt x="2549" y="948"/>
                  </a:lnTo>
                  <a:lnTo>
                    <a:pt x="2845" y="771"/>
                  </a:lnTo>
                  <a:lnTo>
                    <a:pt x="2845" y="771"/>
                  </a:lnTo>
                  <a:lnTo>
                    <a:pt x="3142" y="593"/>
                  </a:lnTo>
                  <a:lnTo>
                    <a:pt x="3260" y="415"/>
                  </a:lnTo>
                  <a:lnTo>
                    <a:pt x="3320" y="237"/>
                  </a:lnTo>
                  <a:lnTo>
                    <a:pt x="3320" y="237"/>
                  </a:lnTo>
                  <a:lnTo>
                    <a:pt x="3320" y="237"/>
                  </a:lnTo>
                  <a:lnTo>
                    <a:pt x="3320" y="237"/>
                  </a:lnTo>
                  <a:lnTo>
                    <a:pt x="3320" y="119"/>
                  </a:lnTo>
                  <a:lnTo>
                    <a:pt x="3201" y="59"/>
                  </a:lnTo>
                  <a:lnTo>
                    <a:pt x="3142" y="0"/>
                  </a:lnTo>
                  <a:lnTo>
                    <a:pt x="30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6"/>
            <p:cNvSpPr/>
            <p:nvPr/>
          </p:nvSpPr>
          <p:spPr>
            <a:xfrm>
              <a:off x="1823775" y="1615975"/>
              <a:ext cx="37075" cy="60775"/>
            </a:xfrm>
            <a:custGeom>
              <a:avLst/>
              <a:gdLst/>
              <a:ahLst/>
              <a:cxnLst/>
              <a:rect l="l" t="t" r="r" b="b"/>
              <a:pathLst>
                <a:path w="1483" h="2431" extrusionOk="0">
                  <a:moveTo>
                    <a:pt x="475" y="1"/>
                  </a:moveTo>
                  <a:lnTo>
                    <a:pt x="297" y="60"/>
                  </a:lnTo>
                  <a:lnTo>
                    <a:pt x="178" y="119"/>
                  </a:lnTo>
                  <a:lnTo>
                    <a:pt x="119" y="297"/>
                  </a:lnTo>
                  <a:lnTo>
                    <a:pt x="60" y="416"/>
                  </a:lnTo>
                  <a:lnTo>
                    <a:pt x="1" y="771"/>
                  </a:lnTo>
                  <a:lnTo>
                    <a:pt x="1" y="1127"/>
                  </a:lnTo>
                  <a:lnTo>
                    <a:pt x="60" y="1482"/>
                  </a:lnTo>
                  <a:lnTo>
                    <a:pt x="178" y="1838"/>
                  </a:lnTo>
                  <a:lnTo>
                    <a:pt x="356" y="2134"/>
                  </a:lnTo>
                  <a:lnTo>
                    <a:pt x="475" y="2253"/>
                  </a:lnTo>
                  <a:lnTo>
                    <a:pt x="593" y="2372"/>
                  </a:lnTo>
                  <a:lnTo>
                    <a:pt x="771" y="2431"/>
                  </a:lnTo>
                  <a:lnTo>
                    <a:pt x="1127" y="2431"/>
                  </a:lnTo>
                  <a:lnTo>
                    <a:pt x="1245" y="2312"/>
                  </a:lnTo>
                  <a:lnTo>
                    <a:pt x="1364" y="2194"/>
                  </a:lnTo>
                  <a:lnTo>
                    <a:pt x="1423" y="2075"/>
                  </a:lnTo>
                  <a:lnTo>
                    <a:pt x="1482" y="1660"/>
                  </a:lnTo>
                  <a:lnTo>
                    <a:pt x="1482" y="1245"/>
                  </a:lnTo>
                  <a:lnTo>
                    <a:pt x="1364" y="890"/>
                  </a:lnTo>
                  <a:lnTo>
                    <a:pt x="1186" y="534"/>
                  </a:lnTo>
                  <a:lnTo>
                    <a:pt x="1008" y="238"/>
                  </a:lnTo>
                  <a:lnTo>
                    <a:pt x="771" y="60"/>
                  </a:lnTo>
                  <a:lnTo>
                    <a:pt x="593"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6"/>
            <p:cNvSpPr/>
            <p:nvPr/>
          </p:nvSpPr>
          <p:spPr>
            <a:xfrm>
              <a:off x="1868225" y="1703400"/>
              <a:ext cx="83025" cy="32625"/>
            </a:xfrm>
            <a:custGeom>
              <a:avLst/>
              <a:gdLst/>
              <a:ahLst/>
              <a:cxnLst/>
              <a:rect l="l" t="t" r="r" b="b"/>
              <a:pathLst>
                <a:path w="3321" h="1305" extrusionOk="0">
                  <a:moveTo>
                    <a:pt x="3083" y="1"/>
                  </a:moveTo>
                  <a:lnTo>
                    <a:pt x="2905" y="60"/>
                  </a:lnTo>
                  <a:lnTo>
                    <a:pt x="2609" y="179"/>
                  </a:lnTo>
                  <a:lnTo>
                    <a:pt x="2312" y="356"/>
                  </a:lnTo>
                  <a:lnTo>
                    <a:pt x="1720" y="534"/>
                  </a:lnTo>
                  <a:lnTo>
                    <a:pt x="949" y="712"/>
                  </a:lnTo>
                  <a:lnTo>
                    <a:pt x="534" y="771"/>
                  </a:lnTo>
                  <a:lnTo>
                    <a:pt x="179" y="890"/>
                  </a:lnTo>
                  <a:lnTo>
                    <a:pt x="60" y="949"/>
                  </a:lnTo>
                  <a:lnTo>
                    <a:pt x="1" y="1068"/>
                  </a:lnTo>
                  <a:lnTo>
                    <a:pt x="60" y="1127"/>
                  </a:lnTo>
                  <a:lnTo>
                    <a:pt x="119" y="1245"/>
                  </a:lnTo>
                  <a:lnTo>
                    <a:pt x="475" y="1305"/>
                  </a:lnTo>
                  <a:lnTo>
                    <a:pt x="831" y="1305"/>
                  </a:lnTo>
                  <a:lnTo>
                    <a:pt x="1542" y="1245"/>
                  </a:lnTo>
                  <a:lnTo>
                    <a:pt x="2194" y="1068"/>
                  </a:lnTo>
                  <a:lnTo>
                    <a:pt x="2549" y="949"/>
                  </a:lnTo>
                  <a:lnTo>
                    <a:pt x="2905" y="831"/>
                  </a:lnTo>
                  <a:lnTo>
                    <a:pt x="3201" y="593"/>
                  </a:lnTo>
                  <a:lnTo>
                    <a:pt x="3320" y="475"/>
                  </a:lnTo>
                  <a:lnTo>
                    <a:pt x="3320" y="297"/>
                  </a:lnTo>
                  <a:lnTo>
                    <a:pt x="3320" y="179"/>
                  </a:lnTo>
                  <a:lnTo>
                    <a:pt x="3201" y="60"/>
                  </a:lnTo>
                  <a:lnTo>
                    <a:pt x="3083"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6"/>
            <p:cNvSpPr/>
            <p:nvPr/>
          </p:nvSpPr>
          <p:spPr>
            <a:xfrm>
              <a:off x="1868225" y="1703400"/>
              <a:ext cx="83025" cy="32625"/>
            </a:xfrm>
            <a:custGeom>
              <a:avLst/>
              <a:gdLst/>
              <a:ahLst/>
              <a:cxnLst/>
              <a:rect l="l" t="t" r="r" b="b"/>
              <a:pathLst>
                <a:path w="3321" h="1305" fill="none" extrusionOk="0">
                  <a:moveTo>
                    <a:pt x="119" y="1245"/>
                  </a:moveTo>
                  <a:lnTo>
                    <a:pt x="119" y="1245"/>
                  </a:lnTo>
                  <a:lnTo>
                    <a:pt x="475" y="1305"/>
                  </a:lnTo>
                  <a:lnTo>
                    <a:pt x="831" y="1305"/>
                  </a:lnTo>
                  <a:lnTo>
                    <a:pt x="831" y="1305"/>
                  </a:lnTo>
                  <a:lnTo>
                    <a:pt x="1542" y="1245"/>
                  </a:lnTo>
                  <a:lnTo>
                    <a:pt x="1542" y="1245"/>
                  </a:lnTo>
                  <a:lnTo>
                    <a:pt x="2194" y="1068"/>
                  </a:lnTo>
                  <a:lnTo>
                    <a:pt x="2194" y="1068"/>
                  </a:lnTo>
                  <a:lnTo>
                    <a:pt x="2549" y="949"/>
                  </a:lnTo>
                  <a:lnTo>
                    <a:pt x="2905" y="831"/>
                  </a:lnTo>
                  <a:lnTo>
                    <a:pt x="2905" y="831"/>
                  </a:lnTo>
                  <a:lnTo>
                    <a:pt x="3201" y="593"/>
                  </a:lnTo>
                  <a:lnTo>
                    <a:pt x="3320" y="475"/>
                  </a:lnTo>
                  <a:lnTo>
                    <a:pt x="3320" y="297"/>
                  </a:lnTo>
                  <a:lnTo>
                    <a:pt x="3320" y="297"/>
                  </a:lnTo>
                  <a:lnTo>
                    <a:pt x="3320" y="179"/>
                  </a:lnTo>
                  <a:lnTo>
                    <a:pt x="3201" y="60"/>
                  </a:lnTo>
                  <a:lnTo>
                    <a:pt x="3083" y="1"/>
                  </a:lnTo>
                  <a:lnTo>
                    <a:pt x="2905" y="60"/>
                  </a:lnTo>
                  <a:lnTo>
                    <a:pt x="2905" y="60"/>
                  </a:lnTo>
                  <a:lnTo>
                    <a:pt x="2609" y="179"/>
                  </a:lnTo>
                  <a:lnTo>
                    <a:pt x="2312" y="356"/>
                  </a:lnTo>
                  <a:lnTo>
                    <a:pt x="2312" y="356"/>
                  </a:lnTo>
                  <a:lnTo>
                    <a:pt x="1720" y="534"/>
                  </a:lnTo>
                  <a:lnTo>
                    <a:pt x="1720" y="534"/>
                  </a:lnTo>
                  <a:lnTo>
                    <a:pt x="949" y="712"/>
                  </a:lnTo>
                  <a:lnTo>
                    <a:pt x="949" y="712"/>
                  </a:lnTo>
                  <a:lnTo>
                    <a:pt x="534" y="771"/>
                  </a:lnTo>
                  <a:lnTo>
                    <a:pt x="179" y="890"/>
                  </a:lnTo>
                  <a:lnTo>
                    <a:pt x="179" y="890"/>
                  </a:lnTo>
                  <a:lnTo>
                    <a:pt x="60" y="949"/>
                  </a:lnTo>
                  <a:lnTo>
                    <a:pt x="1" y="1068"/>
                  </a:lnTo>
                  <a:lnTo>
                    <a:pt x="60" y="1127"/>
                  </a:lnTo>
                  <a:lnTo>
                    <a:pt x="119" y="1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6"/>
            <p:cNvSpPr/>
            <p:nvPr/>
          </p:nvSpPr>
          <p:spPr>
            <a:xfrm>
              <a:off x="1868225" y="1703400"/>
              <a:ext cx="83025" cy="32625"/>
            </a:xfrm>
            <a:custGeom>
              <a:avLst/>
              <a:gdLst/>
              <a:ahLst/>
              <a:cxnLst/>
              <a:rect l="l" t="t" r="r" b="b"/>
              <a:pathLst>
                <a:path w="3321" h="1305" extrusionOk="0">
                  <a:moveTo>
                    <a:pt x="3024" y="1"/>
                  </a:moveTo>
                  <a:lnTo>
                    <a:pt x="2905" y="60"/>
                  </a:lnTo>
                  <a:lnTo>
                    <a:pt x="2609" y="179"/>
                  </a:lnTo>
                  <a:lnTo>
                    <a:pt x="2312" y="356"/>
                  </a:lnTo>
                  <a:lnTo>
                    <a:pt x="1720" y="534"/>
                  </a:lnTo>
                  <a:lnTo>
                    <a:pt x="949" y="712"/>
                  </a:lnTo>
                  <a:lnTo>
                    <a:pt x="534" y="771"/>
                  </a:lnTo>
                  <a:lnTo>
                    <a:pt x="179" y="890"/>
                  </a:lnTo>
                  <a:lnTo>
                    <a:pt x="60" y="949"/>
                  </a:lnTo>
                  <a:lnTo>
                    <a:pt x="1" y="1068"/>
                  </a:lnTo>
                  <a:lnTo>
                    <a:pt x="60" y="1186"/>
                  </a:lnTo>
                  <a:lnTo>
                    <a:pt x="119" y="1245"/>
                  </a:lnTo>
                  <a:lnTo>
                    <a:pt x="416" y="1305"/>
                  </a:lnTo>
                  <a:lnTo>
                    <a:pt x="831" y="1305"/>
                  </a:lnTo>
                  <a:lnTo>
                    <a:pt x="1542" y="1245"/>
                  </a:lnTo>
                  <a:lnTo>
                    <a:pt x="2194" y="1068"/>
                  </a:lnTo>
                  <a:lnTo>
                    <a:pt x="2549" y="949"/>
                  </a:lnTo>
                  <a:lnTo>
                    <a:pt x="2905" y="831"/>
                  </a:lnTo>
                  <a:lnTo>
                    <a:pt x="3201" y="593"/>
                  </a:lnTo>
                  <a:lnTo>
                    <a:pt x="3320" y="475"/>
                  </a:lnTo>
                  <a:lnTo>
                    <a:pt x="3320" y="297"/>
                  </a:lnTo>
                  <a:lnTo>
                    <a:pt x="3320" y="179"/>
                  </a:lnTo>
                  <a:lnTo>
                    <a:pt x="3261" y="60"/>
                  </a:lnTo>
                  <a:lnTo>
                    <a:pt x="3142" y="60"/>
                  </a:lnTo>
                  <a:lnTo>
                    <a:pt x="3024" y="1"/>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6"/>
            <p:cNvSpPr/>
            <p:nvPr/>
          </p:nvSpPr>
          <p:spPr>
            <a:xfrm>
              <a:off x="1868225" y="1703400"/>
              <a:ext cx="83025" cy="32625"/>
            </a:xfrm>
            <a:custGeom>
              <a:avLst/>
              <a:gdLst/>
              <a:ahLst/>
              <a:cxnLst/>
              <a:rect l="l" t="t" r="r" b="b"/>
              <a:pathLst>
                <a:path w="3321" h="1305" fill="none" extrusionOk="0">
                  <a:moveTo>
                    <a:pt x="3024" y="1"/>
                  </a:moveTo>
                  <a:lnTo>
                    <a:pt x="3024" y="1"/>
                  </a:lnTo>
                  <a:lnTo>
                    <a:pt x="2905" y="60"/>
                  </a:lnTo>
                  <a:lnTo>
                    <a:pt x="2905" y="60"/>
                  </a:lnTo>
                  <a:lnTo>
                    <a:pt x="2609" y="179"/>
                  </a:lnTo>
                  <a:lnTo>
                    <a:pt x="2312" y="356"/>
                  </a:lnTo>
                  <a:lnTo>
                    <a:pt x="2312" y="356"/>
                  </a:lnTo>
                  <a:lnTo>
                    <a:pt x="1720" y="534"/>
                  </a:lnTo>
                  <a:lnTo>
                    <a:pt x="1720" y="534"/>
                  </a:lnTo>
                  <a:lnTo>
                    <a:pt x="949" y="712"/>
                  </a:lnTo>
                  <a:lnTo>
                    <a:pt x="949" y="712"/>
                  </a:lnTo>
                  <a:lnTo>
                    <a:pt x="534" y="771"/>
                  </a:lnTo>
                  <a:lnTo>
                    <a:pt x="179" y="890"/>
                  </a:lnTo>
                  <a:lnTo>
                    <a:pt x="179" y="890"/>
                  </a:lnTo>
                  <a:lnTo>
                    <a:pt x="60" y="949"/>
                  </a:lnTo>
                  <a:lnTo>
                    <a:pt x="1" y="1068"/>
                  </a:lnTo>
                  <a:lnTo>
                    <a:pt x="1" y="1068"/>
                  </a:lnTo>
                  <a:lnTo>
                    <a:pt x="60" y="1186"/>
                  </a:lnTo>
                  <a:lnTo>
                    <a:pt x="119" y="1245"/>
                  </a:lnTo>
                  <a:lnTo>
                    <a:pt x="119" y="1245"/>
                  </a:lnTo>
                  <a:lnTo>
                    <a:pt x="416" y="1305"/>
                  </a:lnTo>
                  <a:lnTo>
                    <a:pt x="712" y="1305"/>
                  </a:lnTo>
                  <a:lnTo>
                    <a:pt x="712" y="1305"/>
                  </a:lnTo>
                  <a:lnTo>
                    <a:pt x="831" y="1305"/>
                  </a:lnTo>
                  <a:lnTo>
                    <a:pt x="831" y="1305"/>
                  </a:lnTo>
                  <a:lnTo>
                    <a:pt x="1542" y="1245"/>
                  </a:lnTo>
                  <a:lnTo>
                    <a:pt x="1542" y="1245"/>
                  </a:lnTo>
                  <a:lnTo>
                    <a:pt x="2194" y="1068"/>
                  </a:lnTo>
                  <a:lnTo>
                    <a:pt x="2194" y="1068"/>
                  </a:lnTo>
                  <a:lnTo>
                    <a:pt x="2549" y="949"/>
                  </a:lnTo>
                  <a:lnTo>
                    <a:pt x="2905" y="831"/>
                  </a:lnTo>
                  <a:lnTo>
                    <a:pt x="2905" y="831"/>
                  </a:lnTo>
                  <a:lnTo>
                    <a:pt x="3201" y="593"/>
                  </a:lnTo>
                  <a:lnTo>
                    <a:pt x="3320" y="475"/>
                  </a:lnTo>
                  <a:lnTo>
                    <a:pt x="3320" y="297"/>
                  </a:lnTo>
                  <a:lnTo>
                    <a:pt x="3320" y="297"/>
                  </a:lnTo>
                  <a:lnTo>
                    <a:pt x="3320" y="297"/>
                  </a:lnTo>
                  <a:lnTo>
                    <a:pt x="3320" y="297"/>
                  </a:lnTo>
                  <a:lnTo>
                    <a:pt x="3320" y="179"/>
                  </a:lnTo>
                  <a:lnTo>
                    <a:pt x="3261" y="60"/>
                  </a:lnTo>
                  <a:lnTo>
                    <a:pt x="3142" y="60"/>
                  </a:lnTo>
                  <a:lnTo>
                    <a:pt x="30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6"/>
            <p:cNvSpPr/>
            <p:nvPr/>
          </p:nvSpPr>
          <p:spPr>
            <a:xfrm>
              <a:off x="1847475" y="1696000"/>
              <a:ext cx="38575" cy="62250"/>
            </a:xfrm>
            <a:custGeom>
              <a:avLst/>
              <a:gdLst/>
              <a:ahLst/>
              <a:cxnLst/>
              <a:rect l="l" t="t" r="r" b="b"/>
              <a:pathLst>
                <a:path w="1543" h="2490" extrusionOk="0">
                  <a:moveTo>
                    <a:pt x="475" y="0"/>
                  </a:moveTo>
                  <a:lnTo>
                    <a:pt x="357" y="60"/>
                  </a:lnTo>
                  <a:lnTo>
                    <a:pt x="238" y="178"/>
                  </a:lnTo>
                  <a:lnTo>
                    <a:pt x="120" y="297"/>
                  </a:lnTo>
                  <a:lnTo>
                    <a:pt x="60" y="475"/>
                  </a:lnTo>
                  <a:lnTo>
                    <a:pt x="1" y="830"/>
                  </a:lnTo>
                  <a:lnTo>
                    <a:pt x="1" y="1186"/>
                  </a:lnTo>
                  <a:lnTo>
                    <a:pt x="60" y="1541"/>
                  </a:lnTo>
                  <a:lnTo>
                    <a:pt x="179" y="1838"/>
                  </a:lnTo>
                  <a:lnTo>
                    <a:pt x="357" y="2193"/>
                  </a:lnTo>
                  <a:lnTo>
                    <a:pt x="475" y="2312"/>
                  </a:lnTo>
                  <a:lnTo>
                    <a:pt x="653" y="2431"/>
                  </a:lnTo>
                  <a:lnTo>
                    <a:pt x="831" y="2490"/>
                  </a:lnTo>
                  <a:lnTo>
                    <a:pt x="949" y="2490"/>
                  </a:lnTo>
                  <a:lnTo>
                    <a:pt x="1127" y="2431"/>
                  </a:lnTo>
                  <a:lnTo>
                    <a:pt x="1246" y="2371"/>
                  </a:lnTo>
                  <a:lnTo>
                    <a:pt x="1364" y="2253"/>
                  </a:lnTo>
                  <a:lnTo>
                    <a:pt x="1424" y="2134"/>
                  </a:lnTo>
                  <a:lnTo>
                    <a:pt x="1542" y="1719"/>
                  </a:lnTo>
                  <a:lnTo>
                    <a:pt x="1483" y="1245"/>
                  </a:lnTo>
                  <a:lnTo>
                    <a:pt x="1364" y="889"/>
                  </a:lnTo>
                  <a:lnTo>
                    <a:pt x="1246" y="593"/>
                  </a:lnTo>
                  <a:lnTo>
                    <a:pt x="1009" y="297"/>
                  </a:lnTo>
                  <a:lnTo>
                    <a:pt x="772" y="119"/>
                  </a:lnTo>
                  <a:lnTo>
                    <a:pt x="653" y="60"/>
                  </a:lnTo>
                  <a:lnTo>
                    <a:pt x="475"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6"/>
            <p:cNvSpPr/>
            <p:nvPr/>
          </p:nvSpPr>
          <p:spPr>
            <a:xfrm>
              <a:off x="1998625" y="940275"/>
              <a:ext cx="37075" cy="1525"/>
            </a:xfrm>
            <a:custGeom>
              <a:avLst/>
              <a:gdLst/>
              <a:ahLst/>
              <a:cxnLst/>
              <a:rect l="l" t="t" r="r" b="b"/>
              <a:pathLst>
                <a:path w="1483" h="61" extrusionOk="0">
                  <a:moveTo>
                    <a:pt x="1" y="1"/>
                  </a:moveTo>
                  <a:lnTo>
                    <a:pt x="1" y="1"/>
                  </a:lnTo>
                  <a:lnTo>
                    <a:pt x="1" y="1"/>
                  </a:lnTo>
                  <a:lnTo>
                    <a:pt x="1" y="1"/>
                  </a:lnTo>
                  <a:lnTo>
                    <a:pt x="1068" y="1"/>
                  </a:lnTo>
                  <a:lnTo>
                    <a:pt x="1483" y="60"/>
                  </a:lnTo>
                  <a:lnTo>
                    <a:pt x="1483" y="60"/>
                  </a:lnTo>
                  <a:lnTo>
                    <a:pt x="1068" y="1"/>
                  </a:lnTo>
                  <a:lnTo>
                    <a:pt x="1" y="1"/>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6"/>
            <p:cNvSpPr/>
            <p:nvPr/>
          </p:nvSpPr>
          <p:spPr>
            <a:xfrm>
              <a:off x="1998625" y="940275"/>
              <a:ext cx="37075" cy="1525"/>
            </a:xfrm>
            <a:custGeom>
              <a:avLst/>
              <a:gdLst/>
              <a:ahLst/>
              <a:cxnLst/>
              <a:rect l="l" t="t" r="r" b="b"/>
              <a:pathLst>
                <a:path w="1483" h="61" fill="none" extrusionOk="0">
                  <a:moveTo>
                    <a:pt x="1" y="1"/>
                  </a:moveTo>
                  <a:lnTo>
                    <a:pt x="1" y="1"/>
                  </a:lnTo>
                  <a:lnTo>
                    <a:pt x="1" y="1"/>
                  </a:lnTo>
                  <a:lnTo>
                    <a:pt x="1" y="1"/>
                  </a:lnTo>
                  <a:lnTo>
                    <a:pt x="1068" y="1"/>
                  </a:lnTo>
                  <a:lnTo>
                    <a:pt x="1483" y="60"/>
                  </a:lnTo>
                  <a:lnTo>
                    <a:pt x="1483" y="60"/>
                  </a:lnTo>
                  <a:lnTo>
                    <a:pt x="106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6"/>
            <p:cNvSpPr/>
            <p:nvPr/>
          </p:nvSpPr>
          <p:spPr>
            <a:xfrm>
              <a:off x="1997150" y="891375"/>
              <a:ext cx="38550" cy="50425"/>
            </a:xfrm>
            <a:custGeom>
              <a:avLst/>
              <a:gdLst/>
              <a:ahLst/>
              <a:cxnLst/>
              <a:rect l="l" t="t" r="r" b="b"/>
              <a:pathLst>
                <a:path w="1542" h="2017" extrusionOk="0">
                  <a:moveTo>
                    <a:pt x="1186" y="1"/>
                  </a:moveTo>
                  <a:lnTo>
                    <a:pt x="0" y="119"/>
                  </a:lnTo>
                  <a:lnTo>
                    <a:pt x="0" y="831"/>
                  </a:lnTo>
                  <a:lnTo>
                    <a:pt x="0" y="1542"/>
                  </a:lnTo>
                  <a:lnTo>
                    <a:pt x="60" y="1957"/>
                  </a:lnTo>
                  <a:lnTo>
                    <a:pt x="1127" y="1957"/>
                  </a:lnTo>
                  <a:lnTo>
                    <a:pt x="1542" y="2016"/>
                  </a:lnTo>
                  <a:lnTo>
                    <a:pt x="1186" y="1"/>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6"/>
            <p:cNvSpPr/>
            <p:nvPr/>
          </p:nvSpPr>
          <p:spPr>
            <a:xfrm>
              <a:off x="1997150" y="891375"/>
              <a:ext cx="38550" cy="50425"/>
            </a:xfrm>
            <a:custGeom>
              <a:avLst/>
              <a:gdLst/>
              <a:ahLst/>
              <a:cxnLst/>
              <a:rect l="l" t="t" r="r" b="b"/>
              <a:pathLst>
                <a:path w="1542" h="2017" fill="none" extrusionOk="0">
                  <a:moveTo>
                    <a:pt x="1186" y="1"/>
                  </a:moveTo>
                  <a:lnTo>
                    <a:pt x="1186" y="1"/>
                  </a:lnTo>
                  <a:lnTo>
                    <a:pt x="1186" y="1"/>
                  </a:lnTo>
                  <a:lnTo>
                    <a:pt x="0" y="119"/>
                  </a:lnTo>
                  <a:lnTo>
                    <a:pt x="0" y="119"/>
                  </a:lnTo>
                  <a:lnTo>
                    <a:pt x="0" y="831"/>
                  </a:lnTo>
                  <a:lnTo>
                    <a:pt x="0" y="1542"/>
                  </a:lnTo>
                  <a:lnTo>
                    <a:pt x="0" y="1542"/>
                  </a:lnTo>
                  <a:lnTo>
                    <a:pt x="60" y="1957"/>
                  </a:lnTo>
                  <a:lnTo>
                    <a:pt x="60" y="1957"/>
                  </a:lnTo>
                  <a:lnTo>
                    <a:pt x="1127" y="1957"/>
                  </a:lnTo>
                  <a:lnTo>
                    <a:pt x="1542" y="2016"/>
                  </a:lnTo>
                  <a:lnTo>
                    <a:pt x="1542" y="2016"/>
                  </a:lnTo>
                  <a:lnTo>
                    <a:pt x="1542" y="2016"/>
                  </a:lnTo>
                  <a:lnTo>
                    <a:pt x="11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6"/>
            <p:cNvSpPr/>
            <p:nvPr/>
          </p:nvSpPr>
          <p:spPr>
            <a:xfrm>
              <a:off x="2011975" y="872125"/>
              <a:ext cx="54850" cy="100775"/>
            </a:xfrm>
            <a:custGeom>
              <a:avLst/>
              <a:gdLst/>
              <a:ahLst/>
              <a:cxnLst/>
              <a:rect l="l" t="t" r="r" b="b"/>
              <a:pathLst>
                <a:path w="2194" h="4031" extrusionOk="0">
                  <a:moveTo>
                    <a:pt x="830" y="0"/>
                  </a:moveTo>
                  <a:lnTo>
                    <a:pt x="474" y="60"/>
                  </a:lnTo>
                  <a:lnTo>
                    <a:pt x="119" y="237"/>
                  </a:lnTo>
                  <a:lnTo>
                    <a:pt x="0" y="297"/>
                  </a:lnTo>
                  <a:lnTo>
                    <a:pt x="0" y="415"/>
                  </a:lnTo>
                  <a:lnTo>
                    <a:pt x="0" y="1126"/>
                  </a:lnTo>
                  <a:lnTo>
                    <a:pt x="119" y="2312"/>
                  </a:lnTo>
                  <a:lnTo>
                    <a:pt x="297" y="3438"/>
                  </a:lnTo>
                  <a:lnTo>
                    <a:pt x="415" y="3853"/>
                  </a:lnTo>
                  <a:lnTo>
                    <a:pt x="474" y="3971"/>
                  </a:lnTo>
                  <a:lnTo>
                    <a:pt x="534" y="4031"/>
                  </a:lnTo>
                  <a:lnTo>
                    <a:pt x="889" y="4031"/>
                  </a:lnTo>
                  <a:lnTo>
                    <a:pt x="1423" y="3912"/>
                  </a:lnTo>
                  <a:lnTo>
                    <a:pt x="1897" y="3734"/>
                  </a:lnTo>
                  <a:lnTo>
                    <a:pt x="2075" y="3616"/>
                  </a:lnTo>
                  <a:lnTo>
                    <a:pt x="2193" y="3497"/>
                  </a:lnTo>
                  <a:lnTo>
                    <a:pt x="2193" y="3379"/>
                  </a:lnTo>
                  <a:lnTo>
                    <a:pt x="2193" y="3201"/>
                  </a:lnTo>
                  <a:lnTo>
                    <a:pt x="2134" y="2667"/>
                  </a:lnTo>
                  <a:lnTo>
                    <a:pt x="1956" y="1660"/>
                  </a:lnTo>
                  <a:lnTo>
                    <a:pt x="1838" y="1245"/>
                  </a:lnTo>
                  <a:lnTo>
                    <a:pt x="1660" y="652"/>
                  </a:lnTo>
                  <a:lnTo>
                    <a:pt x="1423" y="178"/>
                  </a:lnTo>
                  <a:lnTo>
                    <a:pt x="1304" y="60"/>
                  </a:lnTo>
                  <a:lnTo>
                    <a:pt x="1186"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6"/>
            <p:cNvSpPr/>
            <p:nvPr/>
          </p:nvSpPr>
          <p:spPr>
            <a:xfrm>
              <a:off x="1548175" y="1614500"/>
              <a:ext cx="161525" cy="206000"/>
            </a:xfrm>
            <a:custGeom>
              <a:avLst/>
              <a:gdLst/>
              <a:ahLst/>
              <a:cxnLst/>
              <a:rect l="l" t="t" r="r" b="b"/>
              <a:pathLst>
                <a:path w="6461" h="8240" extrusionOk="0">
                  <a:moveTo>
                    <a:pt x="0" y="6876"/>
                  </a:moveTo>
                  <a:lnTo>
                    <a:pt x="0" y="6876"/>
                  </a:lnTo>
                  <a:lnTo>
                    <a:pt x="178" y="6935"/>
                  </a:lnTo>
                  <a:lnTo>
                    <a:pt x="593" y="7172"/>
                  </a:lnTo>
                  <a:lnTo>
                    <a:pt x="1185" y="7587"/>
                  </a:lnTo>
                  <a:lnTo>
                    <a:pt x="1956" y="8239"/>
                  </a:lnTo>
                  <a:lnTo>
                    <a:pt x="1956" y="8239"/>
                  </a:lnTo>
                  <a:lnTo>
                    <a:pt x="1956" y="8239"/>
                  </a:lnTo>
                  <a:lnTo>
                    <a:pt x="1185" y="7587"/>
                  </a:lnTo>
                  <a:lnTo>
                    <a:pt x="593" y="7172"/>
                  </a:lnTo>
                  <a:lnTo>
                    <a:pt x="178" y="6935"/>
                  </a:lnTo>
                  <a:lnTo>
                    <a:pt x="0" y="6876"/>
                  </a:lnTo>
                  <a:close/>
                  <a:moveTo>
                    <a:pt x="0" y="6876"/>
                  </a:moveTo>
                  <a:lnTo>
                    <a:pt x="0" y="6876"/>
                  </a:lnTo>
                  <a:lnTo>
                    <a:pt x="0" y="6876"/>
                  </a:lnTo>
                  <a:lnTo>
                    <a:pt x="0" y="6876"/>
                  </a:lnTo>
                  <a:lnTo>
                    <a:pt x="0" y="6876"/>
                  </a:lnTo>
                  <a:close/>
                  <a:moveTo>
                    <a:pt x="6461" y="0"/>
                  </a:moveTo>
                  <a:lnTo>
                    <a:pt x="6461" y="0"/>
                  </a:lnTo>
                  <a:lnTo>
                    <a:pt x="6461" y="0"/>
                  </a:lnTo>
                  <a:close/>
                  <a:moveTo>
                    <a:pt x="6461" y="0"/>
                  </a:moveTo>
                  <a:lnTo>
                    <a:pt x="0" y="6876"/>
                  </a:lnTo>
                  <a:lnTo>
                    <a:pt x="0" y="6876"/>
                  </a:lnTo>
                  <a:lnTo>
                    <a:pt x="6461" y="0"/>
                  </a:lnTo>
                  <a:lnTo>
                    <a:pt x="6461" y="0"/>
                  </a:lnTo>
                  <a:lnTo>
                    <a:pt x="6461" y="0"/>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6"/>
            <p:cNvSpPr/>
            <p:nvPr/>
          </p:nvSpPr>
          <p:spPr>
            <a:xfrm>
              <a:off x="1548175" y="1786375"/>
              <a:ext cx="48925" cy="34125"/>
            </a:xfrm>
            <a:custGeom>
              <a:avLst/>
              <a:gdLst/>
              <a:ahLst/>
              <a:cxnLst/>
              <a:rect l="l" t="t" r="r" b="b"/>
              <a:pathLst>
                <a:path w="1957" h="1365" fill="none" extrusionOk="0">
                  <a:moveTo>
                    <a:pt x="0" y="1"/>
                  </a:moveTo>
                  <a:lnTo>
                    <a:pt x="0" y="1"/>
                  </a:lnTo>
                  <a:lnTo>
                    <a:pt x="178" y="60"/>
                  </a:lnTo>
                  <a:lnTo>
                    <a:pt x="593" y="297"/>
                  </a:lnTo>
                  <a:lnTo>
                    <a:pt x="1185" y="712"/>
                  </a:lnTo>
                  <a:lnTo>
                    <a:pt x="1956" y="1364"/>
                  </a:lnTo>
                  <a:lnTo>
                    <a:pt x="1956" y="1364"/>
                  </a:lnTo>
                  <a:lnTo>
                    <a:pt x="1956" y="1364"/>
                  </a:lnTo>
                  <a:lnTo>
                    <a:pt x="1185" y="712"/>
                  </a:lnTo>
                  <a:lnTo>
                    <a:pt x="593" y="297"/>
                  </a:lnTo>
                  <a:lnTo>
                    <a:pt x="178" y="6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6"/>
            <p:cNvSpPr/>
            <p:nvPr/>
          </p:nvSpPr>
          <p:spPr>
            <a:xfrm>
              <a:off x="1548175" y="17863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6"/>
            <p:cNvSpPr/>
            <p:nvPr/>
          </p:nvSpPr>
          <p:spPr>
            <a:xfrm>
              <a:off x="1709675" y="16145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6"/>
            <p:cNvSpPr/>
            <p:nvPr/>
          </p:nvSpPr>
          <p:spPr>
            <a:xfrm>
              <a:off x="1548175" y="1614500"/>
              <a:ext cx="161525" cy="171900"/>
            </a:xfrm>
            <a:custGeom>
              <a:avLst/>
              <a:gdLst/>
              <a:ahLst/>
              <a:cxnLst/>
              <a:rect l="l" t="t" r="r" b="b"/>
              <a:pathLst>
                <a:path w="6461" h="6876" fill="none" extrusionOk="0">
                  <a:moveTo>
                    <a:pt x="6461" y="0"/>
                  </a:moveTo>
                  <a:lnTo>
                    <a:pt x="0" y="6876"/>
                  </a:lnTo>
                  <a:lnTo>
                    <a:pt x="0" y="6876"/>
                  </a:lnTo>
                  <a:lnTo>
                    <a:pt x="6461" y="0"/>
                  </a:lnTo>
                  <a:lnTo>
                    <a:pt x="6461" y="0"/>
                  </a:lnTo>
                  <a:lnTo>
                    <a:pt x="64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6"/>
            <p:cNvSpPr/>
            <p:nvPr/>
          </p:nvSpPr>
          <p:spPr>
            <a:xfrm>
              <a:off x="1548175" y="1614500"/>
              <a:ext cx="183750" cy="206000"/>
            </a:xfrm>
            <a:custGeom>
              <a:avLst/>
              <a:gdLst/>
              <a:ahLst/>
              <a:cxnLst/>
              <a:rect l="l" t="t" r="r" b="b"/>
              <a:pathLst>
                <a:path w="7350" h="8240" extrusionOk="0">
                  <a:moveTo>
                    <a:pt x="6461" y="0"/>
                  </a:moveTo>
                  <a:lnTo>
                    <a:pt x="0" y="6876"/>
                  </a:lnTo>
                  <a:lnTo>
                    <a:pt x="178" y="6935"/>
                  </a:lnTo>
                  <a:lnTo>
                    <a:pt x="593" y="7172"/>
                  </a:lnTo>
                  <a:lnTo>
                    <a:pt x="1185" y="7587"/>
                  </a:lnTo>
                  <a:lnTo>
                    <a:pt x="1956" y="8239"/>
                  </a:lnTo>
                  <a:lnTo>
                    <a:pt x="7350" y="652"/>
                  </a:lnTo>
                  <a:lnTo>
                    <a:pt x="6461" y="0"/>
                  </a:lnTo>
                  <a:close/>
                </a:path>
              </a:pathLst>
            </a:custGeom>
            <a:solidFill>
              <a:srgbClr val="B1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6"/>
            <p:cNvSpPr/>
            <p:nvPr/>
          </p:nvSpPr>
          <p:spPr>
            <a:xfrm>
              <a:off x="1548175" y="1614500"/>
              <a:ext cx="183750" cy="206000"/>
            </a:xfrm>
            <a:custGeom>
              <a:avLst/>
              <a:gdLst/>
              <a:ahLst/>
              <a:cxnLst/>
              <a:rect l="l" t="t" r="r" b="b"/>
              <a:pathLst>
                <a:path w="7350" h="8240" fill="none" extrusionOk="0">
                  <a:moveTo>
                    <a:pt x="6461" y="0"/>
                  </a:moveTo>
                  <a:lnTo>
                    <a:pt x="0" y="6876"/>
                  </a:lnTo>
                  <a:lnTo>
                    <a:pt x="0" y="6876"/>
                  </a:lnTo>
                  <a:lnTo>
                    <a:pt x="0" y="6876"/>
                  </a:lnTo>
                  <a:lnTo>
                    <a:pt x="0" y="6876"/>
                  </a:lnTo>
                  <a:lnTo>
                    <a:pt x="0" y="6876"/>
                  </a:lnTo>
                  <a:lnTo>
                    <a:pt x="0" y="6876"/>
                  </a:lnTo>
                  <a:lnTo>
                    <a:pt x="178" y="6935"/>
                  </a:lnTo>
                  <a:lnTo>
                    <a:pt x="593" y="7172"/>
                  </a:lnTo>
                  <a:lnTo>
                    <a:pt x="1185" y="7587"/>
                  </a:lnTo>
                  <a:lnTo>
                    <a:pt x="1956" y="8239"/>
                  </a:lnTo>
                  <a:lnTo>
                    <a:pt x="7350" y="652"/>
                  </a:lnTo>
                  <a:lnTo>
                    <a:pt x="7350" y="652"/>
                  </a:lnTo>
                  <a:lnTo>
                    <a:pt x="6461" y="0"/>
                  </a:lnTo>
                  <a:lnTo>
                    <a:pt x="6461" y="0"/>
                  </a:lnTo>
                  <a:lnTo>
                    <a:pt x="6461" y="0"/>
                  </a:lnTo>
                  <a:lnTo>
                    <a:pt x="6461" y="0"/>
                  </a:lnTo>
                  <a:lnTo>
                    <a:pt x="64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6"/>
            <p:cNvSpPr/>
            <p:nvPr/>
          </p:nvSpPr>
          <p:spPr>
            <a:xfrm>
              <a:off x="1460750" y="1558200"/>
              <a:ext cx="278600" cy="308225"/>
            </a:xfrm>
            <a:custGeom>
              <a:avLst/>
              <a:gdLst/>
              <a:ahLst/>
              <a:cxnLst/>
              <a:rect l="l" t="t" r="r" b="b"/>
              <a:pathLst>
                <a:path w="11144" h="12329" extrusionOk="0">
                  <a:moveTo>
                    <a:pt x="9839" y="0"/>
                  </a:moveTo>
                  <a:lnTo>
                    <a:pt x="9602" y="119"/>
                  </a:lnTo>
                  <a:lnTo>
                    <a:pt x="8950" y="593"/>
                  </a:lnTo>
                  <a:lnTo>
                    <a:pt x="8002" y="1363"/>
                  </a:lnTo>
                  <a:lnTo>
                    <a:pt x="6994" y="2252"/>
                  </a:lnTo>
                  <a:lnTo>
                    <a:pt x="4860" y="4149"/>
                  </a:lnTo>
                  <a:lnTo>
                    <a:pt x="3260" y="5690"/>
                  </a:lnTo>
                  <a:lnTo>
                    <a:pt x="2134" y="6876"/>
                  </a:lnTo>
                  <a:lnTo>
                    <a:pt x="1067" y="8120"/>
                  </a:lnTo>
                  <a:lnTo>
                    <a:pt x="296" y="9187"/>
                  </a:lnTo>
                  <a:lnTo>
                    <a:pt x="119" y="9543"/>
                  </a:lnTo>
                  <a:lnTo>
                    <a:pt x="0" y="9839"/>
                  </a:lnTo>
                  <a:lnTo>
                    <a:pt x="59" y="10017"/>
                  </a:lnTo>
                  <a:lnTo>
                    <a:pt x="178" y="10373"/>
                  </a:lnTo>
                  <a:lnTo>
                    <a:pt x="652" y="11202"/>
                  </a:lnTo>
                  <a:lnTo>
                    <a:pt x="1185" y="11914"/>
                  </a:lnTo>
                  <a:lnTo>
                    <a:pt x="1423" y="12151"/>
                  </a:lnTo>
                  <a:lnTo>
                    <a:pt x="1600" y="12329"/>
                  </a:lnTo>
                  <a:lnTo>
                    <a:pt x="1719" y="12269"/>
                  </a:lnTo>
                  <a:lnTo>
                    <a:pt x="1897" y="12092"/>
                  </a:lnTo>
                  <a:lnTo>
                    <a:pt x="2549" y="11499"/>
                  </a:lnTo>
                  <a:lnTo>
                    <a:pt x="4268" y="9661"/>
                  </a:lnTo>
                  <a:lnTo>
                    <a:pt x="6638" y="6935"/>
                  </a:lnTo>
                  <a:lnTo>
                    <a:pt x="8772" y="4445"/>
                  </a:lnTo>
                  <a:lnTo>
                    <a:pt x="10313" y="2608"/>
                  </a:lnTo>
                  <a:lnTo>
                    <a:pt x="11143" y="1600"/>
                  </a:lnTo>
                  <a:lnTo>
                    <a:pt x="11143" y="1423"/>
                  </a:lnTo>
                  <a:lnTo>
                    <a:pt x="11143" y="1245"/>
                  </a:lnTo>
                  <a:lnTo>
                    <a:pt x="11025" y="948"/>
                  </a:lnTo>
                  <a:lnTo>
                    <a:pt x="10847" y="711"/>
                  </a:lnTo>
                  <a:lnTo>
                    <a:pt x="10432" y="237"/>
                  </a:lnTo>
                  <a:lnTo>
                    <a:pt x="10195" y="59"/>
                  </a:lnTo>
                  <a:lnTo>
                    <a:pt x="10017"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6"/>
            <p:cNvSpPr/>
            <p:nvPr/>
          </p:nvSpPr>
          <p:spPr>
            <a:xfrm>
              <a:off x="1752650" y="1919750"/>
              <a:ext cx="112650" cy="117075"/>
            </a:xfrm>
            <a:custGeom>
              <a:avLst/>
              <a:gdLst/>
              <a:ahLst/>
              <a:cxnLst/>
              <a:rect l="l" t="t" r="r" b="b"/>
              <a:pathLst>
                <a:path w="4506" h="4683" extrusionOk="0">
                  <a:moveTo>
                    <a:pt x="2194" y="0"/>
                  </a:moveTo>
                  <a:lnTo>
                    <a:pt x="1779" y="60"/>
                  </a:lnTo>
                  <a:lnTo>
                    <a:pt x="1423" y="178"/>
                  </a:lnTo>
                  <a:lnTo>
                    <a:pt x="1127" y="297"/>
                  </a:lnTo>
                  <a:lnTo>
                    <a:pt x="949" y="475"/>
                  </a:lnTo>
                  <a:lnTo>
                    <a:pt x="534" y="830"/>
                  </a:lnTo>
                  <a:lnTo>
                    <a:pt x="297" y="1304"/>
                  </a:lnTo>
                  <a:lnTo>
                    <a:pt x="119" y="1838"/>
                  </a:lnTo>
                  <a:lnTo>
                    <a:pt x="1" y="2193"/>
                  </a:lnTo>
                  <a:lnTo>
                    <a:pt x="1" y="2490"/>
                  </a:lnTo>
                  <a:lnTo>
                    <a:pt x="1" y="2845"/>
                  </a:lnTo>
                  <a:lnTo>
                    <a:pt x="1" y="3201"/>
                  </a:lnTo>
                  <a:lnTo>
                    <a:pt x="119" y="3497"/>
                  </a:lnTo>
                  <a:lnTo>
                    <a:pt x="238" y="3794"/>
                  </a:lnTo>
                  <a:lnTo>
                    <a:pt x="415" y="4090"/>
                  </a:lnTo>
                  <a:lnTo>
                    <a:pt x="653" y="4268"/>
                  </a:lnTo>
                  <a:lnTo>
                    <a:pt x="1067" y="4505"/>
                  </a:lnTo>
                  <a:lnTo>
                    <a:pt x="1482" y="4624"/>
                  </a:lnTo>
                  <a:lnTo>
                    <a:pt x="1957" y="4683"/>
                  </a:lnTo>
                  <a:lnTo>
                    <a:pt x="2253" y="4683"/>
                  </a:lnTo>
                  <a:lnTo>
                    <a:pt x="2549" y="4624"/>
                  </a:lnTo>
                  <a:lnTo>
                    <a:pt x="2846" y="4505"/>
                  </a:lnTo>
                  <a:lnTo>
                    <a:pt x="3142" y="4387"/>
                  </a:lnTo>
                  <a:lnTo>
                    <a:pt x="3379" y="4268"/>
                  </a:lnTo>
                  <a:lnTo>
                    <a:pt x="3616" y="4031"/>
                  </a:lnTo>
                  <a:lnTo>
                    <a:pt x="3853" y="3853"/>
                  </a:lnTo>
                  <a:lnTo>
                    <a:pt x="4031" y="3616"/>
                  </a:lnTo>
                  <a:lnTo>
                    <a:pt x="4209" y="3320"/>
                  </a:lnTo>
                  <a:lnTo>
                    <a:pt x="4327" y="3023"/>
                  </a:lnTo>
                  <a:lnTo>
                    <a:pt x="4505" y="2490"/>
                  </a:lnTo>
                  <a:lnTo>
                    <a:pt x="4505" y="1956"/>
                  </a:lnTo>
                  <a:lnTo>
                    <a:pt x="4387" y="1423"/>
                  </a:lnTo>
                  <a:lnTo>
                    <a:pt x="3379" y="2016"/>
                  </a:lnTo>
                  <a:lnTo>
                    <a:pt x="2964" y="2193"/>
                  </a:lnTo>
                  <a:lnTo>
                    <a:pt x="2727" y="2312"/>
                  </a:lnTo>
                  <a:lnTo>
                    <a:pt x="2609" y="2490"/>
                  </a:lnTo>
                  <a:lnTo>
                    <a:pt x="2549" y="2549"/>
                  </a:lnTo>
                  <a:lnTo>
                    <a:pt x="2371" y="2549"/>
                  </a:lnTo>
                  <a:lnTo>
                    <a:pt x="2371" y="2431"/>
                  </a:lnTo>
                  <a:lnTo>
                    <a:pt x="2371" y="2371"/>
                  </a:lnTo>
                  <a:lnTo>
                    <a:pt x="2490" y="2134"/>
                  </a:lnTo>
                  <a:lnTo>
                    <a:pt x="2668" y="1956"/>
                  </a:lnTo>
                  <a:lnTo>
                    <a:pt x="3083" y="1719"/>
                  </a:lnTo>
                  <a:lnTo>
                    <a:pt x="4090" y="1008"/>
                  </a:lnTo>
                  <a:lnTo>
                    <a:pt x="4150" y="1008"/>
                  </a:lnTo>
                  <a:lnTo>
                    <a:pt x="3972" y="771"/>
                  </a:lnTo>
                  <a:lnTo>
                    <a:pt x="3735" y="593"/>
                  </a:lnTo>
                  <a:lnTo>
                    <a:pt x="3320" y="297"/>
                  </a:lnTo>
                  <a:lnTo>
                    <a:pt x="2786" y="60"/>
                  </a:lnTo>
                  <a:lnTo>
                    <a:pt x="2194" y="0"/>
                  </a:lnTo>
                  <a:close/>
                </a:path>
              </a:pathLst>
            </a:custGeom>
            <a:solidFill>
              <a:srgbClr val="9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6"/>
            <p:cNvSpPr/>
            <p:nvPr/>
          </p:nvSpPr>
          <p:spPr>
            <a:xfrm>
              <a:off x="1752650" y="1919750"/>
              <a:ext cx="112650" cy="117075"/>
            </a:xfrm>
            <a:custGeom>
              <a:avLst/>
              <a:gdLst/>
              <a:ahLst/>
              <a:cxnLst/>
              <a:rect l="l" t="t" r="r" b="b"/>
              <a:pathLst>
                <a:path w="4506" h="4683" fill="none" extrusionOk="0">
                  <a:moveTo>
                    <a:pt x="2194" y="0"/>
                  </a:moveTo>
                  <a:lnTo>
                    <a:pt x="2194" y="0"/>
                  </a:lnTo>
                  <a:lnTo>
                    <a:pt x="1779" y="60"/>
                  </a:lnTo>
                  <a:lnTo>
                    <a:pt x="1423" y="178"/>
                  </a:lnTo>
                  <a:lnTo>
                    <a:pt x="1423" y="178"/>
                  </a:lnTo>
                  <a:lnTo>
                    <a:pt x="1127" y="297"/>
                  </a:lnTo>
                  <a:lnTo>
                    <a:pt x="949" y="475"/>
                  </a:lnTo>
                  <a:lnTo>
                    <a:pt x="534" y="830"/>
                  </a:lnTo>
                  <a:lnTo>
                    <a:pt x="297" y="1304"/>
                  </a:lnTo>
                  <a:lnTo>
                    <a:pt x="119" y="1838"/>
                  </a:lnTo>
                  <a:lnTo>
                    <a:pt x="119" y="1838"/>
                  </a:lnTo>
                  <a:lnTo>
                    <a:pt x="1" y="2193"/>
                  </a:lnTo>
                  <a:lnTo>
                    <a:pt x="1" y="2490"/>
                  </a:lnTo>
                  <a:lnTo>
                    <a:pt x="1" y="2845"/>
                  </a:lnTo>
                  <a:lnTo>
                    <a:pt x="1" y="3201"/>
                  </a:lnTo>
                  <a:lnTo>
                    <a:pt x="119" y="3497"/>
                  </a:lnTo>
                  <a:lnTo>
                    <a:pt x="238" y="3794"/>
                  </a:lnTo>
                  <a:lnTo>
                    <a:pt x="415" y="4090"/>
                  </a:lnTo>
                  <a:lnTo>
                    <a:pt x="653" y="4268"/>
                  </a:lnTo>
                  <a:lnTo>
                    <a:pt x="653" y="4268"/>
                  </a:lnTo>
                  <a:lnTo>
                    <a:pt x="1067" y="4505"/>
                  </a:lnTo>
                  <a:lnTo>
                    <a:pt x="1482" y="4624"/>
                  </a:lnTo>
                  <a:lnTo>
                    <a:pt x="1482" y="4624"/>
                  </a:lnTo>
                  <a:lnTo>
                    <a:pt x="1957" y="4683"/>
                  </a:lnTo>
                  <a:lnTo>
                    <a:pt x="1957" y="4683"/>
                  </a:lnTo>
                  <a:lnTo>
                    <a:pt x="2253" y="4683"/>
                  </a:lnTo>
                  <a:lnTo>
                    <a:pt x="2549" y="4624"/>
                  </a:lnTo>
                  <a:lnTo>
                    <a:pt x="2846" y="4505"/>
                  </a:lnTo>
                  <a:lnTo>
                    <a:pt x="3142" y="4387"/>
                  </a:lnTo>
                  <a:lnTo>
                    <a:pt x="3379" y="4268"/>
                  </a:lnTo>
                  <a:lnTo>
                    <a:pt x="3616" y="4031"/>
                  </a:lnTo>
                  <a:lnTo>
                    <a:pt x="3853" y="3853"/>
                  </a:lnTo>
                  <a:lnTo>
                    <a:pt x="4031" y="3616"/>
                  </a:lnTo>
                  <a:lnTo>
                    <a:pt x="4031" y="3616"/>
                  </a:lnTo>
                  <a:lnTo>
                    <a:pt x="4209" y="3320"/>
                  </a:lnTo>
                  <a:lnTo>
                    <a:pt x="4327" y="3023"/>
                  </a:lnTo>
                  <a:lnTo>
                    <a:pt x="4505" y="2490"/>
                  </a:lnTo>
                  <a:lnTo>
                    <a:pt x="4505" y="1956"/>
                  </a:lnTo>
                  <a:lnTo>
                    <a:pt x="4387" y="1423"/>
                  </a:lnTo>
                  <a:lnTo>
                    <a:pt x="4387" y="1423"/>
                  </a:lnTo>
                  <a:lnTo>
                    <a:pt x="3379" y="2016"/>
                  </a:lnTo>
                  <a:lnTo>
                    <a:pt x="3379" y="2016"/>
                  </a:lnTo>
                  <a:lnTo>
                    <a:pt x="2964" y="2193"/>
                  </a:lnTo>
                  <a:lnTo>
                    <a:pt x="2727" y="2312"/>
                  </a:lnTo>
                  <a:lnTo>
                    <a:pt x="2609" y="2490"/>
                  </a:lnTo>
                  <a:lnTo>
                    <a:pt x="2609" y="2490"/>
                  </a:lnTo>
                  <a:lnTo>
                    <a:pt x="2549" y="2549"/>
                  </a:lnTo>
                  <a:lnTo>
                    <a:pt x="2490" y="2549"/>
                  </a:lnTo>
                  <a:lnTo>
                    <a:pt x="2490" y="2549"/>
                  </a:lnTo>
                  <a:lnTo>
                    <a:pt x="2371" y="2549"/>
                  </a:lnTo>
                  <a:lnTo>
                    <a:pt x="2371" y="2431"/>
                  </a:lnTo>
                  <a:lnTo>
                    <a:pt x="2371" y="2431"/>
                  </a:lnTo>
                  <a:lnTo>
                    <a:pt x="2371" y="2371"/>
                  </a:lnTo>
                  <a:lnTo>
                    <a:pt x="2371" y="2371"/>
                  </a:lnTo>
                  <a:lnTo>
                    <a:pt x="2490" y="2134"/>
                  </a:lnTo>
                  <a:lnTo>
                    <a:pt x="2668" y="1956"/>
                  </a:lnTo>
                  <a:lnTo>
                    <a:pt x="3083" y="1719"/>
                  </a:lnTo>
                  <a:lnTo>
                    <a:pt x="3083" y="1719"/>
                  </a:lnTo>
                  <a:lnTo>
                    <a:pt x="4090" y="1008"/>
                  </a:lnTo>
                  <a:lnTo>
                    <a:pt x="4090" y="1008"/>
                  </a:lnTo>
                  <a:lnTo>
                    <a:pt x="4150" y="1008"/>
                  </a:lnTo>
                  <a:lnTo>
                    <a:pt x="4150" y="1008"/>
                  </a:lnTo>
                  <a:lnTo>
                    <a:pt x="3972" y="771"/>
                  </a:lnTo>
                  <a:lnTo>
                    <a:pt x="3735" y="593"/>
                  </a:lnTo>
                  <a:lnTo>
                    <a:pt x="3320" y="297"/>
                  </a:lnTo>
                  <a:lnTo>
                    <a:pt x="2786" y="60"/>
                  </a:lnTo>
                  <a:lnTo>
                    <a:pt x="21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6"/>
            <p:cNvSpPr/>
            <p:nvPr/>
          </p:nvSpPr>
          <p:spPr>
            <a:xfrm>
              <a:off x="1808950" y="2051625"/>
              <a:ext cx="78575" cy="81525"/>
            </a:xfrm>
            <a:custGeom>
              <a:avLst/>
              <a:gdLst/>
              <a:ahLst/>
              <a:cxnLst/>
              <a:rect l="l" t="t" r="r" b="b"/>
              <a:pathLst>
                <a:path w="3143" h="3261" extrusionOk="0">
                  <a:moveTo>
                    <a:pt x="1246" y="1"/>
                  </a:moveTo>
                  <a:lnTo>
                    <a:pt x="1009" y="119"/>
                  </a:lnTo>
                  <a:lnTo>
                    <a:pt x="653" y="297"/>
                  </a:lnTo>
                  <a:lnTo>
                    <a:pt x="416" y="593"/>
                  </a:lnTo>
                  <a:lnTo>
                    <a:pt x="238" y="890"/>
                  </a:lnTo>
                  <a:lnTo>
                    <a:pt x="60" y="1245"/>
                  </a:lnTo>
                  <a:lnTo>
                    <a:pt x="1" y="1719"/>
                  </a:lnTo>
                  <a:lnTo>
                    <a:pt x="1" y="2194"/>
                  </a:lnTo>
                  <a:lnTo>
                    <a:pt x="60" y="2431"/>
                  </a:lnTo>
                  <a:lnTo>
                    <a:pt x="179" y="2609"/>
                  </a:lnTo>
                  <a:lnTo>
                    <a:pt x="297" y="2846"/>
                  </a:lnTo>
                  <a:lnTo>
                    <a:pt x="475" y="2964"/>
                  </a:lnTo>
                  <a:lnTo>
                    <a:pt x="771" y="3142"/>
                  </a:lnTo>
                  <a:lnTo>
                    <a:pt x="1068" y="3261"/>
                  </a:lnTo>
                  <a:lnTo>
                    <a:pt x="1364" y="3261"/>
                  </a:lnTo>
                  <a:lnTo>
                    <a:pt x="1779" y="3201"/>
                  </a:lnTo>
                  <a:lnTo>
                    <a:pt x="2194" y="3083"/>
                  </a:lnTo>
                  <a:lnTo>
                    <a:pt x="2550" y="2786"/>
                  </a:lnTo>
                  <a:lnTo>
                    <a:pt x="2846" y="2490"/>
                  </a:lnTo>
                  <a:lnTo>
                    <a:pt x="3083" y="2075"/>
                  </a:lnTo>
                  <a:lnTo>
                    <a:pt x="3142" y="1719"/>
                  </a:lnTo>
                  <a:lnTo>
                    <a:pt x="3142" y="1305"/>
                  </a:lnTo>
                  <a:lnTo>
                    <a:pt x="3083" y="949"/>
                  </a:lnTo>
                  <a:lnTo>
                    <a:pt x="2016" y="1779"/>
                  </a:lnTo>
                  <a:lnTo>
                    <a:pt x="1838" y="1779"/>
                  </a:lnTo>
                  <a:lnTo>
                    <a:pt x="1779" y="1660"/>
                  </a:lnTo>
                  <a:lnTo>
                    <a:pt x="1838" y="1601"/>
                  </a:lnTo>
                  <a:lnTo>
                    <a:pt x="2135" y="1245"/>
                  </a:lnTo>
                  <a:lnTo>
                    <a:pt x="2490" y="890"/>
                  </a:lnTo>
                  <a:lnTo>
                    <a:pt x="2846" y="593"/>
                  </a:lnTo>
                  <a:lnTo>
                    <a:pt x="2609" y="356"/>
                  </a:lnTo>
                  <a:lnTo>
                    <a:pt x="2253" y="119"/>
                  </a:lnTo>
                  <a:lnTo>
                    <a:pt x="1898" y="1"/>
                  </a:lnTo>
                  <a:close/>
                </a:path>
              </a:pathLst>
            </a:custGeom>
            <a:solidFill>
              <a:srgbClr val="9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6"/>
            <p:cNvSpPr/>
            <p:nvPr/>
          </p:nvSpPr>
          <p:spPr>
            <a:xfrm>
              <a:off x="1808950" y="2051625"/>
              <a:ext cx="78575" cy="81525"/>
            </a:xfrm>
            <a:custGeom>
              <a:avLst/>
              <a:gdLst/>
              <a:ahLst/>
              <a:cxnLst/>
              <a:rect l="l" t="t" r="r" b="b"/>
              <a:pathLst>
                <a:path w="3143" h="3261" fill="none" extrusionOk="0">
                  <a:moveTo>
                    <a:pt x="1542" y="1"/>
                  </a:moveTo>
                  <a:lnTo>
                    <a:pt x="1542" y="1"/>
                  </a:lnTo>
                  <a:lnTo>
                    <a:pt x="1246" y="1"/>
                  </a:lnTo>
                  <a:lnTo>
                    <a:pt x="1009" y="119"/>
                  </a:lnTo>
                  <a:lnTo>
                    <a:pt x="1009" y="119"/>
                  </a:lnTo>
                  <a:lnTo>
                    <a:pt x="653" y="297"/>
                  </a:lnTo>
                  <a:lnTo>
                    <a:pt x="416" y="593"/>
                  </a:lnTo>
                  <a:lnTo>
                    <a:pt x="238" y="890"/>
                  </a:lnTo>
                  <a:lnTo>
                    <a:pt x="60" y="1245"/>
                  </a:lnTo>
                  <a:lnTo>
                    <a:pt x="60" y="1245"/>
                  </a:lnTo>
                  <a:lnTo>
                    <a:pt x="1" y="1719"/>
                  </a:lnTo>
                  <a:lnTo>
                    <a:pt x="1" y="2194"/>
                  </a:lnTo>
                  <a:lnTo>
                    <a:pt x="60" y="2431"/>
                  </a:lnTo>
                  <a:lnTo>
                    <a:pt x="179" y="2609"/>
                  </a:lnTo>
                  <a:lnTo>
                    <a:pt x="297" y="2846"/>
                  </a:lnTo>
                  <a:lnTo>
                    <a:pt x="475" y="2964"/>
                  </a:lnTo>
                  <a:lnTo>
                    <a:pt x="475" y="2964"/>
                  </a:lnTo>
                  <a:lnTo>
                    <a:pt x="771" y="3142"/>
                  </a:lnTo>
                  <a:lnTo>
                    <a:pt x="1068" y="3261"/>
                  </a:lnTo>
                  <a:lnTo>
                    <a:pt x="1068" y="3261"/>
                  </a:lnTo>
                  <a:lnTo>
                    <a:pt x="1364" y="3261"/>
                  </a:lnTo>
                  <a:lnTo>
                    <a:pt x="1364" y="3261"/>
                  </a:lnTo>
                  <a:lnTo>
                    <a:pt x="1779" y="3201"/>
                  </a:lnTo>
                  <a:lnTo>
                    <a:pt x="2194" y="3083"/>
                  </a:lnTo>
                  <a:lnTo>
                    <a:pt x="2550" y="2786"/>
                  </a:lnTo>
                  <a:lnTo>
                    <a:pt x="2846" y="2490"/>
                  </a:lnTo>
                  <a:lnTo>
                    <a:pt x="2846" y="2490"/>
                  </a:lnTo>
                  <a:lnTo>
                    <a:pt x="3083" y="2075"/>
                  </a:lnTo>
                  <a:lnTo>
                    <a:pt x="3142" y="1719"/>
                  </a:lnTo>
                  <a:lnTo>
                    <a:pt x="3142" y="1305"/>
                  </a:lnTo>
                  <a:lnTo>
                    <a:pt x="3083" y="949"/>
                  </a:lnTo>
                  <a:lnTo>
                    <a:pt x="3083" y="949"/>
                  </a:lnTo>
                  <a:lnTo>
                    <a:pt x="2016" y="1779"/>
                  </a:lnTo>
                  <a:lnTo>
                    <a:pt x="2016" y="1779"/>
                  </a:lnTo>
                  <a:lnTo>
                    <a:pt x="1898" y="1779"/>
                  </a:lnTo>
                  <a:lnTo>
                    <a:pt x="1898" y="1779"/>
                  </a:lnTo>
                  <a:lnTo>
                    <a:pt x="1838" y="1779"/>
                  </a:lnTo>
                  <a:lnTo>
                    <a:pt x="1779" y="1660"/>
                  </a:lnTo>
                  <a:lnTo>
                    <a:pt x="1779" y="1660"/>
                  </a:lnTo>
                  <a:lnTo>
                    <a:pt x="1838" y="1601"/>
                  </a:lnTo>
                  <a:lnTo>
                    <a:pt x="1838" y="1601"/>
                  </a:lnTo>
                  <a:lnTo>
                    <a:pt x="2135" y="1245"/>
                  </a:lnTo>
                  <a:lnTo>
                    <a:pt x="2490" y="890"/>
                  </a:lnTo>
                  <a:lnTo>
                    <a:pt x="2490" y="890"/>
                  </a:lnTo>
                  <a:lnTo>
                    <a:pt x="2846" y="593"/>
                  </a:lnTo>
                  <a:lnTo>
                    <a:pt x="2846" y="593"/>
                  </a:lnTo>
                  <a:lnTo>
                    <a:pt x="2609" y="356"/>
                  </a:lnTo>
                  <a:lnTo>
                    <a:pt x="2253" y="119"/>
                  </a:lnTo>
                  <a:lnTo>
                    <a:pt x="1898" y="1"/>
                  </a:lnTo>
                  <a:lnTo>
                    <a:pt x="15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6"/>
            <p:cNvSpPr/>
            <p:nvPr/>
          </p:nvSpPr>
          <p:spPr>
            <a:xfrm>
              <a:off x="1866750" y="2131650"/>
              <a:ext cx="78550" cy="83000"/>
            </a:xfrm>
            <a:custGeom>
              <a:avLst/>
              <a:gdLst/>
              <a:ahLst/>
              <a:cxnLst/>
              <a:rect l="l" t="t" r="r" b="b"/>
              <a:pathLst>
                <a:path w="3142" h="3320" extrusionOk="0">
                  <a:moveTo>
                    <a:pt x="1542" y="0"/>
                  </a:moveTo>
                  <a:lnTo>
                    <a:pt x="1304" y="60"/>
                  </a:lnTo>
                  <a:lnTo>
                    <a:pt x="1008" y="119"/>
                  </a:lnTo>
                  <a:lnTo>
                    <a:pt x="653" y="356"/>
                  </a:lnTo>
                  <a:lnTo>
                    <a:pt x="415" y="593"/>
                  </a:lnTo>
                  <a:lnTo>
                    <a:pt x="238" y="949"/>
                  </a:lnTo>
                  <a:lnTo>
                    <a:pt x="60" y="1304"/>
                  </a:lnTo>
                  <a:lnTo>
                    <a:pt x="1" y="1778"/>
                  </a:lnTo>
                  <a:lnTo>
                    <a:pt x="60" y="2253"/>
                  </a:lnTo>
                  <a:lnTo>
                    <a:pt x="119" y="2490"/>
                  </a:lnTo>
                  <a:lnTo>
                    <a:pt x="178" y="2668"/>
                  </a:lnTo>
                  <a:lnTo>
                    <a:pt x="297" y="2845"/>
                  </a:lnTo>
                  <a:lnTo>
                    <a:pt x="475" y="3023"/>
                  </a:lnTo>
                  <a:lnTo>
                    <a:pt x="771" y="3201"/>
                  </a:lnTo>
                  <a:lnTo>
                    <a:pt x="1067" y="3260"/>
                  </a:lnTo>
                  <a:lnTo>
                    <a:pt x="1364" y="3320"/>
                  </a:lnTo>
                  <a:lnTo>
                    <a:pt x="1779" y="3260"/>
                  </a:lnTo>
                  <a:lnTo>
                    <a:pt x="2194" y="3082"/>
                  </a:lnTo>
                  <a:lnTo>
                    <a:pt x="2549" y="2845"/>
                  </a:lnTo>
                  <a:lnTo>
                    <a:pt x="2846" y="2549"/>
                  </a:lnTo>
                  <a:lnTo>
                    <a:pt x="3083" y="2134"/>
                  </a:lnTo>
                  <a:lnTo>
                    <a:pt x="3142" y="1719"/>
                  </a:lnTo>
                  <a:lnTo>
                    <a:pt x="3142" y="1304"/>
                  </a:lnTo>
                  <a:lnTo>
                    <a:pt x="3023" y="949"/>
                  </a:lnTo>
                  <a:lnTo>
                    <a:pt x="2846" y="593"/>
                  </a:lnTo>
                  <a:lnTo>
                    <a:pt x="2490" y="297"/>
                  </a:lnTo>
                  <a:lnTo>
                    <a:pt x="2194" y="949"/>
                  </a:lnTo>
                  <a:lnTo>
                    <a:pt x="1838" y="1541"/>
                  </a:lnTo>
                  <a:lnTo>
                    <a:pt x="1719" y="1601"/>
                  </a:lnTo>
                  <a:lnTo>
                    <a:pt x="1660" y="1541"/>
                  </a:lnTo>
                  <a:lnTo>
                    <a:pt x="1601" y="1482"/>
                  </a:lnTo>
                  <a:lnTo>
                    <a:pt x="1660" y="1423"/>
                  </a:lnTo>
                  <a:lnTo>
                    <a:pt x="1897" y="771"/>
                  </a:lnTo>
                  <a:lnTo>
                    <a:pt x="2194" y="119"/>
                  </a:lnTo>
                  <a:lnTo>
                    <a:pt x="1897" y="60"/>
                  </a:lnTo>
                  <a:lnTo>
                    <a:pt x="1542" y="0"/>
                  </a:lnTo>
                  <a:close/>
                </a:path>
              </a:pathLst>
            </a:custGeom>
            <a:solidFill>
              <a:srgbClr val="9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6"/>
            <p:cNvSpPr/>
            <p:nvPr/>
          </p:nvSpPr>
          <p:spPr>
            <a:xfrm>
              <a:off x="1866750" y="2131650"/>
              <a:ext cx="78550" cy="83000"/>
            </a:xfrm>
            <a:custGeom>
              <a:avLst/>
              <a:gdLst/>
              <a:ahLst/>
              <a:cxnLst/>
              <a:rect l="l" t="t" r="r" b="b"/>
              <a:pathLst>
                <a:path w="3142" h="3320" fill="none" extrusionOk="0">
                  <a:moveTo>
                    <a:pt x="1542" y="0"/>
                  </a:moveTo>
                  <a:lnTo>
                    <a:pt x="1542" y="0"/>
                  </a:lnTo>
                  <a:lnTo>
                    <a:pt x="1304" y="60"/>
                  </a:lnTo>
                  <a:lnTo>
                    <a:pt x="1008" y="119"/>
                  </a:lnTo>
                  <a:lnTo>
                    <a:pt x="1008" y="119"/>
                  </a:lnTo>
                  <a:lnTo>
                    <a:pt x="653" y="356"/>
                  </a:lnTo>
                  <a:lnTo>
                    <a:pt x="415" y="593"/>
                  </a:lnTo>
                  <a:lnTo>
                    <a:pt x="238" y="949"/>
                  </a:lnTo>
                  <a:lnTo>
                    <a:pt x="60" y="1304"/>
                  </a:lnTo>
                  <a:lnTo>
                    <a:pt x="60" y="1304"/>
                  </a:lnTo>
                  <a:lnTo>
                    <a:pt x="1" y="1778"/>
                  </a:lnTo>
                  <a:lnTo>
                    <a:pt x="60" y="2253"/>
                  </a:lnTo>
                  <a:lnTo>
                    <a:pt x="119" y="2490"/>
                  </a:lnTo>
                  <a:lnTo>
                    <a:pt x="178" y="2668"/>
                  </a:lnTo>
                  <a:lnTo>
                    <a:pt x="297" y="2845"/>
                  </a:lnTo>
                  <a:lnTo>
                    <a:pt x="475" y="3023"/>
                  </a:lnTo>
                  <a:lnTo>
                    <a:pt x="475" y="3023"/>
                  </a:lnTo>
                  <a:lnTo>
                    <a:pt x="771" y="3201"/>
                  </a:lnTo>
                  <a:lnTo>
                    <a:pt x="1067" y="3260"/>
                  </a:lnTo>
                  <a:lnTo>
                    <a:pt x="1067" y="3260"/>
                  </a:lnTo>
                  <a:lnTo>
                    <a:pt x="1364" y="3320"/>
                  </a:lnTo>
                  <a:lnTo>
                    <a:pt x="1364" y="3320"/>
                  </a:lnTo>
                  <a:lnTo>
                    <a:pt x="1779" y="3260"/>
                  </a:lnTo>
                  <a:lnTo>
                    <a:pt x="2194" y="3082"/>
                  </a:lnTo>
                  <a:lnTo>
                    <a:pt x="2549" y="2845"/>
                  </a:lnTo>
                  <a:lnTo>
                    <a:pt x="2846" y="2549"/>
                  </a:lnTo>
                  <a:lnTo>
                    <a:pt x="2846" y="2549"/>
                  </a:lnTo>
                  <a:lnTo>
                    <a:pt x="3083" y="2134"/>
                  </a:lnTo>
                  <a:lnTo>
                    <a:pt x="3142" y="1719"/>
                  </a:lnTo>
                  <a:lnTo>
                    <a:pt x="3142" y="1304"/>
                  </a:lnTo>
                  <a:lnTo>
                    <a:pt x="3023" y="949"/>
                  </a:lnTo>
                  <a:lnTo>
                    <a:pt x="3023" y="949"/>
                  </a:lnTo>
                  <a:lnTo>
                    <a:pt x="2846" y="593"/>
                  </a:lnTo>
                  <a:lnTo>
                    <a:pt x="2490" y="297"/>
                  </a:lnTo>
                  <a:lnTo>
                    <a:pt x="2490" y="297"/>
                  </a:lnTo>
                  <a:lnTo>
                    <a:pt x="2194" y="949"/>
                  </a:lnTo>
                  <a:lnTo>
                    <a:pt x="1838" y="1541"/>
                  </a:lnTo>
                  <a:lnTo>
                    <a:pt x="1838" y="1541"/>
                  </a:lnTo>
                  <a:lnTo>
                    <a:pt x="1719" y="1601"/>
                  </a:lnTo>
                  <a:lnTo>
                    <a:pt x="1719" y="1601"/>
                  </a:lnTo>
                  <a:lnTo>
                    <a:pt x="1660" y="1541"/>
                  </a:lnTo>
                  <a:lnTo>
                    <a:pt x="1601" y="1482"/>
                  </a:lnTo>
                  <a:lnTo>
                    <a:pt x="1601" y="1482"/>
                  </a:lnTo>
                  <a:lnTo>
                    <a:pt x="1660" y="1423"/>
                  </a:lnTo>
                  <a:lnTo>
                    <a:pt x="1660" y="1423"/>
                  </a:lnTo>
                  <a:lnTo>
                    <a:pt x="1897" y="771"/>
                  </a:lnTo>
                  <a:lnTo>
                    <a:pt x="2194" y="119"/>
                  </a:lnTo>
                  <a:lnTo>
                    <a:pt x="2194" y="119"/>
                  </a:lnTo>
                  <a:lnTo>
                    <a:pt x="1897" y="60"/>
                  </a:lnTo>
                  <a:lnTo>
                    <a:pt x="15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6"/>
            <p:cNvSpPr/>
            <p:nvPr/>
          </p:nvSpPr>
          <p:spPr>
            <a:xfrm>
              <a:off x="1811925" y="1913825"/>
              <a:ext cx="100775" cy="69675"/>
            </a:xfrm>
            <a:custGeom>
              <a:avLst/>
              <a:gdLst/>
              <a:ahLst/>
              <a:cxnLst/>
              <a:rect l="l" t="t" r="r" b="b"/>
              <a:pathLst>
                <a:path w="4031" h="2787" extrusionOk="0">
                  <a:moveTo>
                    <a:pt x="3794" y="0"/>
                  </a:moveTo>
                  <a:lnTo>
                    <a:pt x="3616" y="60"/>
                  </a:lnTo>
                  <a:lnTo>
                    <a:pt x="3201" y="356"/>
                  </a:lnTo>
                  <a:lnTo>
                    <a:pt x="2727" y="652"/>
                  </a:lnTo>
                  <a:lnTo>
                    <a:pt x="1719" y="1245"/>
                  </a:lnTo>
                  <a:lnTo>
                    <a:pt x="712" y="1956"/>
                  </a:lnTo>
                  <a:lnTo>
                    <a:pt x="297" y="2193"/>
                  </a:lnTo>
                  <a:lnTo>
                    <a:pt x="119" y="2371"/>
                  </a:lnTo>
                  <a:lnTo>
                    <a:pt x="0" y="2608"/>
                  </a:lnTo>
                  <a:lnTo>
                    <a:pt x="0" y="2727"/>
                  </a:lnTo>
                  <a:lnTo>
                    <a:pt x="60" y="2786"/>
                  </a:lnTo>
                  <a:lnTo>
                    <a:pt x="119" y="2786"/>
                  </a:lnTo>
                  <a:lnTo>
                    <a:pt x="238" y="2727"/>
                  </a:lnTo>
                  <a:lnTo>
                    <a:pt x="356" y="2549"/>
                  </a:lnTo>
                  <a:lnTo>
                    <a:pt x="593" y="2430"/>
                  </a:lnTo>
                  <a:lnTo>
                    <a:pt x="1008" y="2253"/>
                  </a:lnTo>
                  <a:lnTo>
                    <a:pt x="2134" y="1601"/>
                  </a:lnTo>
                  <a:lnTo>
                    <a:pt x="3083" y="1067"/>
                  </a:lnTo>
                  <a:lnTo>
                    <a:pt x="3557" y="771"/>
                  </a:lnTo>
                  <a:lnTo>
                    <a:pt x="3794" y="593"/>
                  </a:lnTo>
                  <a:lnTo>
                    <a:pt x="3972" y="415"/>
                  </a:lnTo>
                  <a:lnTo>
                    <a:pt x="4031" y="237"/>
                  </a:lnTo>
                  <a:lnTo>
                    <a:pt x="3912" y="60"/>
                  </a:lnTo>
                  <a:lnTo>
                    <a:pt x="3794"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6"/>
            <p:cNvSpPr/>
            <p:nvPr/>
          </p:nvSpPr>
          <p:spPr>
            <a:xfrm>
              <a:off x="1811925" y="1913825"/>
              <a:ext cx="100775" cy="69675"/>
            </a:xfrm>
            <a:custGeom>
              <a:avLst/>
              <a:gdLst/>
              <a:ahLst/>
              <a:cxnLst/>
              <a:rect l="l" t="t" r="r" b="b"/>
              <a:pathLst>
                <a:path w="4031" h="2787" fill="none" extrusionOk="0">
                  <a:moveTo>
                    <a:pt x="238" y="2727"/>
                  </a:moveTo>
                  <a:lnTo>
                    <a:pt x="238" y="2727"/>
                  </a:lnTo>
                  <a:lnTo>
                    <a:pt x="356" y="2549"/>
                  </a:lnTo>
                  <a:lnTo>
                    <a:pt x="593" y="2430"/>
                  </a:lnTo>
                  <a:lnTo>
                    <a:pt x="1008" y="2253"/>
                  </a:lnTo>
                  <a:lnTo>
                    <a:pt x="1008" y="2253"/>
                  </a:lnTo>
                  <a:lnTo>
                    <a:pt x="2134" y="1601"/>
                  </a:lnTo>
                  <a:lnTo>
                    <a:pt x="2134" y="1601"/>
                  </a:lnTo>
                  <a:lnTo>
                    <a:pt x="3083" y="1067"/>
                  </a:lnTo>
                  <a:lnTo>
                    <a:pt x="3083" y="1067"/>
                  </a:lnTo>
                  <a:lnTo>
                    <a:pt x="3557" y="771"/>
                  </a:lnTo>
                  <a:lnTo>
                    <a:pt x="3557" y="771"/>
                  </a:lnTo>
                  <a:lnTo>
                    <a:pt x="3794" y="593"/>
                  </a:lnTo>
                  <a:lnTo>
                    <a:pt x="3972" y="415"/>
                  </a:lnTo>
                  <a:lnTo>
                    <a:pt x="3972" y="415"/>
                  </a:lnTo>
                  <a:lnTo>
                    <a:pt x="4031" y="237"/>
                  </a:lnTo>
                  <a:lnTo>
                    <a:pt x="3912" y="60"/>
                  </a:lnTo>
                  <a:lnTo>
                    <a:pt x="3794" y="0"/>
                  </a:lnTo>
                  <a:lnTo>
                    <a:pt x="3616" y="60"/>
                  </a:lnTo>
                  <a:lnTo>
                    <a:pt x="3616" y="60"/>
                  </a:lnTo>
                  <a:lnTo>
                    <a:pt x="3201" y="356"/>
                  </a:lnTo>
                  <a:lnTo>
                    <a:pt x="3201" y="356"/>
                  </a:lnTo>
                  <a:lnTo>
                    <a:pt x="2727" y="652"/>
                  </a:lnTo>
                  <a:lnTo>
                    <a:pt x="2727" y="652"/>
                  </a:lnTo>
                  <a:lnTo>
                    <a:pt x="1719" y="1245"/>
                  </a:lnTo>
                  <a:lnTo>
                    <a:pt x="1719" y="1245"/>
                  </a:lnTo>
                  <a:lnTo>
                    <a:pt x="712" y="1956"/>
                  </a:lnTo>
                  <a:lnTo>
                    <a:pt x="712" y="1956"/>
                  </a:lnTo>
                  <a:lnTo>
                    <a:pt x="297" y="2193"/>
                  </a:lnTo>
                  <a:lnTo>
                    <a:pt x="119" y="2371"/>
                  </a:lnTo>
                  <a:lnTo>
                    <a:pt x="0" y="2608"/>
                  </a:lnTo>
                  <a:lnTo>
                    <a:pt x="0" y="2608"/>
                  </a:lnTo>
                  <a:lnTo>
                    <a:pt x="0" y="2727"/>
                  </a:lnTo>
                  <a:lnTo>
                    <a:pt x="60" y="2786"/>
                  </a:lnTo>
                  <a:lnTo>
                    <a:pt x="119" y="2786"/>
                  </a:lnTo>
                  <a:lnTo>
                    <a:pt x="238" y="27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6"/>
            <p:cNvSpPr/>
            <p:nvPr/>
          </p:nvSpPr>
          <p:spPr>
            <a:xfrm>
              <a:off x="1853425" y="2035325"/>
              <a:ext cx="71150" cy="60775"/>
            </a:xfrm>
            <a:custGeom>
              <a:avLst/>
              <a:gdLst/>
              <a:ahLst/>
              <a:cxnLst/>
              <a:rect l="l" t="t" r="r" b="b"/>
              <a:pathLst>
                <a:path w="2846" h="2431" extrusionOk="0">
                  <a:moveTo>
                    <a:pt x="2608" y="1"/>
                  </a:moveTo>
                  <a:lnTo>
                    <a:pt x="2430" y="60"/>
                  </a:lnTo>
                  <a:lnTo>
                    <a:pt x="2075" y="297"/>
                  </a:lnTo>
                  <a:lnTo>
                    <a:pt x="1423" y="949"/>
                  </a:lnTo>
                  <a:lnTo>
                    <a:pt x="711" y="1542"/>
                  </a:lnTo>
                  <a:lnTo>
                    <a:pt x="356" y="1897"/>
                  </a:lnTo>
                  <a:lnTo>
                    <a:pt x="59" y="2253"/>
                  </a:lnTo>
                  <a:lnTo>
                    <a:pt x="0" y="2312"/>
                  </a:lnTo>
                  <a:lnTo>
                    <a:pt x="59" y="2431"/>
                  </a:lnTo>
                  <a:lnTo>
                    <a:pt x="237" y="2431"/>
                  </a:lnTo>
                  <a:lnTo>
                    <a:pt x="1719" y="1245"/>
                  </a:lnTo>
                  <a:lnTo>
                    <a:pt x="2015" y="1008"/>
                  </a:lnTo>
                  <a:lnTo>
                    <a:pt x="2312" y="712"/>
                  </a:lnTo>
                  <a:lnTo>
                    <a:pt x="2608" y="416"/>
                  </a:lnTo>
                  <a:lnTo>
                    <a:pt x="2786" y="297"/>
                  </a:lnTo>
                  <a:lnTo>
                    <a:pt x="2845" y="119"/>
                  </a:lnTo>
                  <a:lnTo>
                    <a:pt x="2845" y="60"/>
                  </a:lnTo>
                  <a:lnTo>
                    <a:pt x="2786"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1853425" y="2035325"/>
              <a:ext cx="71150" cy="60775"/>
            </a:xfrm>
            <a:custGeom>
              <a:avLst/>
              <a:gdLst/>
              <a:ahLst/>
              <a:cxnLst/>
              <a:rect l="l" t="t" r="r" b="b"/>
              <a:pathLst>
                <a:path w="2846" h="2431" fill="none" extrusionOk="0">
                  <a:moveTo>
                    <a:pt x="237" y="2431"/>
                  </a:moveTo>
                  <a:lnTo>
                    <a:pt x="237" y="2431"/>
                  </a:lnTo>
                  <a:lnTo>
                    <a:pt x="1719" y="1245"/>
                  </a:lnTo>
                  <a:lnTo>
                    <a:pt x="1719" y="1245"/>
                  </a:lnTo>
                  <a:lnTo>
                    <a:pt x="2015" y="1008"/>
                  </a:lnTo>
                  <a:lnTo>
                    <a:pt x="2312" y="712"/>
                  </a:lnTo>
                  <a:lnTo>
                    <a:pt x="2312" y="712"/>
                  </a:lnTo>
                  <a:lnTo>
                    <a:pt x="2608" y="416"/>
                  </a:lnTo>
                  <a:lnTo>
                    <a:pt x="2608" y="416"/>
                  </a:lnTo>
                  <a:lnTo>
                    <a:pt x="2786" y="297"/>
                  </a:lnTo>
                  <a:lnTo>
                    <a:pt x="2845" y="119"/>
                  </a:lnTo>
                  <a:lnTo>
                    <a:pt x="2845" y="119"/>
                  </a:lnTo>
                  <a:lnTo>
                    <a:pt x="2845" y="60"/>
                  </a:lnTo>
                  <a:lnTo>
                    <a:pt x="2786" y="1"/>
                  </a:lnTo>
                  <a:lnTo>
                    <a:pt x="2786" y="1"/>
                  </a:lnTo>
                  <a:lnTo>
                    <a:pt x="2608" y="1"/>
                  </a:lnTo>
                  <a:lnTo>
                    <a:pt x="2430" y="60"/>
                  </a:lnTo>
                  <a:lnTo>
                    <a:pt x="2075" y="297"/>
                  </a:lnTo>
                  <a:lnTo>
                    <a:pt x="2075" y="297"/>
                  </a:lnTo>
                  <a:lnTo>
                    <a:pt x="1423" y="949"/>
                  </a:lnTo>
                  <a:lnTo>
                    <a:pt x="1423" y="949"/>
                  </a:lnTo>
                  <a:lnTo>
                    <a:pt x="711" y="1542"/>
                  </a:lnTo>
                  <a:lnTo>
                    <a:pt x="711" y="1542"/>
                  </a:lnTo>
                  <a:lnTo>
                    <a:pt x="356" y="1897"/>
                  </a:lnTo>
                  <a:lnTo>
                    <a:pt x="59" y="2253"/>
                  </a:lnTo>
                  <a:lnTo>
                    <a:pt x="59" y="2253"/>
                  </a:lnTo>
                  <a:lnTo>
                    <a:pt x="0" y="2312"/>
                  </a:lnTo>
                  <a:lnTo>
                    <a:pt x="59" y="2431"/>
                  </a:lnTo>
                  <a:lnTo>
                    <a:pt x="119" y="2431"/>
                  </a:lnTo>
                  <a:lnTo>
                    <a:pt x="237" y="24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6"/>
            <p:cNvSpPr/>
            <p:nvPr/>
          </p:nvSpPr>
          <p:spPr>
            <a:xfrm>
              <a:off x="1906750" y="2090150"/>
              <a:ext cx="40050" cy="81525"/>
            </a:xfrm>
            <a:custGeom>
              <a:avLst/>
              <a:gdLst/>
              <a:ahLst/>
              <a:cxnLst/>
              <a:rect l="l" t="t" r="r" b="b"/>
              <a:pathLst>
                <a:path w="1602" h="3261" extrusionOk="0">
                  <a:moveTo>
                    <a:pt x="1305" y="1"/>
                  </a:moveTo>
                  <a:lnTo>
                    <a:pt x="1246" y="60"/>
                  </a:lnTo>
                  <a:lnTo>
                    <a:pt x="1186" y="178"/>
                  </a:lnTo>
                  <a:lnTo>
                    <a:pt x="653" y="1601"/>
                  </a:lnTo>
                  <a:lnTo>
                    <a:pt x="356" y="2372"/>
                  </a:lnTo>
                  <a:lnTo>
                    <a:pt x="60" y="3083"/>
                  </a:lnTo>
                  <a:lnTo>
                    <a:pt x="1" y="3142"/>
                  </a:lnTo>
                  <a:lnTo>
                    <a:pt x="60" y="3201"/>
                  </a:lnTo>
                  <a:lnTo>
                    <a:pt x="179" y="3261"/>
                  </a:lnTo>
                  <a:lnTo>
                    <a:pt x="238" y="3201"/>
                  </a:lnTo>
                  <a:lnTo>
                    <a:pt x="653" y="2490"/>
                  </a:lnTo>
                  <a:lnTo>
                    <a:pt x="1008" y="1779"/>
                  </a:lnTo>
                  <a:lnTo>
                    <a:pt x="1601" y="356"/>
                  </a:lnTo>
                  <a:lnTo>
                    <a:pt x="1601" y="238"/>
                  </a:lnTo>
                  <a:lnTo>
                    <a:pt x="1601" y="119"/>
                  </a:lnTo>
                  <a:lnTo>
                    <a:pt x="1483" y="60"/>
                  </a:lnTo>
                  <a:lnTo>
                    <a:pt x="1305"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6"/>
            <p:cNvSpPr/>
            <p:nvPr/>
          </p:nvSpPr>
          <p:spPr>
            <a:xfrm>
              <a:off x="1906750" y="2090150"/>
              <a:ext cx="40050" cy="81525"/>
            </a:xfrm>
            <a:custGeom>
              <a:avLst/>
              <a:gdLst/>
              <a:ahLst/>
              <a:cxnLst/>
              <a:rect l="l" t="t" r="r" b="b"/>
              <a:pathLst>
                <a:path w="1602" h="3261" fill="none" extrusionOk="0">
                  <a:moveTo>
                    <a:pt x="238" y="3201"/>
                  </a:moveTo>
                  <a:lnTo>
                    <a:pt x="238" y="3201"/>
                  </a:lnTo>
                  <a:lnTo>
                    <a:pt x="653" y="2490"/>
                  </a:lnTo>
                  <a:lnTo>
                    <a:pt x="1008" y="1779"/>
                  </a:lnTo>
                  <a:lnTo>
                    <a:pt x="1601" y="356"/>
                  </a:lnTo>
                  <a:lnTo>
                    <a:pt x="1601" y="356"/>
                  </a:lnTo>
                  <a:lnTo>
                    <a:pt x="1601" y="238"/>
                  </a:lnTo>
                  <a:lnTo>
                    <a:pt x="1601" y="119"/>
                  </a:lnTo>
                  <a:lnTo>
                    <a:pt x="1483" y="60"/>
                  </a:lnTo>
                  <a:lnTo>
                    <a:pt x="1305" y="1"/>
                  </a:lnTo>
                  <a:lnTo>
                    <a:pt x="1246" y="60"/>
                  </a:lnTo>
                  <a:lnTo>
                    <a:pt x="1186" y="178"/>
                  </a:lnTo>
                  <a:lnTo>
                    <a:pt x="1186" y="178"/>
                  </a:lnTo>
                  <a:lnTo>
                    <a:pt x="653" y="1601"/>
                  </a:lnTo>
                  <a:lnTo>
                    <a:pt x="356" y="2372"/>
                  </a:lnTo>
                  <a:lnTo>
                    <a:pt x="60" y="3083"/>
                  </a:lnTo>
                  <a:lnTo>
                    <a:pt x="60" y="3083"/>
                  </a:lnTo>
                  <a:lnTo>
                    <a:pt x="1" y="3142"/>
                  </a:lnTo>
                  <a:lnTo>
                    <a:pt x="60" y="3201"/>
                  </a:lnTo>
                  <a:lnTo>
                    <a:pt x="179" y="3261"/>
                  </a:lnTo>
                  <a:lnTo>
                    <a:pt x="238" y="3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6"/>
            <p:cNvSpPr/>
            <p:nvPr/>
          </p:nvSpPr>
          <p:spPr>
            <a:xfrm>
              <a:off x="1811925" y="1913825"/>
              <a:ext cx="100775" cy="69675"/>
            </a:xfrm>
            <a:custGeom>
              <a:avLst/>
              <a:gdLst/>
              <a:ahLst/>
              <a:cxnLst/>
              <a:rect l="l" t="t" r="r" b="b"/>
              <a:pathLst>
                <a:path w="4031" h="2787" extrusionOk="0">
                  <a:moveTo>
                    <a:pt x="3735" y="0"/>
                  </a:moveTo>
                  <a:lnTo>
                    <a:pt x="3616" y="60"/>
                  </a:lnTo>
                  <a:lnTo>
                    <a:pt x="3201" y="356"/>
                  </a:lnTo>
                  <a:lnTo>
                    <a:pt x="2727" y="652"/>
                  </a:lnTo>
                  <a:lnTo>
                    <a:pt x="1779" y="1245"/>
                  </a:lnTo>
                  <a:lnTo>
                    <a:pt x="1719" y="1245"/>
                  </a:lnTo>
                  <a:lnTo>
                    <a:pt x="712" y="1956"/>
                  </a:lnTo>
                  <a:lnTo>
                    <a:pt x="297" y="2193"/>
                  </a:lnTo>
                  <a:lnTo>
                    <a:pt x="119" y="2371"/>
                  </a:lnTo>
                  <a:lnTo>
                    <a:pt x="0" y="2608"/>
                  </a:lnTo>
                  <a:lnTo>
                    <a:pt x="0" y="2668"/>
                  </a:lnTo>
                  <a:lnTo>
                    <a:pt x="0" y="2786"/>
                  </a:lnTo>
                  <a:lnTo>
                    <a:pt x="178" y="2786"/>
                  </a:lnTo>
                  <a:lnTo>
                    <a:pt x="238" y="2727"/>
                  </a:lnTo>
                  <a:lnTo>
                    <a:pt x="356" y="2549"/>
                  </a:lnTo>
                  <a:lnTo>
                    <a:pt x="593" y="2430"/>
                  </a:lnTo>
                  <a:lnTo>
                    <a:pt x="1008" y="2253"/>
                  </a:lnTo>
                  <a:lnTo>
                    <a:pt x="2134" y="1601"/>
                  </a:lnTo>
                  <a:lnTo>
                    <a:pt x="3083" y="1067"/>
                  </a:lnTo>
                  <a:lnTo>
                    <a:pt x="3557" y="771"/>
                  </a:lnTo>
                  <a:lnTo>
                    <a:pt x="3794" y="593"/>
                  </a:lnTo>
                  <a:lnTo>
                    <a:pt x="3972" y="415"/>
                  </a:lnTo>
                  <a:lnTo>
                    <a:pt x="4031" y="297"/>
                  </a:lnTo>
                  <a:lnTo>
                    <a:pt x="3972" y="178"/>
                  </a:lnTo>
                  <a:lnTo>
                    <a:pt x="3972" y="60"/>
                  </a:lnTo>
                  <a:lnTo>
                    <a:pt x="3853" y="0"/>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6"/>
            <p:cNvSpPr/>
            <p:nvPr/>
          </p:nvSpPr>
          <p:spPr>
            <a:xfrm>
              <a:off x="1811925" y="1913825"/>
              <a:ext cx="100775" cy="69675"/>
            </a:xfrm>
            <a:custGeom>
              <a:avLst/>
              <a:gdLst/>
              <a:ahLst/>
              <a:cxnLst/>
              <a:rect l="l" t="t" r="r" b="b"/>
              <a:pathLst>
                <a:path w="4031" h="2787" fill="none" extrusionOk="0">
                  <a:moveTo>
                    <a:pt x="3735" y="0"/>
                  </a:moveTo>
                  <a:lnTo>
                    <a:pt x="3735" y="0"/>
                  </a:lnTo>
                  <a:lnTo>
                    <a:pt x="3616" y="60"/>
                  </a:lnTo>
                  <a:lnTo>
                    <a:pt x="3616" y="60"/>
                  </a:lnTo>
                  <a:lnTo>
                    <a:pt x="3201" y="356"/>
                  </a:lnTo>
                  <a:lnTo>
                    <a:pt x="3201" y="356"/>
                  </a:lnTo>
                  <a:lnTo>
                    <a:pt x="2727" y="652"/>
                  </a:lnTo>
                  <a:lnTo>
                    <a:pt x="2727" y="652"/>
                  </a:lnTo>
                  <a:lnTo>
                    <a:pt x="1779" y="1245"/>
                  </a:lnTo>
                  <a:lnTo>
                    <a:pt x="1779" y="1245"/>
                  </a:lnTo>
                  <a:lnTo>
                    <a:pt x="1719" y="1245"/>
                  </a:lnTo>
                  <a:lnTo>
                    <a:pt x="1719" y="1245"/>
                  </a:lnTo>
                  <a:lnTo>
                    <a:pt x="712" y="1956"/>
                  </a:lnTo>
                  <a:lnTo>
                    <a:pt x="712" y="1956"/>
                  </a:lnTo>
                  <a:lnTo>
                    <a:pt x="297" y="2193"/>
                  </a:lnTo>
                  <a:lnTo>
                    <a:pt x="119" y="2371"/>
                  </a:lnTo>
                  <a:lnTo>
                    <a:pt x="0" y="2608"/>
                  </a:lnTo>
                  <a:lnTo>
                    <a:pt x="0" y="2608"/>
                  </a:lnTo>
                  <a:lnTo>
                    <a:pt x="0" y="2668"/>
                  </a:lnTo>
                  <a:lnTo>
                    <a:pt x="0" y="2668"/>
                  </a:lnTo>
                  <a:lnTo>
                    <a:pt x="0" y="2786"/>
                  </a:lnTo>
                  <a:lnTo>
                    <a:pt x="119" y="2786"/>
                  </a:lnTo>
                  <a:lnTo>
                    <a:pt x="119" y="2786"/>
                  </a:lnTo>
                  <a:lnTo>
                    <a:pt x="178" y="2786"/>
                  </a:lnTo>
                  <a:lnTo>
                    <a:pt x="238" y="2727"/>
                  </a:lnTo>
                  <a:lnTo>
                    <a:pt x="238" y="2727"/>
                  </a:lnTo>
                  <a:lnTo>
                    <a:pt x="356" y="2549"/>
                  </a:lnTo>
                  <a:lnTo>
                    <a:pt x="593" y="2430"/>
                  </a:lnTo>
                  <a:lnTo>
                    <a:pt x="1008" y="2253"/>
                  </a:lnTo>
                  <a:lnTo>
                    <a:pt x="1008" y="2253"/>
                  </a:lnTo>
                  <a:lnTo>
                    <a:pt x="2134" y="1601"/>
                  </a:lnTo>
                  <a:lnTo>
                    <a:pt x="2134" y="1601"/>
                  </a:lnTo>
                  <a:lnTo>
                    <a:pt x="3083" y="1067"/>
                  </a:lnTo>
                  <a:lnTo>
                    <a:pt x="3083" y="1067"/>
                  </a:lnTo>
                  <a:lnTo>
                    <a:pt x="3557" y="771"/>
                  </a:lnTo>
                  <a:lnTo>
                    <a:pt x="3557" y="771"/>
                  </a:lnTo>
                  <a:lnTo>
                    <a:pt x="3794" y="593"/>
                  </a:lnTo>
                  <a:lnTo>
                    <a:pt x="3972" y="415"/>
                  </a:lnTo>
                  <a:lnTo>
                    <a:pt x="3972" y="415"/>
                  </a:lnTo>
                  <a:lnTo>
                    <a:pt x="4031" y="297"/>
                  </a:lnTo>
                  <a:lnTo>
                    <a:pt x="4031" y="297"/>
                  </a:lnTo>
                  <a:lnTo>
                    <a:pt x="3972" y="178"/>
                  </a:lnTo>
                  <a:lnTo>
                    <a:pt x="3972" y="60"/>
                  </a:lnTo>
                  <a:lnTo>
                    <a:pt x="3853" y="0"/>
                  </a:lnTo>
                  <a:lnTo>
                    <a:pt x="37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6"/>
            <p:cNvSpPr/>
            <p:nvPr/>
          </p:nvSpPr>
          <p:spPr>
            <a:xfrm>
              <a:off x="1853425" y="2035325"/>
              <a:ext cx="71150" cy="60775"/>
            </a:xfrm>
            <a:custGeom>
              <a:avLst/>
              <a:gdLst/>
              <a:ahLst/>
              <a:cxnLst/>
              <a:rect l="l" t="t" r="r" b="b"/>
              <a:pathLst>
                <a:path w="2846" h="2431" extrusionOk="0">
                  <a:moveTo>
                    <a:pt x="2489" y="1"/>
                  </a:moveTo>
                  <a:lnTo>
                    <a:pt x="2371" y="119"/>
                  </a:lnTo>
                  <a:lnTo>
                    <a:pt x="2075" y="297"/>
                  </a:lnTo>
                  <a:lnTo>
                    <a:pt x="1423" y="949"/>
                  </a:lnTo>
                  <a:lnTo>
                    <a:pt x="1067" y="1245"/>
                  </a:lnTo>
                  <a:lnTo>
                    <a:pt x="711" y="1542"/>
                  </a:lnTo>
                  <a:lnTo>
                    <a:pt x="356" y="1897"/>
                  </a:lnTo>
                  <a:lnTo>
                    <a:pt x="59" y="2253"/>
                  </a:lnTo>
                  <a:lnTo>
                    <a:pt x="0" y="2312"/>
                  </a:lnTo>
                  <a:lnTo>
                    <a:pt x="59" y="2431"/>
                  </a:lnTo>
                  <a:lnTo>
                    <a:pt x="237" y="2431"/>
                  </a:lnTo>
                  <a:lnTo>
                    <a:pt x="1719" y="1245"/>
                  </a:lnTo>
                  <a:lnTo>
                    <a:pt x="2015" y="1008"/>
                  </a:lnTo>
                  <a:lnTo>
                    <a:pt x="2312" y="712"/>
                  </a:lnTo>
                  <a:lnTo>
                    <a:pt x="2608" y="416"/>
                  </a:lnTo>
                  <a:lnTo>
                    <a:pt x="2786" y="297"/>
                  </a:lnTo>
                  <a:lnTo>
                    <a:pt x="2845" y="119"/>
                  </a:lnTo>
                  <a:lnTo>
                    <a:pt x="2786" y="1"/>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6"/>
            <p:cNvSpPr/>
            <p:nvPr/>
          </p:nvSpPr>
          <p:spPr>
            <a:xfrm>
              <a:off x="1853425" y="2035325"/>
              <a:ext cx="71150" cy="60775"/>
            </a:xfrm>
            <a:custGeom>
              <a:avLst/>
              <a:gdLst/>
              <a:ahLst/>
              <a:cxnLst/>
              <a:rect l="l" t="t" r="r" b="b"/>
              <a:pathLst>
                <a:path w="2846" h="2431" fill="none" extrusionOk="0">
                  <a:moveTo>
                    <a:pt x="2667" y="1"/>
                  </a:moveTo>
                  <a:lnTo>
                    <a:pt x="2667" y="1"/>
                  </a:lnTo>
                  <a:lnTo>
                    <a:pt x="2489" y="1"/>
                  </a:lnTo>
                  <a:lnTo>
                    <a:pt x="2371" y="119"/>
                  </a:lnTo>
                  <a:lnTo>
                    <a:pt x="2075" y="297"/>
                  </a:lnTo>
                  <a:lnTo>
                    <a:pt x="2075" y="297"/>
                  </a:lnTo>
                  <a:lnTo>
                    <a:pt x="1423" y="949"/>
                  </a:lnTo>
                  <a:lnTo>
                    <a:pt x="1423" y="949"/>
                  </a:lnTo>
                  <a:lnTo>
                    <a:pt x="1067" y="1245"/>
                  </a:lnTo>
                  <a:lnTo>
                    <a:pt x="1067" y="1245"/>
                  </a:lnTo>
                  <a:lnTo>
                    <a:pt x="711" y="1542"/>
                  </a:lnTo>
                  <a:lnTo>
                    <a:pt x="711" y="1542"/>
                  </a:lnTo>
                  <a:lnTo>
                    <a:pt x="356" y="1897"/>
                  </a:lnTo>
                  <a:lnTo>
                    <a:pt x="59" y="2253"/>
                  </a:lnTo>
                  <a:lnTo>
                    <a:pt x="59" y="2253"/>
                  </a:lnTo>
                  <a:lnTo>
                    <a:pt x="0" y="2312"/>
                  </a:lnTo>
                  <a:lnTo>
                    <a:pt x="0" y="2312"/>
                  </a:lnTo>
                  <a:lnTo>
                    <a:pt x="59" y="2431"/>
                  </a:lnTo>
                  <a:lnTo>
                    <a:pt x="119" y="2431"/>
                  </a:lnTo>
                  <a:lnTo>
                    <a:pt x="119" y="2431"/>
                  </a:lnTo>
                  <a:lnTo>
                    <a:pt x="237" y="2431"/>
                  </a:lnTo>
                  <a:lnTo>
                    <a:pt x="237" y="2431"/>
                  </a:lnTo>
                  <a:lnTo>
                    <a:pt x="1719" y="1245"/>
                  </a:lnTo>
                  <a:lnTo>
                    <a:pt x="1719" y="1245"/>
                  </a:lnTo>
                  <a:lnTo>
                    <a:pt x="2015" y="1008"/>
                  </a:lnTo>
                  <a:lnTo>
                    <a:pt x="2312" y="712"/>
                  </a:lnTo>
                  <a:lnTo>
                    <a:pt x="2312" y="712"/>
                  </a:lnTo>
                  <a:lnTo>
                    <a:pt x="2608" y="416"/>
                  </a:lnTo>
                  <a:lnTo>
                    <a:pt x="2608" y="416"/>
                  </a:lnTo>
                  <a:lnTo>
                    <a:pt x="2786" y="297"/>
                  </a:lnTo>
                  <a:lnTo>
                    <a:pt x="2845" y="119"/>
                  </a:lnTo>
                  <a:lnTo>
                    <a:pt x="2845" y="119"/>
                  </a:lnTo>
                  <a:lnTo>
                    <a:pt x="2845" y="119"/>
                  </a:lnTo>
                  <a:lnTo>
                    <a:pt x="2845" y="119"/>
                  </a:lnTo>
                  <a:lnTo>
                    <a:pt x="2786" y="1"/>
                  </a:lnTo>
                  <a:lnTo>
                    <a:pt x="2786" y="1"/>
                  </a:lnTo>
                  <a:lnTo>
                    <a:pt x="26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6"/>
            <p:cNvSpPr/>
            <p:nvPr/>
          </p:nvSpPr>
          <p:spPr>
            <a:xfrm>
              <a:off x="1906750" y="2090150"/>
              <a:ext cx="40050" cy="81525"/>
            </a:xfrm>
            <a:custGeom>
              <a:avLst/>
              <a:gdLst/>
              <a:ahLst/>
              <a:cxnLst/>
              <a:rect l="l" t="t" r="r" b="b"/>
              <a:pathLst>
                <a:path w="1602" h="3261" extrusionOk="0">
                  <a:moveTo>
                    <a:pt x="1364" y="1"/>
                  </a:moveTo>
                  <a:lnTo>
                    <a:pt x="1246" y="60"/>
                  </a:lnTo>
                  <a:lnTo>
                    <a:pt x="1186" y="178"/>
                  </a:lnTo>
                  <a:lnTo>
                    <a:pt x="594" y="1779"/>
                  </a:lnTo>
                  <a:lnTo>
                    <a:pt x="297" y="2431"/>
                  </a:lnTo>
                  <a:lnTo>
                    <a:pt x="60" y="3083"/>
                  </a:lnTo>
                  <a:lnTo>
                    <a:pt x="1" y="3142"/>
                  </a:lnTo>
                  <a:lnTo>
                    <a:pt x="60" y="3201"/>
                  </a:lnTo>
                  <a:lnTo>
                    <a:pt x="119" y="3261"/>
                  </a:lnTo>
                  <a:lnTo>
                    <a:pt x="238" y="3201"/>
                  </a:lnTo>
                  <a:lnTo>
                    <a:pt x="653" y="2490"/>
                  </a:lnTo>
                  <a:lnTo>
                    <a:pt x="1008" y="1779"/>
                  </a:lnTo>
                  <a:lnTo>
                    <a:pt x="1601" y="356"/>
                  </a:lnTo>
                  <a:lnTo>
                    <a:pt x="1601" y="238"/>
                  </a:lnTo>
                  <a:lnTo>
                    <a:pt x="1601" y="119"/>
                  </a:lnTo>
                  <a:lnTo>
                    <a:pt x="1542" y="60"/>
                  </a:lnTo>
                  <a:lnTo>
                    <a:pt x="1364" y="1"/>
                  </a:lnTo>
                  <a:close/>
                </a:path>
              </a:pathLst>
            </a:custGeom>
            <a:solidFill>
              <a:srgbClr val="A77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6"/>
            <p:cNvSpPr/>
            <p:nvPr/>
          </p:nvSpPr>
          <p:spPr>
            <a:xfrm>
              <a:off x="1906750" y="2090150"/>
              <a:ext cx="40050" cy="81525"/>
            </a:xfrm>
            <a:custGeom>
              <a:avLst/>
              <a:gdLst/>
              <a:ahLst/>
              <a:cxnLst/>
              <a:rect l="l" t="t" r="r" b="b"/>
              <a:pathLst>
                <a:path w="1602" h="3261" fill="none" extrusionOk="0">
                  <a:moveTo>
                    <a:pt x="1364" y="1"/>
                  </a:moveTo>
                  <a:lnTo>
                    <a:pt x="1364" y="1"/>
                  </a:lnTo>
                  <a:lnTo>
                    <a:pt x="1246" y="60"/>
                  </a:lnTo>
                  <a:lnTo>
                    <a:pt x="1186" y="178"/>
                  </a:lnTo>
                  <a:lnTo>
                    <a:pt x="1186" y="178"/>
                  </a:lnTo>
                  <a:lnTo>
                    <a:pt x="594" y="1779"/>
                  </a:lnTo>
                  <a:lnTo>
                    <a:pt x="594" y="1779"/>
                  </a:lnTo>
                  <a:lnTo>
                    <a:pt x="297" y="2431"/>
                  </a:lnTo>
                  <a:lnTo>
                    <a:pt x="60" y="3083"/>
                  </a:lnTo>
                  <a:lnTo>
                    <a:pt x="60" y="3083"/>
                  </a:lnTo>
                  <a:lnTo>
                    <a:pt x="1" y="3142"/>
                  </a:lnTo>
                  <a:lnTo>
                    <a:pt x="1" y="3142"/>
                  </a:lnTo>
                  <a:lnTo>
                    <a:pt x="60" y="3201"/>
                  </a:lnTo>
                  <a:lnTo>
                    <a:pt x="119" y="3261"/>
                  </a:lnTo>
                  <a:lnTo>
                    <a:pt x="119" y="3261"/>
                  </a:lnTo>
                  <a:lnTo>
                    <a:pt x="238" y="3201"/>
                  </a:lnTo>
                  <a:lnTo>
                    <a:pt x="238" y="3201"/>
                  </a:lnTo>
                  <a:lnTo>
                    <a:pt x="653" y="2490"/>
                  </a:lnTo>
                  <a:lnTo>
                    <a:pt x="1008" y="1779"/>
                  </a:lnTo>
                  <a:lnTo>
                    <a:pt x="1601" y="356"/>
                  </a:lnTo>
                  <a:lnTo>
                    <a:pt x="1601" y="356"/>
                  </a:lnTo>
                  <a:lnTo>
                    <a:pt x="1601" y="238"/>
                  </a:lnTo>
                  <a:lnTo>
                    <a:pt x="1601" y="238"/>
                  </a:lnTo>
                  <a:lnTo>
                    <a:pt x="1601" y="119"/>
                  </a:lnTo>
                  <a:lnTo>
                    <a:pt x="1542" y="60"/>
                  </a:lnTo>
                  <a:lnTo>
                    <a:pt x="13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6"/>
            <p:cNvSpPr/>
            <p:nvPr/>
          </p:nvSpPr>
          <p:spPr>
            <a:xfrm>
              <a:off x="1788225" y="1956800"/>
              <a:ext cx="45950" cy="51875"/>
            </a:xfrm>
            <a:custGeom>
              <a:avLst/>
              <a:gdLst/>
              <a:ahLst/>
              <a:cxnLst/>
              <a:rect l="l" t="t" r="r" b="b"/>
              <a:pathLst>
                <a:path w="1838" h="2075" extrusionOk="0">
                  <a:moveTo>
                    <a:pt x="652" y="0"/>
                  </a:moveTo>
                  <a:lnTo>
                    <a:pt x="474" y="59"/>
                  </a:lnTo>
                  <a:lnTo>
                    <a:pt x="356" y="119"/>
                  </a:lnTo>
                  <a:lnTo>
                    <a:pt x="178" y="237"/>
                  </a:lnTo>
                  <a:lnTo>
                    <a:pt x="59" y="534"/>
                  </a:lnTo>
                  <a:lnTo>
                    <a:pt x="0" y="889"/>
                  </a:lnTo>
                  <a:lnTo>
                    <a:pt x="0" y="1186"/>
                  </a:lnTo>
                  <a:lnTo>
                    <a:pt x="59" y="1423"/>
                  </a:lnTo>
                  <a:lnTo>
                    <a:pt x="178" y="1660"/>
                  </a:lnTo>
                  <a:lnTo>
                    <a:pt x="356" y="1897"/>
                  </a:lnTo>
                  <a:lnTo>
                    <a:pt x="593" y="2015"/>
                  </a:lnTo>
                  <a:lnTo>
                    <a:pt x="889" y="2075"/>
                  </a:lnTo>
                  <a:lnTo>
                    <a:pt x="1126" y="2075"/>
                  </a:lnTo>
                  <a:lnTo>
                    <a:pt x="1363" y="1956"/>
                  </a:lnTo>
                  <a:lnTo>
                    <a:pt x="1541" y="1838"/>
                  </a:lnTo>
                  <a:lnTo>
                    <a:pt x="1660" y="1660"/>
                  </a:lnTo>
                  <a:lnTo>
                    <a:pt x="1778" y="1482"/>
                  </a:lnTo>
                  <a:lnTo>
                    <a:pt x="1778" y="1304"/>
                  </a:lnTo>
                  <a:lnTo>
                    <a:pt x="1838" y="1067"/>
                  </a:lnTo>
                  <a:lnTo>
                    <a:pt x="1778" y="889"/>
                  </a:lnTo>
                  <a:lnTo>
                    <a:pt x="1660" y="534"/>
                  </a:lnTo>
                  <a:lnTo>
                    <a:pt x="1423" y="297"/>
                  </a:lnTo>
                  <a:lnTo>
                    <a:pt x="1126" y="59"/>
                  </a:lnTo>
                  <a:lnTo>
                    <a:pt x="830"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6"/>
            <p:cNvSpPr/>
            <p:nvPr/>
          </p:nvSpPr>
          <p:spPr>
            <a:xfrm>
              <a:off x="1834150" y="2076825"/>
              <a:ext cx="31150" cy="37075"/>
            </a:xfrm>
            <a:custGeom>
              <a:avLst/>
              <a:gdLst/>
              <a:ahLst/>
              <a:cxnLst/>
              <a:rect l="l" t="t" r="r" b="b"/>
              <a:pathLst>
                <a:path w="1246" h="1483" extrusionOk="0">
                  <a:moveTo>
                    <a:pt x="593" y="0"/>
                  </a:moveTo>
                  <a:lnTo>
                    <a:pt x="356" y="59"/>
                  </a:lnTo>
                  <a:lnTo>
                    <a:pt x="119" y="178"/>
                  </a:lnTo>
                  <a:lnTo>
                    <a:pt x="60" y="415"/>
                  </a:lnTo>
                  <a:lnTo>
                    <a:pt x="1" y="652"/>
                  </a:lnTo>
                  <a:lnTo>
                    <a:pt x="1" y="830"/>
                  </a:lnTo>
                  <a:lnTo>
                    <a:pt x="60" y="1008"/>
                  </a:lnTo>
                  <a:lnTo>
                    <a:pt x="119" y="1186"/>
                  </a:lnTo>
                  <a:lnTo>
                    <a:pt x="238" y="1304"/>
                  </a:lnTo>
                  <a:lnTo>
                    <a:pt x="415" y="1423"/>
                  </a:lnTo>
                  <a:lnTo>
                    <a:pt x="593" y="1482"/>
                  </a:lnTo>
                  <a:lnTo>
                    <a:pt x="771" y="1482"/>
                  </a:lnTo>
                  <a:lnTo>
                    <a:pt x="949" y="1423"/>
                  </a:lnTo>
                  <a:lnTo>
                    <a:pt x="1067" y="1304"/>
                  </a:lnTo>
                  <a:lnTo>
                    <a:pt x="1186" y="1186"/>
                  </a:lnTo>
                  <a:lnTo>
                    <a:pt x="1245" y="889"/>
                  </a:lnTo>
                  <a:lnTo>
                    <a:pt x="1245" y="593"/>
                  </a:lnTo>
                  <a:lnTo>
                    <a:pt x="1127" y="415"/>
                  </a:lnTo>
                  <a:lnTo>
                    <a:pt x="1008" y="178"/>
                  </a:lnTo>
                  <a:lnTo>
                    <a:pt x="771" y="59"/>
                  </a:lnTo>
                  <a:lnTo>
                    <a:pt x="593" y="0"/>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6"/>
            <p:cNvSpPr/>
            <p:nvPr/>
          </p:nvSpPr>
          <p:spPr>
            <a:xfrm>
              <a:off x="1891950" y="2156825"/>
              <a:ext cx="31125" cy="37075"/>
            </a:xfrm>
            <a:custGeom>
              <a:avLst/>
              <a:gdLst/>
              <a:ahLst/>
              <a:cxnLst/>
              <a:rect l="l" t="t" r="r" b="b"/>
              <a:pathLst>
                <a:path w="1245" h="1483" extrusionOk="0">
                  <a:moveTo>
                    <a:pt x="593" y="1"/>
                  </a:moveTo>
                  <a:lnTo>
                    <a:pt x="356" y="60"/>
                  </a:lnTo>
                  <a:lnTo>
                    <a:pt x="178" y="238"/>
                  </a:lnTo>
                  <a:lnTo>
                    <a:pt x="59" y="416"/>
                  </a:lnTo>
                  <a:lnTo>
                    <a:pt x="0" y="653"/>
                  </a:lnTo>
                  <a:lnTo>
                    <a:pt x="0" y="890"/>
                  </a:lnTo>
                  <a:lnTo>
                    <a:pt x="59" y="1068"/>
                  </a:lnTo>
                  <a:lnTo>
                    <a:pt x="119" y="1246"/>
                  </a:lnTo>
                  <a:lnTo>
                    <a:pt x="237" y="1364"/>
                  </a:lnTo>
                  <a:lnTo>
                    <a:pt x="415" y="1483"/>
                  </a:lnTo>
                  <a:lnTo>
                    <a:pt x="771" y="1483"/>
                  </a:lnTo>
                  <a:lnTo>
                    <a:pt x="948" y="1423"/>
                  </a:lnTo>
                  <a:lnTo>
                    <a:pt x="1067" y="1364"/>
                  </a:lnTo>
                  <a:lnTo>
                    <a:pt x="1186" y="1246"/>
                  </a:lnTo>
                  <a:lnTo>
                    <a:pt x="1245" y="949"/>
                  </a:lnTo>
                  <a:lnTo>
                    <a:pt x="1245" y="653"/>
                  </a:lnTo>
                  <a:lnTo>
                    <a:pt x="1186" y="416"/>
                  </a:lnTo>
                  <a:lnTo>
                    <a:pt x="1008" y="238"/>
                  </a:lnTo>
                  <a:lnTo>
                    <a:pt x="771" y="119"/>
                  </a:lnTo>
                  <a:lnTo>
                    <a:pt x="593" y="1"/>
                  </a:lnTo>
                  <a:close/>
                </a:path>
              </a:pathLst>
            </a:custGeom>
            <a:solidFill>
              <a:srgbClr val="E8B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6"/>
            <p:cNvSpPr/>
            <p:nvPr/>
          </p:nvSpPr>
          <p:spPr>
            <a:xfrm>
              <a:off x="1720050" y="943250"/>
              <a:ext cx="96350" cy="411950"/>
            </a:xfrm>
            <a:custGeom>
              <a:avLst/>
              <a:gdLst/>
              <a:ahLst/>
              <a:cxnLst/>
              <a:rect l="l" t="t" r="r" b="b"/>
              <a:pathLst>
                <a:path w="3854" h="16478" extrusionOk="0">
                  <a:moveTo>
                    <a:pt x="3853" y="0"/>
                  </a:moveTo>
                  <a:lnTo>
                    <a:pt x="3320" y="119"/>
                  </a:lnTo>
                  <a:lnTo>
                    <a:pt x="2786" y="356"/>
                  </a:lnTo>
                  <a:lnTo>
                    <a:pt x="2134" y="652"/>
                  </a:lnTo>
                  <a:lnTo>
                    <a:pt x="1838" y="889"/>
                  </a:lnTo>
                  <a:lnTo>
                    <a:pt x="1482" y="1186"/>
                  </a:lnTo>
                  <a:lnTo>
                    <a:pt x="1186" y="1482"/>
                  </a:lnTo>
                  <a:lnTo>
                    <a:pt x="890" y="1838"/>
                  </a:lnTo>
                  <a:lnTo>
                    <a:pt x="593" y="2253"/>
                  </a:lnTo>
                  <a:lnTo>
                    <a:pt x="356" y="2727"/>
                  </a:lnTo>
                  <a:lnTo>
                    <a:pt x="178" y="3260"/>
                  </a:lnTo>
                  <a:lnTo>
                    <a:pt x="60" y="3853"/>
                  </a:lnTo>
                  <a:lnTo>
                    <a:pt x="1" y="4505"/>
                  </a:lnTo>
                  <a:lnTo>
                    <a:pt x="1" y="5216"/>
                  </a:lnTo>
                  <a:lnTo>
                    <a:pt x="1" y="5927"/>
                  </a:lnTo>
                  <a:lnTo>
                    <a:pt x="119" y="6698"/>
                  </a:lnTo>
                  <a:lnTo>
                    <a:pt x="356" y="8417"/>
                  </a:lnTo>
                  <a:lnTo>
                    <a:pt x="771" y="10136"/>
                  </a:lnTo>
                  <a:lnTo>
                    <a:pt x="1186" y="11855"/>
                  </a:lnTo>
                  <a:lnTo>
                    <a:pt x="1719" y="13514"/>
                  </a:lnTo>
                  <a:lnTo>
                    <a:pt x="2253" y="15115"/>
                  </a:lnTo>
                  <a:lnTo>
                    <a:pt x="2786" y="16478"/>
                  </a:lnTo>
                  <a:lnTo>
                    <a:pt x="2786" y="16478"/>
                  </a:lnTo>
                  <a:lnTo>
                    <a:pt x="2668" y="14937"/>
                  </a:lnTo>
                  <a:lnTo>
                    <a:pt x="2431" y="13099"/>
                  </a:lnTo>
                  <a:lnTo>
                    <a:pt x="2075" y="11084"/>
                  </a:lnTo>
                  <a:lnTo>
                    <a:pt x="1601" y="8891"/>
                  </a:lnTo>
                  <a:lnTo>
                    <a:pt x="1423" y="7646"/>
                  </a:lnTo>
                  <a:lnTo>
                    <a:pt x="1305" y="6520"/>
                  </a:lnTo>
                  <a:lnTo>
                    <a:pt x="1305" y="5513"/>
                  </a:lnTo>
                  <a:lnTo>
                    <a:pt x="1364" y="4564"/>
                  </a:lnTo>
                  <a:lnTo>
                    <a:pt x="1542" y="3734"/>
                  </a:lnTo>
                  <a:lnTo>
                    <a:pt x="1719" y="3023"/>
                  </a:lnTo>
                  <a:lnTo>
                    <a:pt x="1957" y="2371"/>
                  </a:lnTo>
                  <a:lnTo>
                    <a:pt x="2194" y="1838"/>
                  </a:lnTo>
                  <a:lnTo>
                    <a:pt x="2490" y="1364"/>
                  </a:lnTo>
                  <a:lnTo>
                    <a:pt x="2786" y="1008"/>
                  </a:lnTo>
                  <a:lnTo>
                    <a:pt x="3320" y="415"/>
                  </a:lnTo>
                  <a:lnTo>
                    <a:pt x="3735" y="60"/>
                  </a:lnTo>
                  <a:lnTo>
                    <a:pt x="3853"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6"/>
            <p:cNvSpPr/>
            <p:nvPr/>
          </p:nvSpPr>
          <p:spPr>
            <a:xfrm>
              <a:off x="1482975" y="1621900"/>
              <a:ext cx="161525" cy="225275"/>
            </a:xfrm>
            <a:custGeom>
              <a:avLst/>
              <a:gdLst/>
              <a:ahLst/>
              <a:cxnLst/>
              <a:rect l="l" t="t" r="r" b="b"/>
              <a:pathLst>
                <a:path w="6461" h="9011" extrusionOk="0">
                  <a:moveTo>
                    <a:pt x="6461" y="1"/>
                  </a:moveTo>
                  <a:lnTo>
                    <a:pt x="5512" y="890"/>
                  </a:lnTo>
                  <a:lnTo>
                    <a:pt x="3319" y="3024"/>
                  </a:lnTo>
                  <a:lnTo>
                    <a:pt x="2134" y="4209"/>
                  </a:lnTo>
                  <a:lnTo>
                    <a:pt x="1126" y="5276"/>
                  </a:lnTo>
                  <a:lnTo>
                    <a:pt x="356" y="6165"/>
                  </a:lnTo>
                  <a:lnTo>
                    <a:pt x="119" y="6461"/>
                  </a:lnTo>
                  <a:lnTo>
                    <a:pt x="0" y="6698"/>
                  </a:lnTo>
                  <a:lnTo>
                    <a:pt x="0" y="6995"/>
                  </a:lnTo>
                  <a:lnTo>
                    <a:pt x="59" y="7410"/>
                  </a:lnTo>
                  <a:lnTo>
                    <a:pt x="178" y="7765"/>
                  </a:lnTo>
                  <a:lnTo>
                    <a:pt x="415" y="8180"/>
                  </a:lnTo>
                  <a:lnTo>
                    <a:pt x="771" y="8773"/>
                  </a:lnTo>
                  <a:lnTo>
                    <a:pt x="948" y="9010"/>
                  </a:lnTo>
                  <a:lnTo>
                    <a:pt x="948" y="8654"/>
                  </a:lnTo>
                  <a:lnTo>
                    <a:pt x="948" y="8299"/>
                  </a:lnTo>
                  <a:lnTo>
                    <a:pt x="1067" y="7765"/>
                  </a:lnTo>
                  <a:lnTo>
                    <a:pt x="1245" y="7113"/>
                  </a:lnTo>
                  <a:lnTo>
                    <a:pt x="1541" y="6461"/>
                  </a:lnTo>
                  <a:lnTo>
                    <a:pt x="1956" y="5691"/>
                  </a:lnTo>
                  <a:lnTo>
                    <a:pt x="2490" y="4920"/>
                  </a:lnTo>
                  <a:lnTo>
                    <a:pt x="4031" y="3142"/>
                  </a:lnTo>
                  <a:lnTo>
                    <a:pt x="5275" y="1542"/>
                  </a:lnTo>
                  <a:lnTo>
                    <a:pt x="6461"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6"/>
            <p:cNvSpPr/>
            <p:nvPr/>
          </p:nvSpPr>
          <p:spPr>
            <a:xfrm>
              <a:off x="1681525" y="1664875"/>
              <a:ext cx="174875" cy="243050"/>
            </a:xfrm>
            <a:custGeom>
              <a:avLst/>
              <a:gdLst/>
              <a:ahLst/>
              <a:cxnLst/>
              <a:rect l="l" t="t" r="r" b="b"/>
              <a:pathLst>
                <a:path w="6995" h="9722" extrusionOk="0">
                  <a:moveTo>
                    <a:pt x="2371" y="1"/>
                  </a:moveTo>
                  <a:lnTo>
                    <a:pt x="1" y="2727"/>
                  </a:lnTo>
                  <a:lnTo>
                    <a:pt x="178" y="2727"/>
                  </a:lnTo>
                  <a:lnTo>
                    <a:pt x="653" y="2786"/>
                  </a:lnTo>
                  <a:lnTo>
                    <a:pt x="1482" y="2964"/>
                  </a:lnTo>
                  <a:lnTo>
                    <a:pt x="2016" y="3201"/>
                  </a:lnTo>
                  <a:lnTo>
                    <a:pt x="2608" y="3438"/>
                  </a:lnTo>
                  <a:lnTo>
                    <a:pt x="2964" y="3676"/>
                  </a:lnTo>
                  <a:lnTo>
                    <a:pt x="3260" y="3972"/>
                  </a:lnTo>
                  <a:lnTo>
                    <a:pt x="3616" y="4328"/>
                  </a:lnTo>
                  <a:lnTo>
                    <a:pt x="4031" y="4802"/>
                  </a:lnTo>
                  <a:lnTo>
                    <a:pt x="4742" y="5809"/>
                  </a:lnTo>
                  <a:lnTo>
                    <a:pt x="5454" y="6876"/>
                  </a:lnTo>
                  <a:lnTo>
                    <a:pt x="6580" y="8832"/>
                  </a:lnTo>
                  <a:lnTo>
                    <a:pt x="6995" y="9721"/>
                  </a:lnTo>
                  <a:lnTo>
                    <a:pt x="6995" y="9721"/>
                  </a:lnTo>
                  <a:lnTo>
                    <a:pt x="6935" y="9129"/>
                  </a:lnTo>
                  <a:lnTo>
                    <a:pt x="6580" y="7587"/>
                  </a:lnTo>
                  <a:lnTo>
                    <a:pt x="6343" y="6639"/>
                  </a:lnTo>
                  <a:lnTo>
                    <a:pt x="5987" y="5572"/>
                  </a:lnTo>
                  <a:lnTo>
                    <a:pt x="5631" y="4446"/>
                  </a:lnTo>
                  <a:lnTo>
                    <a:pt x="5098" y="3320"/>
                  </a:lnTo>
                  <a:lnTo>
                    <a:pt x="4624" y="2372"/>
                  </a:lnTo>
                  <a:lnTo>
                    <a:pt x="4090" y="1601"/>
                  </a:lnTo>
                  <a:lnTo>
                    <a:pt x="3616" y="1008"/>
                  </a:lnTo>
                  <a:lnTo>
                    <a:pt x="3260" y="593"/>
                  </a:lnTo>
                  <a:lnTo>
                    <a:pt x="2905" y="297"/>
                  </a:lnTo>
                  <a:lnTo>
                    <a:pt x="2608" y="119"/>
                  </a:lnTo>
                  <a:lnTo>
                    <a:pt x="2371"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6"/>
            <p:cNvSpPr/>
            <p:nvPr/>
          </p:nvSpPr>
          <p:spPr>
            <a:xfrm>
              <a:off x="1761550" y="2158325"/>
              <a:ext cx="327500" cy="143750"/>
            </a:xfrm>
            <a:custGeom>
              <a:avLst/>
              <a:gdLst/>
              <a:ahLst/>
              <a:cxnLst/>
              <a:rect l="l" t="t" r="r" b="b"/>
              <a:pathLst>
                <a:path w="13100" h="5750" extrusionOk="0">
                  <a:moveTo>
                    <a:pt x="0" y="0"/>
                  </a:moveTo>
                  <a:lnTo>
                    <a:pt x="178" y="297"/>
                  </a:lnTo>
                  <a:lnTo>
                    <a:pt x="534" y="1008"/>
                  </a:lnTo>
                  <a:lnTo>
                    <a:pt x="1245" y="2015"/>
                  </a:lnTo>
                  <a:lnTo>
                    <a:pt x="1660" y="2549"/>
                  </a:lnTo>
                  <a:lnTo>
                    <a:pt x="2134" y="3142"/>
                  </a:lnTo>
                  <a:lnTo>
                    <a:pt x="2667" y="3675"/>
                  </a:lnTo>
                  <a:lnTo>
                    <a:pt x="3260" y="4208"/>
                  </a:lnTo>
                  <a:lnTo>
                    <a:pt x="3912" y="4683"/>
                  </a:lnTo>
                  <a:lnTo>
                    <a:pt x="4623" y="5098"/>
                  </a:lnTo>
                  <a:lnTo>
                    <a:pt x="5394" y="5394"/>
                  </a:lnTo>
                  <a:lnTo>
                    <a:pt x="6224" y="5631"/>
                  </a:lnTo>
                  <a:lnTo>
                    <a:pt x="6639" y="5690"/>
                  </a:lnTo>
                  <a:lnTo>
                    <a:pt x="7113" y="5750"/>
                  </a:lnTo>
                  <a:lnTo>
                    <a:pt x="7528" y="5750"/>
                  </a:lnTo>
                  <a:lnTo>
                    <a:pt x="8002" y="5690"/>
                  </a:lnTo>
                  <a:lnTo>
                    <a:pt x="8891" y="5512"/>
                  </a:lnTo>
                  <a:lnTo>
                    <a:pt x="9662" y="5275"/>
                  </a:lnTo>
                  <a:lnTo>
                    <a:pt x="10314" y="4979"/>
                  </a:lnTo>
                  <a:lnTo>
                    <a:pt x="10847" y="4564"/>
                  </a:lnTo>
                  <a:lnTo>
                    <a:pt x="11380" y="4149"/>
                  </a:lnTo>
                  <a:lnTo>
                    <a:pt x="11795" y="3734"/>
                  </a:lnTo>
                  <a:lnTo>
                    <a:pt x="12151" y="3260"/>
                  </a:lnTo>
                  <a:lnTo>
                    <a:pt x="12388" y="2845"/>
                  </a:lnTo>
                  <a:lnTo>
                    <a:pt x="12625" y="2371"/>
                  </a:lnTo>
                  <a:lnTo>
                    <a:pt x="12803" y="1956"/>
                  </a:lnTo>
                  <a:lnTo>
                    <a:pt x="13040" y="1186"/>
                  </a:lnTo>
                  <a:lnTo>
                    <a:pt x="13099" y="652"/>
                  </a:lnTo>
                  <a:lnTo>
                    <a:pt x="13099" y="474"/>
                  </a:lnTo>
                  <a:lnTo>
                    <a:pt x="12981" y="711"/>
                  </a:lnTo>
                  <a:lnTo>
                    <a:pt x="12625" y="1245"/>
                  </a:lnTo>
                  <a:lnTo>
                    <a:pt x="11973" y="2075"/>
                  </a:lnTo>
                  <a:lnTo>
                    <a:pt x="11558" y="2490"/>
                  </a:lnTo>
                  <a:lnTo>
                    <a:pt x="11143" y="2904"/>
                  </a:lnTo>
                  <a:lnTo>
                    <a:pt x="10610" y="3379"/>
                  </a:lnTo>
                  <a:lnTo>
                    <a:pt x="10076" y="3734"/>
                  </a:lnTo>
                  <a:lnTo>
                    <a:pt x="9484" y="4090"/>
                  </a:lnTo>
                  <a:lnTo>
                    <a:pt x="8891" y="4386"/>
                  </a:lnTo>
                  <a:lnTo>
                    <a:pt x="8239" y="4623"/>
                  </a:lnTo>
                  <a:lnTo>
                    <a:pt x="7528" y="4683"/>
                  </a:lnTo>
                  <a:lnTo>
                    <a:pt x="6757" y="4683"/>
                  </a:lnTo>
                  <a:lnTo>
                    <a:pt x="5987" y="4564"/>
                  </a:lnTo>
                  <a:lnTo>
                    <a:pt x="5394" y="4386"/>
                  </a:lnTo>
                  <a:lnTo>
                    <a:pt x="4742" y="4090"/>
                  </a:lnTo>
                  <a:lnTo>
                    <a:pt x="4209" y="3794"/>
                  </a:lnTo>
                  <a:lnTo>
                    <a:pt x="3616" y="3497"/>
                  </a:lnTo>
                  <a:lnTo>
                    <a:pt x="2608" y="2727"/>
                  </a:lnTo>
                  <a:lnTo>
                    <a:pt x="1719" y="1956"/>
                  </a:lnTo>
                  <a:lnTo>
                    <a:pt x="1008" y="1245"/>
                  </a:lnTo>
                  <a:lnTo>
                    <a:pt x="474" y="593"/>
                  </a:lnTo>
                  <a:lnTo>
                    <a:pt x="0" y="0"/>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6"/>
            <p:cNvSpPr/>
            <p:nvPr/>
          </p:nvSpPr>
          <p:spPr>
            <a:xfrm>
              <a:off x="2019375" y="879525"/>
              <a:ext cx="19300" cy="77075"/>
            </a:xfrm>
            <a:custGeom>
              <a:avLst/>
              <a:gdLst/>
              <a:ahLst/>
              <a:cxnLst/>
              <a:rect l="l" t="t" r="r" b="b"/>
              <a:pathLst>
                <a:path w="772" h="3083" extrusionOk="0">
                  <a:moveTo>
                    <a:pt x="653" y="1"/>
                  </a:moveTo>
                  <a:lnTo>
                    <a:pt x="356" y="60"/>
                  </a:lnTo>
                  <a:lnTo>
                    <a:pt x="119" y="178"/>
                  </a:lnTo>
                  <a:lnTo>
                    <a:pt x="1" y="238"/>
                  </a:lnTo>
                  <a:lnTo>
                    <a:pt x="1" y="416"/>
                  </a:lnTo>
                  <a:lnTo>
                    <a:pt x="178" y="1897"/>
                  </a:lnTo>
                  <a:lnTo>
                    <a:pt x="415" y="3083"/>
                  </a:lnTo>
                  <a:lnTo>
                    <a:pt x="415" y="2194"/>
                  </a:lnTo>
                  <a:lnTo>
                    <a:pt x="415" y="1482"/>
                  </a:lnTo>
                  <a:lnTo>
                    <a:pt x="534" y="890"/>
                  </a:lnTo>
                  <a:lnTo>
                    <a:pt x="712" y="238"/>
                  </a:lnTo>
                  <a:lnTo>
                    <a:pt x="771" y="1"/>
                  </a:lnTo>
                  <a:close/>
                </a:path>
              </a:pathLst>
            </a:custGeom>
            <a:solidFill>
              <a:srgbClr val="F6D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6"/>
            <p:cNvSpPr/>
            <p:nvPr/>
          </p:nvSpPr>
          <p:spPr>
            <a:xfrm>
              <a:off x="1783775" y="1479650"/>
              <a:ext cx="19275" cy="45975"/>
            </a:xfrm>
            <a:custGeom>
              <a:avLst/>
              <a:gdLst/>
              <a:ahLst/>
              <a:cxnLst/>
              <a:rect l="l" t="t" r="r" b="b"/>
              <a:pathLst>
                <a:path w="771" h="1839" extrusionOk="0">
                  <a:moveTo>
                    <a:pt x="237" y="1"/>
                  </a:moveTo>
                  <a:lnTo>
                    <a:pt x="119" y="60"/>
                  </a:lnTo>
                  <a:lnTo>
                    <a:pt x="60" y="179"/>
                  </a:lnTo>
                  <a:lnTo>
                    <a:pt x="0" y="297"/>
                  </a:lnTo>
                  <a:lnTo>
                    <a:pt x="0" y="653"/>
                  </a:lnTo>
                  <a:lnTo>
                    <a:pt x="119" y="1068"/>
                  </a:lnTo>
                  <a:lnTo>
                    <a:pt x="237" y="1423"/>
                  </a:lnTo>
                  <a:lnTo>
                    <a:pt x="415" y="1660"/>
                  </a:lnTo>
                  <a:lnTo>
                    <a:pt x="534" y="1779"/>
                  </a:lnTo>
                  <a:lnTo>
                    <a:pt x="652" y="1838"/>
                  </a:lnTo>
                  <a:lnTo>
                    <a:pt x="474" y="1423"/>
                  </a:lnTo>
                  <a:lnTo>
                    <a:pt x="415" y="1008"/>
                  </a:lnTo>
                  <a:lnTo>
                    <a:pt x="356" y="653"/>
                  </a:lnTo>
                  <a:lnTo>
                    <a:pt x="474" y="416"/>
                  </a:lnTo>
                  <a:lnTo>
                    <a:pt x="593" y="356"/>
                  </a:lnTo>
                  <a:lnTo>
                    <a:pt x="712" y="297"/>
                  </a:lnTo>
                  <a:lnTo>
                    <a:pt x="771" y="297"/>
                  </a:lnTo>
                  <a:lnTo>
                    <a:pt x="534" y="60"/>
                  </a:lnTo>
                  <a:lnTo>
                    <a:pt x="356" y="1"/>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6"/>
            <p:cNvSpPr/>
            <p:nvPr/>
          </p:nvSpPr>
          <p:spPr>
            <a:xfrm>
              <a:off x="1806000" y="1549300"/>
              <a:ext cx="17800" cy="45950"/>
            </a:xfrm>
            <a:custGeom>
              <a:avLst/>
              <a:gdLst/>
              <a:ahLst/>
              <a:cxnLst/>
              <a:rect l="l" t="t" r="r" b="b"/>
              <a:pathLst>
                <a:path w="712" h="1838" extrusionOk="0">
                  <a:moveTo>
                    <a:pt x="237" y="0"/>
                  </a:moveTo>
                  <a:lnTo>
                    <a:pt x="119" y="60"/>
                  </a:lnTo>
                  <a:lnTo>
                    <a:pt x="60" y="178"/>
                  </a:lnTo>
                  <a:lnTo>
                    <a:pt x="0" y="297"/>
                  </a:lnTo>
                  <a:lnTo>
                    <a:pt x="0" y="652"/>
                  </a:lnTo>
                  <a:lnTo>
                    <a:pt x="60" y="1067"/>
                  </a:lnTo>
                  <a:lnTo>
                    <a:pt x="237" y="1423"/>
                  </a:lnTo>
                  <a:lnTo>
                    <a:pt x="415" y="1660"/>
                  </a:lnTo>
                  <a:lnTo>
                    <a:pt x="534" y="1779"/>
                  </a:lnTo>
                  <a:lnTo>
                    <a:pt x="652" y="1838"/>
                  </a:lnTo>
                  <a:lnTo>
                    <a:pt x="475" y="1423"/>
                  </a:lnTo>
                  <a:lnTo>
                    <a:pt x="356" y="1008"/>
                  </a:lnTo>
                  <a:lnTo>
                    <a:pt x="356" y="652"/>
                  </a:lnTo>
                  <a:lnTo>
                    <a:pt x="415" y="475"/>
                  </a:lnTo>
                  <a:lnTo>
                    <a:pt x="593" y="356"/>
                  </a:lnTo>
                  <a:lnTo>
                    <a:pt x="712" y="297"/>
                  </a:lnTo>
                  <a:lnTo>
                    <a:pt x="534" y="60"/>
                  </a:lnTo>
                  <a:lnTo>
                    <a:pt x="356"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6"/>
            <p:cNvSpPr/>
            <p:nvPr/>
          </p:nvSpPr>
          <p:spPr>
            <a:xfrm>
              <a:off x="1828225" y="1623400"/>
              <a:ext cx="19275" cy="47425"/>
            </a:xfrm>
            <a:custGeom>
              <a:avLst/>
              <a:gdLst/>
              <a:ahLst/>
              <a:cxnLst/>
              <a:rect l="l" t="t" r="r" b="b"/>
              <a:pathLst>
                <a:path w="771" h="1897" extrusionOk="0">
                  <a:moveTo>
                    <a:pt x="238" y="0"/>
                  </a:moveTo>
                  <a:lnTo>
                    <a:pt x="119" y="59"/>
                  </a:lnTo>
                  <a:lnTo>
                    <a:pt x="60" y="178"/>
                  </a:lnTo>
                  <a:lnTo>
                    <a:pt x="0" y="356"/>
                  </a:lnTo>
                  <a:lnTo>
                    <a:pt x="0" y="711"/>
                  </a:lnTo>
                  <a:lnTo>
                    <a:pt x="60" y="1126"/>
                  </a:lnTo>
                  <a:lnTo>
                    <a:pt x="238" y="1482"/>
                  </a:lnTo>
                  <a:lnTo>
                    <a:pt x="415" y="1719"/>
                  </a:lnTo>
                  <a:lnTo>
                    <a:pt x="534" y="1837"/>
                  </a:lnTo>
                  <a:lnTo>
                    <a:pt x="652" y="1897"/>
                  </a:lnTo>
                  <a:lnTo>
                    <a:pt x="475" y="1482"/>
                  </a:lnTo>
                  <a:lnTo>
                    <a:pt x="356" y="1067"/>
                  </a:lnTo>
                  <a:lnTo>
                    <a:pt x="356" y="711"/>
                  </a:lnTo>
                  <a:lnTo>
                    <a:pt x="415" y="474"/>
                  </a:lnTo>
                  <a:lnTo>
                    <a:pt x="593" y="356"/>
                  </a:lnTo>
                  <a:lnTo>
                    <a:pt x="712" y="296"/>
                  </a:lnTo>
                  <a:lnTo>
                    <a:pt x="771" y="296"/>
                  </a:lnTo>
                  <a:lnTo>
                    <a:pt x="534" y="119"/>
                  </a:lnTo>
                  <a:lnTo>
                    <a:pt x="356"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6"/>
            <p:cNvSpPr/>
            <p:nvPr/>
          </p:nvSpPr>
          <p:spPr>
            <a:xfrm>
              <a:off x="1854900" y="1706375"/>
              <a:ext cx="19275" cy="45950"/>
            </a:xfrm>
            <a:custGeom>
              <a:avLst/>
              <a:gdLst/>
              <a:ahLst/>
              <a:cxnLst/>
              <a:rect l="l" t="t" r="r" b="b"/>
              <a:pathLst>
                <a:path w="771" h="1838" extrusionOk="0">
                  <a:moveTo>
                    <a:pt x="297" y="0"/>
                  </a:moveTo>
                  <a:lnTo>
                    <a:pt x="178" y="60"/>
                  </a:lnTo>
                  <a:lnTo>
                    <a:pt x="60" y="178"/>
                  </a:lnTo>
                  <a:lnTo>
                    <a:pt x="0" y="297"/>
                  </a:lnTo>
                  <a:lnTo>
                    <a:pt x="0" y="712"/>
                  </a:lnTo>
                  <a:lnTo>
                    <a:pt x="119" y="1067"/>
                  </a:lnTo>
                  <a:lnTo>
                    <a:pt x="297" y="1423"/>
                  </a:lnTo>
                  <a:lnTo>
                    <a:pt x="415" y="1660"/>
                  </a:lnTo>
                  <a:lnTo>
                    <a:pt x="593" y="1838"/>
                  </a:lnTo>
                  <a:lnTo>
                    <a:pt x="712" y="1838"/>
                  </a:lnTo>
                  <a:lnTo>
                    <a:pt x="534" y="1423"/>
                  </a:lnTo>
                  <a:lnTo>
                    <a:pt x="415" y="1067"/>
                  </a:lnTo>
                  <a:lnTo>
                    <a:pt x="356" y="712"/>
                  </a:lnTo>
                  <a:lnTo>
                    <a:pt x="475" y="474"/>
                  </a:lnTo>
                  <a:lnTo>
                    <a:pt x="593" y="356"/>
                  </a:lnTo>
                  <a:lnTo>
                    <a:pt x="712" y="297"/>
                  </a:lnTo>
                  <a:lnTo>
                    <a:pt x="771" y="297"/>
                  </a:lnTo>
                  <a:lnTo>
                    <a:pt x="593" y="119"/>
                  </a:lnTo>
                  <a:lnTo>
                    <a:pt x="356"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6"/>
            <p:cNvSpPr/>
            <p:nvPr/>
          </p:nvSpPr>
          <p:spPr>
            <a:xfrm>
              <a:off x="1792650" y="1962725"/>
              <a:ext cx="26700" cy="41500"/>
            </a:xfrm>
            <a:custGeom>
              <a:avLst/>
              <a:gdLst/>
              <a:ahLst/>
              <a:cxnLst/>
              <a:rect l="l" t="t" r="r" b="b"/>
              <a:pathLst>
                <a:path w="1068" h="1660" extrusionOk="0">
                  <a:moveTo>
                    <a:pt x="475" y="0"/>
                  </a:moveTo>
                  <a:lnTo>
                    <a:pt x="297" y="60"/>
                  </a:lnTo>
                  <a:lnTo>
                    <a:pt x="179" y="297"/>
                  </a:lnTo>
                  <a:lnTo>
                    <a:pt x="60" y="593"/>
                  </a:lnTo>
                  <a:lnTo>
                    <a:pt x="1" y="949"/>
                  </a:lnTo>
                  <a:lnTo>
                    <a:pt x="119" y="1186"/>
                  </a:lnTo>
                  <a:lnTo>
                    <a:pt x="238" y="1364"/>
                  </a:lnTo>
                  <a:lnTo>
                    <a:pt x="416" y="1482"/>
                  </a:lnTo>
                  <a:lnTo>
                    <a:pt x="771" y="1601"/>
                  </a:lnTo>
                  <a:lnTo>
                    <a:pt x="949" y="1660"/>
                  </a:lnTo>
                  <a:lnTo>
                    <a:pt x="831" y="1541"/>
                  </a:lnTo>
                  <a:lnTo>
                    <a:pt x="594" y="1364"/>
                  </a:lnTo>
                  <a:lnTo>
                    <a:pt x="475" y="1186"/>
                  </a:lnTo>
                  <a:lnTo>
                    <a:pt x="416" y="1008"/>
                  </a:lnTo>
                  <a:lnTo>
                    <a:pt x="357" y="830"/>
                  </a:lnTo>
                  <a:lnTo>
                    <a:pt x="357" y="652"/>
                  </a:lnTo>
                  <a:lnTo>
                    <a:pt x="475" y="474"/>
                  </a:lnTo>
                  <a:lnTo>
                    <a:pt x="534" y="356"/>
                  </a:lnTo>
                  <a:lnTo>
                    <a:pt x="771" y="178"/>
                  </a:lnTo>
                  <a:lnTo>
                    <a:pt x="1068" y="178"/>
                  </a:lnTo>
                  <a:lnTo>
                    <a:pt x="949" y="60"/>
                  </a:lnTo>
                  <a:lnTo>
                    <a:pt x="831"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6"/>
            <p:cNvSpPr/>
            <p:nvPr/>
          </p:nvSpPr>
          <p:spPr>
            <a:xfrm>
              <a:off x="1838600" y="2081275"/>
              <a:ext cx="19275" cy="29650"/>
            </a:xfrm>
            <a:custGeom>
              <a:avLst/>
              <a:gdLst/>
              <a:ahLst/>
              <a:cxnLst/>
              <a:rect l="l" t="t" r="r" b="b"/>
              <a:pathLst>
                <a:path w="771" h="1186" extrusionOk="0">
                  <a:moveTo>
                    <a:pt x="297" y="0"/>
                  </a:moveTo>
                  <a:lnTo>
                    <a:pt x="178" y="59"/>
                  </a:lnTo>
                  <a:lnTo>
                    <a:pt x="60" y="178"/>
                  </a:lnTo>
                  <a:lnTo>
                    <a:pt x="0" y="415"/>
                  </a:lnTo>
                  <a:lnTo>
                    <a:pt x="0" y="652"/>
                  </a:lnTo>
                  <a:lnTo>
                    <a:pt x="60" y="830"/>
                  </a:lnTo>
                  <a:lnTo>
                    <a:pt x="119" y="1008"/>
                  </a:lnTo>
                  <a:lnTo>
                    <a:pt x="297" y="1067"/>
                  </a:lnTo>
                  <a:lnTo>
                    <a:pt x="534" y="1185"/>
                  </a:lnTo>
                  <a:lnTo>
                    <a:pt x="652" y="1185"/>
                  </a:lnTo>
                  <a:lnTo>
                    <a:pt x="415" y="948"/>
                  </a:lnTo>
                  <a:lnTo>
                    <a:pt x="237" y="711"/>
                  </a:lnTo>
                  <a:lnTo>
                    <a:pt x="237" y="593"/>
                  </a:lnTo>
                  <a:lnTo>
                    <a:pt x="237" y="474"/>
                  </a:lnTo>
                  <a:lnTo>
                    <a:pt x="297" y="356"/>
                  </a:lnTo>
                  <a:lnTo>
                    <a:pt x="356" y="237"/>
                  </a:lnTo>
                  <a:lnTo>
                    <a:pt x="534" y="119"/>
                  </a:lnTo>
                  <a:lnTo>
                    <a:pt x="771" y="119"/>
                  </a:lnTo>
                  <a:lnTo>
                    <a:pt x="652" y="59"/>
                  </a:lnTo>
                  <a:lnTo>
                    <a:pt x="415"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6"/>
            <p:cNvSpPr/>
            <p:nvPr/>
          </p:nvSpPr>
          <p:spPr>
            <a:xfrm>
              <a:off x="1894900" y="2159800"/>
              <a:ext cx="19300" cy="31150"/>
            </a:xfrm>
            <a:custGeom>
              <a:avLst/>
              <a:gdLst/>
              <a:ahLst/>
              <a:cxnLst/>
              <a:rect l="l" t="t" r="r" b="b"/>
              <a:pathLst>
                <a:path w="772" h="1246" extrusionOk="0">
                  <a:moveTo>
                    <a:pt x="416" y="0"/>
                  </a:moveTo>
                  <a:lnTo>
                    <a:pt x="297" y="60"/>
                  </a:lnTo>
                  <a:lnTo>
                    <a:pt x="178" y="119"/>
                  </a:lnTo>
                  <a:lnTo>
                    <a:pt x="60" y="238"/>
                  </a:lnTo>
                  <a:lnTo>
                    <a:pt x="1" y="475"/>
                  </a:lnTo>
                  <a:lnTo>
                    <a:pt x="1" y="712"/>
                  </a:lnTo>
                  <a:lnTo>
                    <a:pt x="60" y="890"/>
                  </a:lnTo>
                  <a:lnTo>
                    <a:pt x="119" y="1067"/>
                  </a:lnTo>
                  <a:lnTo>
                    <a:pt x="238" y="1127"/>
                  </a:lnTo>
                  <a:lnTo>
                    <a:pt x="534" y="1245"/>
                  </a:lnTo>
                  <a:lnTo>
                    <a:pt x="653" y="1245"/>
                  </a:lnTo>
                  <a:lnTo>
                    <a:pt x="416" y="1008"/>
                  </a:lnTo>
                  <a:lnTo>
                    <a:pt x="238" y="771"/>
                  </a:lnTo>
                  <a:lnTo>
                    <a:pt x="238" y="652"/>
                  </a:lnTo>
                  <a:lnTo>
                    <a:pt x="238" y="534"/>
                  </a:lnTo>
                  <a:lnTo>
                    <a:pt x="297" y="356"/>
                  </a:lnTo>
                  <a:lnTo>
                    <a:pt x="356" y="297"/>
                  </a:lnTo>
                  <a:lnTo>
                    <a:pt x="534" y="178"/>
                  </a:lnTo>
                  <a:lnTo>
                    <a:pt x="771" y="178"/>
                  </a:lnTo>
                  <a:lnTo>
                    <a:pt x="653" y="119"/>
                  </a:lnTo>
                  <a:lnTo>
                    <a:pt x="416" y="0"/>
                  </a:lnTo>
                  <a:close/>
                </a:path>
              </a:pathLst>
            </a:custGeom>
            <a:solidFill>
              <a:srgbClr val="F1D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56"/>
          <p:cNvGrpSpPr/>
          <p:nvPr/>
        </p:nvGrpSpPr>
        <p:grpSpPr>
          <a:xfrm>
            <a:off x="881350" y="1363438"/>
            <a:ext cx="890600" cy="666825"/>
            <a:chOff x="881350" y="1363438"/>
            <a:chExt cx="890600" cy="666825"/>
          </a:xfrm>
        </p:grpSpPr>
        <p:sp>
          <p:nvSpPr>
            <p:cNvPr id="1832" name="Google Shape;1832;p56"/>
            <p:cNvSpPr/>
            <p:nvPr/>
          </p:nvSpPr>
          <p:spPr>
            <a:xfrm>
              <a:off x="881350" y="1363438"/>
              <a:ext cx="890600" cy="666825"/>
            </a:xfrm>
            <a:custGeom>
              <a:avLst/>
              <a:gdLst/>
              <a:ahLst/>
              <a:cxnLst/>
              <a:rect l="l" t="t" r="r" b="b"/>
              <a:pathLst>
                <a:path w="35624" h="26673" extrusionOk="0">
                  <a:moveTo>
                    <a:pt x="3142" y="1"/>
                  </a:moveTo>
                  <a:lnTo>
                    <a:pt x="2905" y="60"/>
                  </a:lnTo>
                  <a:lnTo>
                    <a:pt x="2727" y="119"/>
                  </a:lnTo>
                  <a:lnTo>
                    <a:pt x="2549" y="356"/>
                  </a:lnTo>
                  <a:lnTo>
                    <a:pt x="2431" y="593"/>
                  </a:lnTo>
                  <a:lnTo>
                    <a:pt x="1127" y="6580"/>
                  </a:lnTo>
                  <a:lnTo>
                    <a:pt x="1" y="11855"/>
                  </a:lnTo>
                  <a:lnTo>
                    <a:pt x="60" y="12092"/>
                  </a:lnTo>
                  <a:lnTo>
                    <a:pt x="119" y="12329"/>
                  </a:lnTo>
                  <a:lnTo>
                    <a:pt x="179" y="12507"/>
                  </a:lnTo>
                  <a:lnTo>
                    <a:pt x="416" y="12803"/>
                  </a:lnTo>
                  <a:lnTo>
                    <a:pt x="534" y="12863"/>
                  </a:lnTo>
                  <a:lnTo>
                    <a:pt x="653" y="12981"/>
                  </a:lnTo>
                  <a:lnTo>
                    <a:pt x="2787" y="13633"/>
                  </a:lnTo>
                  <a:lnTo>
                    <a:pt x="6106" y="14819"/>
                  </a:lnTo>
                  <a:lnTo>
                    <a:pt x="9840" y="16182"/>
                  </a:lnTo>
                  <a:lnTo>
                    <a:pt x="11559" y="16834"/>
                  </a:lnTo>
                  <a:lnTo>
                    <a:pt x="13041" y="17486"/>
                  </a:lnTo>
                  <a:lnTo>
                    <a:pt x="14582" y="18256"/>
                  </a:lnTo>
                  <a:lnTo>
                    <a:pt x="16182" y="19086"/>
                  </a:lnTo>
                  <a:lnTo>
                    <a:pt x="17782" y="20034"/>
                  </a:lnTo>
                  <a:lnTo>
                    <a:pt x="19323" y="20983"/>
                  </a:lnTo>
                  <a:lnTo>
                    <a:pt x="21931" y="22642"/>
                  </a:lnTo>
                  <a:lnTo>
                    <a:pt x="23413" y="23709"/>
                  </a:lnTo>
                  <a:lnTo>
                    <a:pt x="27029" y="26554"/>
                  </a:lnTo>
                  <a:lnTo>
                    <a:pt x="27266" y="26673"/>
                  </a:lnTo>
                  <a:lnTo>
                    <a:pt x="27562" y="26673"/>
                  </a:lnTo>
                  <a:lnTo>
                    <a:pt x="27799" y="26614"/>
                  </a:lnTo>
                  <a:lnTo>
                    <a:pt x="28036" y="26436"/>
                  </a:lnTo>
                  <a:lnTo>
                    <a:pt x="35505" y="18197"/>
                  </a:lnTo>
                  <a:lnTo>
                    <a:pt x="35564" y="18078"/>
                  </a:lnTo>
                  <a:lnTo>
                    <a:pt x="35623" y="17960"/>
                  </a:lnTo>
                  <a:lnTo>
                    <a:pt x="35623" y="17367"/>
                  </a:lnTo>
                  <a:lnTo>
                    <a:pt x="35564" y="17071"/>
                  </a:lnTo>
                  <a:lnTo>
                    <a:pt x="35386" y="16715"/>
                  </a:lnTo>
                  <a:lnTo>
                    <a:pt x="35030" y="16123"/>
                  </a:lnTo>
                  <a:lnTo>
                    <a:pt x="34319" y="15352"/>
                  </a:lnTo>
                  <a:lnTo>
                    <a:pt x="33134" y="14167"/>
                  </a:lnTo>
                  <a:lnTo>
                    <a:pt x="31593" y="12744"/>
                  </a:lnTo>
                  <a:lnTo>
                    <a:pt x="29637" y="11144"/>
                  </a:lnTo>
                  <a:lnTo>
                    <a:pt x="27444" y="9484"/>
                  </a:lnTo>
                  <a:lnTo>
                    <a:pt x="26258" y="8654"/>
                  </a:lnTo>
                  <a:lnTo>
                    <a:pt x="25073" y="7824"/>
                  </a:lnTo>
                  <a:lnTo>
                    <a:pt x="23828" y="6995"/>
                  </a:lnTo>
                  <a:lnTo>
                    <a:pt x="22583" y="6224"/>
                  </a:lnTo>
                  <a:lnTo>
                    <a:pt x="21279" y="5572"/>
                  </a:lnTo>
                  <a:lnTo>
                    <a:pt x="20035" y="4920"/>
                  </a:lnTo>
                  <a:lnTo>
                    <a:pt x="18197" y="4090"/>
                  </a:lnTo>
                  <a:lnTo>
                    <a:pt x="16419" y="3320"/>
                  </a:lnTo>
                  <a:lnTo>
                    <a:pt x="14759" y="2668"/>
                  </a:lnTo>
                  <a:lnTo>
                    <a:pt x="13218" y="2075"/>
                  </a:lnTo>
                  <a:lnTo>
                    <a:pt x="11737" y="1601"/>
                  </a:lnTo>
                  <a:lnTo>
                    <a:pt x="10433" y="1245"/>
                  </a:lnTo>
                  <a:lnTo>
                    <a:pt x="9188" y="890"/>
                  </a:lnTo>
                  <a:lnTo>
                    <a:pt x="8062" y="653"/>
                  </a:lnTo>
                  <a:lnTo>
                    <a:pt x="6165" y="297"/>
                  </a:lnTo>
                  <a:lnTo>
                    <a:pt x="4802" y="60"/>
                  </a:lnTo>
                  <a:lnTo>
                    <a:pt x="3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6"/>
            <p:cNvSpPr/>
            <p:nvPr/>
          </p:nvSpPr>
          <p:spPr>
            <a:xfrm>
              <a:off x="881350" y="1659788"/>
              <a:ext cx="890600" cy="370475"/>
            </a:xfrm>
            <a:custGeom>
              <a:avLst/>
              <a:gdLst/>
              <a:ahLst/>
              <a:cxnLst/>
              <a:rect l="l" t="t" r="r" b="b"/>
              <a:pathLst>
                <a:path w="35624" h="14819" extrusionOk="0">
                  <a:moveTo>
                    <a:pt x="1" y="1"/>
                  </a:moveTo>
                  <a:lnTo>
                    <a:pt x="60" y="238"/>
                  </a:lnTo>
                  <a:lnTo>
                    <a:pt x="119" y="475"/>
                  </a:lnTo>
                  <a:lnTo>
                    <a:pt x="179" y="653"/>
                  </a:lnTo>
                  <a:lnTo>
                    <a:pt x="416" y="949"/>
                  </a:lnTo>
                  <a:lnTo>
                    <a:pt x="534" y="1009"/>
                  </a:lnTo>
                  <a:lnTo>
                    <a:pt x="653" y="1127"/>
                  </a:lnTo>
                  <a:lnTo>
                    <a:pt x="2787" y="1779"/>
                  </a:lnTo>
                  <a:lnTo>
                    <a:pt x="6106" y="2965"/>
                  </a:lnTo>
                  <a:lnTo>
                    <a:pt x="9840" y="4328"/>
                  </a:lnTo>
                  <a:lnTo>
                    <a:pt x="11559" y="4980"/>
                  </a:lnTo>
                  <a:lnTo>
                    <a:pt x="13041" y="5632"/>
                  </a:lnTo>
                  <a:lnTo>
                    <a:pt x="14582" y="6402"/>
                  </a:lnTo>
                  <a:lnTo>
                    <a:pt x="16182" y="7232"/>
                  </a:lnTo>
                  <a:lnTo>
                    <a:pt x="17782" y="8180"/>
                  </a:lnTo>
                  <a:lnTo>
                    <a:pt x="19323" y="9129"/>
                  </a:lnTo>
                  <a:lnTo>
                    <a:pt x="21931" y="10788"/>
                  </a:lnTo>
                  <a:lnTo>
                    <a:pt x="23413" y="11855"/>
                  </a:lnTo>
                  <a:lnTo>
                    <a:pt x="27029" y="14700"/>
                  </a:lnTo>
                  <a:lnTo>
                    <a:pt x="27207" y="14819"/>
                  </a:lnTo>
                  <a:lnTo>
                    <a:pt x="27503" y="14819"/>
                  </a:lnTo>
                  <a:lnTo>
                    <a:pt x="27799" y="14760"/>
                  </a:lnTo>
                  <a:lnTo>
                    <a:pt x="28036" y="14582"/>
                  </a:lnTo>
                  <a:lnTo>
                    <a:pt x="35505" y="6343"/>
                  </a:lnTo>
                  <a:lnTo>
                    <a:pt x="35564" y="6224"/>
                  </a:lnTo>
                  <a:lnTo>
                    <a:pt x="35623" y="6106"/>
                  </a:lnTo>
                  <a:lnTo>
                    <a:pt x="35623" y="5810"/>
                  </a:lnTo>
                  <a:lnTo>
                    <a:pt x="35623" y="5454"/>
                  </a:lnTo>
                  <a:lnTo>
                    <a:pt x="35564" y="5217"/>
                  </a:lnTo>
                  <a:lnTo>
                    <a:pt x="35564" y="5454"/>
                  </a:lnTo>
                  <a:lnTo>
                    <a:pt x="35445" y="5691"/>
                  </a:lnTo>
                  <a:lnTo>
                    <a:pt x="34912" y="6284"/>
                  </a:lnTo>
                  <a:lnTo>
                    <a:pt x="31178" y="10255"/>
                  </a:lnTo>
                  <a:lnTo>
                    <a:pt x="28985" y="12626"/>
                  </a:lnTo>
                  <a:lnTo>
                    <a:pt x="28155" y="13396"/>
                  </a:lnTo>
                  <a:lnTo>
                    <a:pt x="27740" y="13752"/>
                  </a:lnTo>
                  <a:lnTo>
                    <a:pt x="27444" y="13871"/>
                  </a:lnTo>
                  <a:lnTo>
                    <a:pt x="27207" y="13811"/>
                  </a:lnTo>
                  <a:lnTo>
                    <a:pt x="27029" y="13633"/>
                  </a:lnTo>
                  <a:lnTo>
                    <a:pt x="26377" y="13041"/>
                  </a:lnTo>
                  <a:lnTo>
                    <a:pt x="25843" y="12626"/>
                  </a:lnTo>
                  <a:lnTo>
                    <a:pt x="25014" y="11974"/>
                  </a:lnTo>
                  <a:lnTo>
                    <a:pt x="23828" y="11085"/>
                  </a:lnTo>
                  <a:lnTo>
                    <a:pt x="22346" y="10018"/>
                  </a:lnTo>
                  <a:lnTo>
                    <a:pt x="20568" y="8832"/>
                  </a:lnTo>
                  <a:lnTo>
                    <a:pt x="18612" y="7588"/>
                  </a:lnTo>
                  <a:lnTo>
                    <a:pt x="16478" y="6343"/>
                  </a:lnTo>
                  <a:lnTo>
                    <a:pt x="14167" y="5039"/>
                  </a:lnTo>
                  <a:lnTo>
                    <a:pt x="12981" y="4446"/>
                  </a:lnTo>
                  <a:lnTo>
                    <a:pt x="11796" y="3913"/>
                  </a:lnTo>
                  <a:lnTo>
                    <a:pt x="10670" y="3439"/>
                  </a:lnTo>
                  <a:lnTo>
                    <a:pt x="9484" y="2965"/>
                  </a:lnTo>
                  <a:lnTo>
                    <a:pt x="7232" y="2194"/>
                  </a:lnTo>
                  <a:lnTo>
                    <a:pt x="5217" y="1542"/>
                  </a:lnTo>
                  <a:lnTo>
                    <a:pt x="3439" y="1068"/>
                  </a:lnTo>
                  <a:lnTo>
                    <a:pt x="1957" y="712"/>
                  </a:lnTo>
                  <a:lnTo>
                    <a:pt x="475" y="357"/>
                  </a:lnTo>
                  <a:lnTo>
                    <a:pt x="238" y="297"/>
                  </a:lnTo>
                  <a:lnTo>
                    <a:pt x="119" y="179"/>
                  </a:lnTo>
                  <a:lnTo>
                    <a:pt x="1"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6"/>
            <p:cNvSpPr/>
            <p:nvPr/>
          </p:nvSpPr>
          <p:spPr>
            <a:xfrm>
              <a:off x="881350" y="1659788"/>
              <a:ext cx="890600" cy="370475"/>
            </a:xfrm>
            <a:custGeom>
              <a:avLst/>
              <a:gdLst/>
              <a:ahLst/>
              <a:cxnLst/>
              <a:rect l="l" t="t" r="r" b="b"/>
              <a:pathLst>
                <a:path w="35624" h="14819" fill="none" extrusionOk="0">
                  <a:moveTo>
                    <a:pt x="1" y="1"/>
                  </a:moveTo>
                  <a:lnTo>
                    <a:pt x="1" y="1"/>
                  </a:lnTo>
                  <a:lnTo>
                    <a:pt x="1" y="1"/>
                  </a:lnTo>
                  <a:lnTo>
                    <a:pt x="1" y="1"/>
                  </a:lnTo>
                  <a:lnTo>
                    <a:pt x="60" y="238"/>
                  </a:lnTo>
                  <a:lnTo>
                    <a:pt x="119" y="475"/>
                  </a:lnTo>
                  <a:lnTo>
                    <a:pt x="179" y="653"/>
                  </a:lnTo>
                  <a:lnTo>
                    <a:pt x="179" y="653"/>
                  </a:lnTo>
                  <a:lnTo>
                    <a:pt x="416" y="949"/>
                  </a:lnTo>
                  <a:lnTo>
                    <a:pt x="534" y="1009"/>
                  </a:lnTo>
                  <a:lnTo>
                    <a:pt x="653" y="1127"/>
                  </a:lnTo>
                  <a:lnTo>
                    <a:pt x="653" y="1127"/>
                  </a:lnTo>
                  <a:lnTo>
                    <a:pt x="2787" y="1779"/>
                  </a:lnTo>
                  <a:lnTo>
                    <a:pt x="6106" y="2965"/>
                  </a:lnTo>
                  <a:lnTo>
                    <a:pt x="9840" y="4328"/>
                  </a:lnTo>
                  <a:lnTo>
                    <a:pt x="11559" y="4980"/>
                  </a:lnTo>
                  <a:lnTo>
                    <a:pt x="13041" y="5632"/>
                  </a:lnTo>
                  <a:lnTo>
                    <a:pt x="13041" y="5632"/>
                  </a:lnTo>
                  <a:lnTo>
                    <a:pt x="14582" y="6402"/>
                  </a:lnTo>
                  <a:lnTo>
                    <a:pt x="16182" y="7232"/>
                  </a:lnTo>
                  <a:lnTo>
                    <a:pt x="17782" y="8180"/>
                  </a:lnTo>
                  <a:lnTo>
                    <a:pt x="19323" y="9129"/>
                  </a:lnTo>
                  <a:lnTo>
                    <a:pt x="21931" y="10788"/>
                  </a:lnTo>
                  <a:lnTo>
                    <a:pt x="23413" y="11855"/>
                  </a:lnTo>
                  <a:lnTo>
                    <a:pt x="23413" y="11855"/>
                  </a:lnTo>
                  <a:lnTo>
                    <a:pt x="27029" y="14700"/>
                  </a:lnTo>
                  <a:lnTo>
                    <a:pt x="27029" y="14700"/>
                  </a:lnTo>
                  <a:lnTo>
                    <a:pt x="27207" y="14819"/>
                  </a:lnTo>
                  <a:lnTo>
                    <a:pt x="27503" y="14819"/>
                  </a:lnTo>
                  <a:lnTo>
                    <a:pt x="27503" y="14819"/>
                  </a:lnTo>
                  <a:lnTo>
                    <a:pt x="27799" y="14760"/>
                  </a:lnTo>
                  <a:lnTo>
                    <a:pt x="28036" y="14582"/>
                  </a:lnTo>
                  <a:lnTo>
                    <a:pt x="35505" y="6343"/>
                  </a:lnTo>
                  <a:lnTo>
                    <a:pt x="35505" y="6343"/>
                  </a:lnTo>
                  <a:lnTo>
                    <a:pt x="35564" y="6224"/>
                  </a:lnTo>
                  <a:lnTo>
                    <a:pt x="35623" y="6106"/>
                  </a:lnTo>
                  <a:lnTo>
                    <a:pt x="35623" y="6106"/>
                  </a:lnTo>
                  <a:lnTo>
                    <a:pt x="35623" y="5810"/>
                  </a:lnTo>
                  <a:lnTo>
                    <a:pt x="35623" y="5810"/>
                  </a:lnTo>
                  <a:lnTo>
                    <a:pt x="35623" y="5454"/>
                  </a:lnTo>
                  <a:lnTo>
                    <a:pt x="35564" y="5217"/>
                  </a:lnTo>
                  <a:lnTo>
                    <a:pt x="35564" y="5217"/>
                  </a:lnTo>
                  <a:lnTo>
                    <a:pt x="35564" y="5454"/>
                  </a:lnTo>
                  <a:lnTo>
                    <a:pt x="35445" y="5691"/>
                  </a:lnTo>
                  <a:lnTo>
                    <a:pt x="34912" y="6284"/>
                  </a:lnTo>
                  <a:lnTo>
                    <a:pt x="34912" y="6284"/>
                  </a:lnTo>
                  <a:lnTo>
                    <a:pt x="31178" y="10255"/>
                  </a:lnTo>
                  <a:lnTo>
                    <a:pt x="28985" y="12626"/>
                  </a:lnTo>
                  <a:lnTo>
                    <a:pt x="28155" y="13396"/>
                  </a:lnTo>
                  <a:lnTo>
                    <a:pt x="27740" y="13752"/>
                  </a:lnTo>
                  <a:lnTo>
                    <a:pt x="27740" y="13752"/>
                  </a:lnTo>
                  <a:lnTo>
                    <a:pt x="27444" y="13871"/>
                  </a:lnTo>
                  <a:lnTo>
                    <a:pt x="27444" y="13871"/>
                  </a:lnTo>
                  <a:lnTo>
                    <a:pt x="27207" y="13811"/>
                  </a:lnTo>
                  <a:lnTo>
                    <a:pt x="27029" y="13633"/>
                  </a:lnTo>
                  <a:lnTo>
                    <a:pt x="26377" y="13041"/>
                  </a:lnTo>
                  <a:lnTo>
                    <a:pt x="26377" y="13041"/>
                  </a:lnTo>
                  <a:lnTo>
                    <a:pt x="25843" y="12626"/>
                  </a:lnTo>
                  <a:lnTo>
                    <a:pt x="25014" y="11974"/>
                  </a:lnTo>
                  <a:lnTo>
                    <a:pt x="23828" y="11085"/>
                  </a:lnTo>
                  <a:lnTo>
                    <a:pt x="22346" y="10018"/>
                  </a:lnTo>
                  <a:lnTo>
                    <a:pt x="20568" y="8832"/>
                  </a:lnTo>
                  <a:lnTo>
                    <a:pt x="18612" y="7588"/>
                  </a:lnTo>
                  <a:lnTo>
                    <a:pt x="16478" y="6343"/>
                  </a:lnTo>
                  <a:lnTo>
                    <a:pt x="14167" y="5039"/>
                  </a:lnTo>
                  <a:lnTo>
                    <a:pt x="14167" y="5039"/>
                  </a:lnTo>
                  <a:lnTo>
                    <a:pt x="12981" y="4446"/>
                  </a:lnTo>
                  <a:lnTo>
                    <a:pt x="11796" y="3913"/>
                  </a:lnTo>
                  <a:lnTo>
                    <a:pt x="10670" y="3439"/>
                  </a:lnTo>
                  <a:lnTo>
                    <a:pt x="9484" y="2965"/>
                  </a:lnTo>
                  <a:lnTo>
                    <a:pt x="7232" y="2194"/>
                  </a:lnTo>
                  <a:lnTo>
                    <a:pt x="5217" y="1542"/>
                  </a:lnTo>
                  <a:lnTo>
                    <a:pt x="3439" y="1068"/>
                  </a:lnTo>
                  <a:lnTo>
                    <a:pt x="1957" y="712"/>
                  </a:lnTo>
                  <a:lnTo>
                    <a:pt x="475" y="357"/>
                  </a:lnTo>
                  <a:lnTo>
                    <a:pt x="475" y="357"/>
                  </a:lnTo>
                  <a:lnTo>
                    <a:pt x="238" y="297"/>
                  </a:lnTo>
                  <a:lnTo>
                    <a:pt x="119" y="17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6"/>
            <p:cNvSpPr/>
            <p:nvPr/>
          </p:nvSpPr>
          <p:spPr>
            <a:xfrm>
              <a:off x="912475" y="1458263"/>
              <a:ext cx="88925" cy="189700"/>
            </a:xfrm>
            <a:custGeom>
              <a:avLst/>
              <a:gdLst/>
              <a:ahLst/>
              <a:cxnLst/>
              <a:rect l="l" t="t" r="r" b="b"/>
              <a:pathLst>
                <a:path w="3557" h="7588" extrusionOk="0">
                  <a:moveTo>
                    <a:pt x="2134" y="1"/>
                  </a:moveTo>
                  <a:lnTo>
                    <a:pt x="0" y="7291"/>
                  </a:lnTo>
                  <a:lnTo>
                    <a:pt x="1245" y="7588"/>
                  </a:lnTo>
                  <a:lnTo>
                    <a:pt x="3557" y="357"/>
                  </a:lnTo>
                  <a:lnTo>
                    <a:pt x="2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6"/>
            <p:cNvSpPr/>
            <p:nvPr/>
          </p:nvSpPr>
          <p:spPr>
            <a:xfrm>
              <a:off x="958400" y="1468638"/>
              <a:ext cx="96350" cy="188225"/>
            </a:xfrm>
            <a:custGeom>
              <a:avLst/>
              <a:gdLst/>
              <a:ahLst/>
              <a:cxnLst/>
              <a:rect l="l" t="t" r="r" b="b"/>
              <a:pathLst>
                <a:path w="3854" h="7529" extrusionOk="0">
                  <a:moveTo>
                    <a:pt x="2609" y="1"/>
                  </a:moveTo>
                  <a:lnTo>
                    <a:pt x="1" y="7291"/>
                  </a:lnTo>
                  <a:lnTo>
                    <a:pt x="1009" y="7528"/>
                  </a:lnTo>
                  <a:lnTo>
                    <a:pt x="3854" y="416"/>
                  </a:lnTo>
                  <a:lnTo>
                    <a:pt x="2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6"/>
            <p:cNvSpPr/>
            <p:nvPr/>
          </p:nvSpPr>
          <p:spPr>
            <a:xfrm>
              <a:off x="1007300" y="1483463"/>
              <a:ext cx="103750" cy="189700"/>
            </a:xfrm>
            <a:custGeom>
              <a:avLst/>
              <a:gdLst/>
              <a:ahLst/>
              <a:cxnLst/>
              <a:rect l="l" t="t" r="r" b="b"/>
              <a:pathLst>
                <a:path w="4150" h="7588" extrusionOk="0">
                  <a:moveTo>
                    <a:pt x="2787" y="1"/>
                  </a:moveTo>
                  <a:lnTo>
                    <a:pt x="1" y="7291"/>
                  </a:lnTo>
                  <a:lnTo>
                    <a:pt x="1127" y="7587"/>
                  </a:lnTo>
                  <a:lnTo>
                    <a:pt x="4150" y="416"/>
                  </a:lnTo>
                  <a:lnTo>
                    <a:pt x="2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6"/>
            <p:cNvSpPr/>
            <p:nvPr/>
          </p:nvSpPr>
          <p:spPr>
            <a:xfrm>
              <a:off x="1059175" y="1496813"/>
              <a:ext cx="100775" cy="194125"/>
            </a:xfrm>
            <a:custGeom>
              <a:avLst/>
              <a:gdLst/>
              <a:ahLst/>
              <a:cxnLst/>
              <a:rect l="l" t="t" r="r" b="b"/>
              <a:pathLst>
                <a:path w="4031" h="7765" extrusionOk="0">
                  <a:moveTo>
                    <a:pt x="2845" y="0"/>
                  </a:moveTo>
                  <a:lnTo>
                    <a:pt x="0" y="7350"/>
                  </a:lnTo>
                  <a:lnTo>
                    <a:pt x="1186" y="7765"/>
                  </a:lnTo>
                  <a:lnTo>
                    <a:pt x="4031" y="474"/>
                  </a:lnTo>
                  <a:lnTo>
                    <a:pt x="2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6"/>
            <p:cNvSpPr/>
            <p:nvPr/>
          </p:nvSpPr>
          <p:spPr>
            <a:xfrm>
              <a:off x="1127325" y="1520513"/>
              <a:ext cx="105250" cy="192650"/>
            </a:xfrm>
            <a:custGeom>
              <a:avLst/>
              <a:gdLst/>
              <a:ahLst/>
              <a:cxnLst/>
              <a:rect l="l" t="t" r="r" b="b"/>
              <a:pathLst>
                <a:path w="4210" h="7706" extrusionOk="0">
                  <a:moveTo>
                    <a:pt x="2905" y="0"/>
                  </a:moveTo>
                  <a:lnTo>
                    <a:pt x="1423" y="3616"/>
                  </a:lnTo>
                  <a:lnTo>
                    <a:pt x="1" y="7172"/>
                  </a:lnTo>
                  <a:lnTo>
                    <a:pt x="1127" y="7706"/>
                  </a:lnTo>
                  <a:lnTo>
                    <a:pt x="4209" y="475"/>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6"/>
            <p:cNvSpPr/>
            <p:nvPr/>
          </p:nvSpPr>
          <p:spPr>
            <a:xfrm>
              <a:off x="1176225" y="1544213"/>
              <a:ext cx="111175" cy="189700"/>
            </a:xfrm>
            <a:custGeom>
              <a:avLst/>
              <a:gdLst/>
              <a:ahLst/>
              <a:cxnLst/>
              <a:rect l="l" t="t" r="r" b="b"/>
              <a:pathLst>
                <a:path w="4447" h="7588" extrusionOk="0">
                  <a:moveTo>
                    <a:pt x="3202" y="1"/>
                  </a:moveTo>
                  <a:lnTo>
                    <a:pt x="1" y="7054"/>
                  </a:lnTo>
                  <a:lnTo>
                    <a:pt x="1008" y="7588"/>
                  </a:lnTo>
                  <a:lnTo>
                    <a:pt x="4446" y="593"/>
                  </a:lnTo>
                  <a:lnTo>
                    <a:pt x="3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6"/>
            <p:cNvSpPr/>
            <p:nvPr/>
          </p:nvSpPr>
          <p:spPr>
            <a:xfrm>
              <a:off x="1219200" y="1569413"/>
              <a:ext cx="121550" cy="182275"/>
            </a:xfrm>
            <a:custGeom>
              <a:avLst/>
              <a:gdLst/>
              <a:ahLst/>
              <a:cxnLst/>
              <a:rect l="l" t="t" r="r" b="b"/>
              <a:pathLst>
                <a:path w="4862" h="7291" extrusionOk="0">
                  <a:moveTo>
                    <a:pt x="3676" y="0"/>
                  </a:moveTo>
                  <a:lnTo>
                    <a:pt x="1" y="6757"/>
                  </a:lnTo>
                  <a:lnTo>
                    <a:pt x="1068" y="7291"/>
                  </a:lnTo>
                  <a:lnTo>
                    <a:pt x="4861" y="534"/>
                  </a:lnTo>
                  <a:lnTo>
                    <a:pt x="3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6"/>
            <p:cNvSpPr/>
            <p:nvPr/>
          </p:nvSpPr>
          <p:spPr>
            <a:xfrm>
              <a:off x="1287375" y="1600538"/>
              <a:ext cx="124500" cy="183750"/>
            </a:xfrm>
            <a:custGeom>
              <a:avLst/>
              <a:gdLst/>
              <a:ahLst/>
              <a:cxnLst/>
              <a:rect l="l" t="t" r="r" b="b"/>
              <a:pathLst>
                <a:path w="4980" h="7350" extrusionOk="0">
                  <a:moveTo>
                    <a:pt x="3675" y="0"/>
                  </a:moveTo>
                  <a:lnTo>
                    <a:pt x="0" y="6757"/>
                  </a:lnTo>
                  <a:lnTo>
                    <a:pt x="949" y="7350"/>
                  </a:lnTo>
                  <a:lnTo>
                    <a:pt x="4979" y="771"/>
                  </a:lnTo>
                  <a:lnTo>
                    <a:pt x="3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6"/>
            <p:cNvSpPr/>
            <p:nvPr/>
          </p:nvSpPr>
          <p:spPr>
            <a:xfrm>
              <a:off x="1325900" y="1624238"/>
              <a:ext cx="131900" cy="182275"/>
            </a:xfrm>
            <a:custGeom>
              <a:avLst/>
              <a:gdLst/>
              <a:ahLst/>
              <a:cxnLst/>
              <a:rect l="l" t="t" r="r" b="b"/>
              <a:pathLst>
                <a:path w="5276" h="7291" extrusionOk="0">
                  <a:moveTo>
                    <a:pt x="3912" y="0"/>
                  </a:moveTo>
                  <a:lnTo>
                    <a:pt x="0" y="6698"/>
                  </a:lnTo>
                  <a:lnTo>
                    <a:pt x="949" y="7291"/>
                  </a:lnTo>
                  <a:lnTo>
                    <a:pt x="5276" y="890"/>
                  </a:lnTo>
                  <a:lnTo>
                    <a:pt x="3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6"/>
            <p:cNvSpPr/>
            <p:nvPr/>
          </p:nvSpPr>
          <p:spPr>
            <a:xfrm>
              <a:off x="1368875" y="1656838"/>
              <a:ext cx="134850" cy="176350"/>
            </a:xfrm>
            <a:custGeom>
              <a:avLst/>
              <a:gdLst/>
              <a:ahLst/>
              <a:cxnLst/>
              <a:rect l="l" t="t" r="r" b="b"/>
              <a:pathLst>
                <a:path w="5394" h="7054" extrusionOk="0">
                  <a:moveTo>
                    <a:pt x="4327" y="0"/>
                  </a:moveTo>
                  <a:lnTo>
                    <a:pt x="0" y="6402"/>
                  </a:lnTo>
                  <a:lnTo>
                    <a:pt x="949" y="7054"/>
                  </a:lnTo>
                  <a:lnTo>
                    <a:pt x="5394" y="652"/>
                  </a:lnTo>
                  <a:lnTo>
                    <a:pt x="43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6"/>
            <p:cNvSpPr/>
            <p:nvPr/>
          </p:nvSpPr>
          <p:spPr>
            <a:xfrm>
              <a:off x="1408875" y="1686463"/>
              <a:ext cx="137825" cy="174875"/>
            </a:xfrm>
            <a:custGeom>
              <a:avLst/>
              <a:gdLst/>
              <a:ahLst/>
              <a:cxnLst/>
              <a:rect l="l" t="t" r="r" b="b"/>
              <a:pathLst>
                <a:path w="5513" h="6995" extrusionOk="0">
                  <a:moveTo>
                    <a:pt x="4565" y="1"/>
                  </a:moveTo>
                  <a:lnTo>
                    <a:pt x="1" y="6284"/>
                  </a:lnTo>
                  <a:lnTo>
                    <a:pt x="1186" y="6995"/>
                  </a:lnTo>
                  <a:lnTo>
                    <a:pt x="5513" y="594"/>
                  </a:lnTo>
                  <a:lnTo>
                    <a:pt x="4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6"/>
            <p:cNvSpPr/>
            <p:nvPr/>
          </p:nvSpPr>
          <p:spPr>
            <a:xfrm>
              <a:off x="1471100" y="1733888"/>
              <a:ext cx="140800" cy="167475"/>
            </a:xfrm>
            <a:custGeom>
              <a:avLst/>
              <a:gdLst/>
              <a:ahLst/>
              <a:cxnLst/>
              <a:rect l="l" t="t" r="r" b="b"/>
              <a:pathLst>
                <a:path w="5632" h="6699" extrusionOk="0">
                  <a:moveTo>
                    <a:pt x="4624" y="1"/>
                  </a:moveTo>
                  <a:lnTo>
                    <a:pt x="1" y="5987"/>
                  </a:lnTo>
                  <a:lnTo>
                    <a:pt x="890" y="6698"/>
                  </a:lnTo>
                  <a:lnTo>
                    <a:pt x="5632" y="890"/>
                  </a:lnTo>
                  <a:lnTo>
                    <a:pt x="4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6"/>
            <p:cNvSpPr/>
            <p:nvPr/>
          </p:nvSpPr>
          <p:spPr>
            <a:xfrm>
              <a:off x="1505200" y="1770938"/>
              <a:ext cx="149675" cy="158575"/>
            </a:xfrm>
            <a:custGeom>
              <a:avLst/>
              <a:gdLst/>
              <a:ahLst/>
              <a:cxnLst/>
              <a:rect l="l" t="t" r="r" b="b"/>
              <a:pathLst>
                <a:path w="5987" h="6343" extrusionOk="0">
                  <a:moveTo>
                    <a:pt x="5157" y="0"/>
                  </a:moveTo>
                  <a:lnTo>
                    <a:pt x="0" y="5513"/>
                  </a:lnTo>
                  <a:lnTo>
                    <a:pt x="949" y="6342"/>
                  </a:lnTo>
                  <a:lnTo>
                    <a:pt x="5987" y="1008"/>
                  </a:lnTo>
                  <a:lnTo>
                    <a:pt x="5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6"/>
            <p:cNvSpPr/>
            <p:nvPr/>
          </p:nvSpPr>
          <p:spPr>
            <a:xfrm>
              <a:off x="1539275" y="1815388"/>
              <a:ext cx="151175" cy="148200"/>
            </a:xfrm>
            <a:custGeom>
              <a:avLst/>
              <a:gdLst/>
              <a:ahLst/>
              <a:cxnLst/>
              <a:rect l="l" t="t" r="r" b="b"/>
              <a:pathLst>
                <a:path w="6047" h="5928" extrusionOk="0">
                  <a:moveTo>
                    <a:pt x="5216" y="0"/>
                  </a:moveTo>
                  <a:lnTo>
                    <a:pt x="1" y="5039"/>
                  </a:lnTo>
                  <a:lnTo>
                    <a:pt x="830" y="5928"/>
                  </a:lnTo>
                  <a:lnTo>
                    <a:pt x="6046" y="1008"/>
                  </a:lnTo>
                  <a:lnTo>
                    <a:pt x="52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6"/>
            <p:cNvSpPr/>
            <p:nvPr/>
          </p:nvSpPr>
          <p:spPr>
            <a:xfrm>
              <a:off x="967300" y="1450863"/>
              <a:ext cx="63750" cy="108200"/>
            </a:xfrm>
            <a:custGeom>
              <a:avLst/>
              <a:gdLst/>
              <a:ahLst/>
              <a:cxnLst/>
              <a:rect l="l" t="t" r="r" b="b"/>
              <a:pathLst>
                <a:path w="2550" h="4328" extrusionOk="0">
                  <a:moveTo>
                    <a:pt x="1305" y="1"/>
                  </a:moveTo>
                  <a:lnTo>
                    <a:pt x="1" y="3972"/>
                  </a:lnTo>
                  <a:lnTo>
                    <a:pt x="949" y="4327"/>
                  </a:lnTo>
                  <a:lnTo>
                    <a:pt x="2549" y="593"/>
                  </a:lnTo>
                  <a:lnTo>
                    <a:pt x="1305"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6"/>
            <p:cNvSpPr/>
            <p:nvPr/>
          </p:nvSpPr>
          <p:spPr>
            <a:xfrm>
              <a:off x="1019175" y="1471613"/>
              <a:ext cx="65225" cy="102275"/>
            </a:xfrm>
            <a:custGeom>
              <a:avLst/>
              <a:gdLst/>
              <a:ahLst/>
              <a:cxnLst/>
              <a:rect l="l" t="t" r="r" b="b"/>
              <a:pathLst>
                <a:path w="2609" h="4091" extrusionOk="0">
                  <a:moveTo>
                    <a:pt x="1423" y="0"/>
                  </a:moveTo>
                  <a:lnTo>
                    <a:pt x="0" y="3735"/>
                  </a:lnTo>
                  <a:lnTo>
                    <a:pt x="1008" y="4090"/>
                  </a:lnTo>
                  <a:lnTo>
                    <a:pt x="2608" y="297"/>
                  </a:lnTo>
                  <a:lnTo>
                    <a:pt x="142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a:off x="1074000" y="1486438"/>
              <a:ext cx="65225" cy="103750"/>
            </a:xfrm>
            <a:custGeom>
              <a:avLst/>
              <a:gdLst/>
              <a:ahLst/>
              <a:cxnLst/>
              <a:rect l="l" t="t" r="r" b="b"/>
              <a:pathLst>
                <a:path w="2609" h="4150" extrusionOk="0">
                  <a:moveTo>
                    <a:pt x="1423" y="0"/>
                  </a:moveTo>
                  <a:lnTo>
                    <a:pt x="0" y="3675"/>
                  </a:lnTo>
                  <a:lnTo>
                    <a:pt x="474" y="3912"/>
                  </a:lnTo>
                  <a:lnTo>
                    <a:pt x="771" y="4090"/>
                  </a:lnTo>
                  <a:lnTo>
                    <a:pt x="889" y="4149"/>
                  </a:lnTo>
                  <a:lnTo>
                    <a:pt x="948" y="4090"/>
                  </a:lnTo>
                  <a:lnTo>
                    <a:pt x="2608" y="356"/>
                  </a:lnTo>
                  <a:lnTo>
                    <a:pt x="142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1191050" y="1523463"/>
              <a:ext cx="74125" cy="108200"/>
            </a:xfrm>
            <a:custGeom>
              <a:avLst/>
              <a:gdLst/>
              <a:ahLst/>
              <a:cxnLst/>
              <a:rect l="l" t="t" r="r" b="b"/>
              <a:pathLst>
                <a:path w="2965" h="4328" extrusionOk="0">
                  <a:moveTo>
                    <a:pt x="1601" y="1"/>
                  </a:moveTo>
                  <a:lnTo>
                    <a:pt x="1" y="3794"/>
                  </a:lnTo>
                  <a:lnTo>
                    <a:pt x="1127" y="4328"/>
                  </a:lnTo>
                  <a:lnTo>
                    <a:pt x="2964" y="712"/>
                  </a:lnTo>
                  <a:lnTo>
                    <a:pt x="1601"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1241425" y="1548663"/>
              <a:ext cx="80050" cy="105225"/>
            </a:xfrm>
            <a:custGeom>
              <a:avLst/>
              <a:gdLst/>
              <a:ahLst/>
              <a:cxnLst/>
              <a:rect l="l" t="t" r="r" b="b"/>
              <a:pathLst>
                <a:path w="3202" h="4209" extrusionOk="0">
                  <a:moveTo>
                    <a:pt x="1838" y="1"/>
                  </a:moveTo>
                  <a:lnTo>
                    <a:pt x="1" y="3675"/>
                  </a:lnTo>
                  <a:lnTo>
                    <a:pt x="1008" y="4209"/>
                  </a:lnTo>
                  <a:lnTo>
                    <a:pt x="3202" y="712"/>
                  </a:lnTo>
                  <a:lnTo>
                    <a:pt x="1838"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1357025" y="1610888"/>
              <a:ext cx="77075" cy="99325"/>
            </a:xfrm>
            <a:custGeom>
              <a:avLst/>
              <a:gdLst/>
              <a:ahLst/>
              <a:cxnLst/>
              <a:rect l="l" t="t" r="r" b="b"/>
              <a:pathLst>
                <a:path w="3083" h="3973" extrusionOk="0">
                  <a:moveTo>
                    <a:pt x="1956" y="1"/>
                  </a:moveTo>
                  <a:lnTo>
                    <a:pt x="0" y="3557"/>
                  </a:lnTo>
                  <a:lnTo>
                    <a:pt x="771" y="3972"/>
                  </a:lnTo>
                  <a:lnTo>
                    <a:pt x="3082" y="653"/>
                  </a:lnTo>
                  <a:lnTo>
                    <a:pt x="1956"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1401475" y="1639063"/>
              <a:ext cx="84475" cy="97825"/>
            </a:xfrm>
            <a:custGeom>
              <a:avLst/>
              <a:gdLst/>
              <a:ahLst/>
              <a:cxnLst/>
              <a:rect l="l" t="t" r="r" b="b"/>
              <a:pathLst>
                <a:path w="3379" h="3913" extrusionOk="0">
                  <a:moveTo>
                    <a:pt x="2075" y="0"/>
                  </a:moveTo>
                  <a:lnTo>
                    <a:pt x="0" y="3319"/>
                  </a:lnTo>
                  <a:lnTo>
                    <a:pt x="949" y="3912"/>
                  </a:lnTo>
                  <a:lnTo>
                    <a:pt x="3379" y="711"/>
                  </a:lnTo>
                  <a:lnTo>
                    <a:pt x="2075"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1447400" y="1667213"/>
              <a:ext cx="85975" cy="97825"/>
            </a:xfrm>
            <a:custGeom>
              <a:avLst/>
              <a:gdLst/>
              <a:ahLst/>
              <a:cxnLst/>
              <a:rect l="l" t="t" r="r" b="b"/>
              <a:pathLst>
                <a:path w="3439" h="3913" extrusionOk="0">
                  <a:moveTo>
                    <a:pt x="2253" y="0"/>
                  </a:moveTo>
                  <a:lnTo>
                    <a:pt x="1" y="3260"/>
                  </a:lnTo>
                  <a:lnTo>
                    <a:pt x="949" y="3912"/>
                  </a:lnTo>
                  <a:lnTo>
                    <a:pt x="3438" y="771"/>
                  </a:lnTo>
                  <a:lnTo>
                    <a:pt x="225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1551125" y="1744263"/>
              <a:ext cx="90425" cy="96350"/>
            </a:xfrm>
            <a:custGeom>
              <a:avLst/>
              <a:gdLst/>
              <a:ahLst/>
              <a:cxnLst/>
              <a:rect l="l" t="t" r="r" b="b"/>
              <a:pathLst>
                <a:path w="3617" h="3854" extrusionOk="0">
                  <a:moveTo>
                    <a:pt x="2609" y="0"/>
                  </a:moveTo>
                  <a:lnTo>
                    <a:pt x="1" y="3379"/>
                  </a:lnTo>
                  <a:lnTo>
                    <a:pt x="830" y="3853"/>
                  </a:lnTo>
                  <a:lnTo>
                    <a:pt x="3616" y="949"/>
                  </a:lnTo>
                  <a:lnTo>
                    <a:pt x="2609"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1597075" y="1785763"/>
              <a:ext cx="84475" cy="87450"/>
            </a:xfrm>
            <a:custGeom>
              <a:avLst/>
              <a:gdLst/>
              <a:ahLst/>
              <a:cxnLst/>
              <a:rect l="l" t="t" r="r" b="b"/>
              <a:pathLst>
                <a:path w="3379" h="3498" extrusionOk="0">
                  <a:moveTo>
                    <a:pt x="2430" y="0"/>
                  </a:moveTo>
                  <a:lnTo>
                    <a:pt x="0" y="2786"/>
                  </a:lnTo>
                  <a:lnTo>
                    <a:pt x="534" y="3497"/>
                  </a:lnTo>
                  <a:lnTo>
                    <a:pt x="3379" y="1185"/>
                  </a:lnTo>
                  <a:lnTo>
                    <a:pt x="2430"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56"/>
          <p:cNvSpPr/>
          <p:nvPr/>
        </p:nvSpPr>
        <p:spPr>
          <a:xfrm>
            <a:off x="706475" y="2510238"/>
            <a:ext cx="50425" cy="246000"/>
          </a:xfrm>
          <a:custGeom>
            <a:avLst/>
            <a:gdLst/>
            <a:ahLst/>
            <a:cxnLst/>
            <a:rect l="l" t="t" r="r" b="b"/>
            <a:pathLst>
              <a:path w="2017" h="9840" extrusionOk="0">
                <a:moveTo>
                  <a:pt x="1660" y="1"/>
                </a:moveTo>
                <a:lnTo>
                  <a:pt x="1" y="179"/>
                </a:lnTo>
                <a:lnTo>
                  <a:pt x="179" y="9840"/>
                </a:lnTo>
                <a:lnTo>
                  <a:pt x="2016" y="9721"/>
                </a:lnTo>
                <a:lnTo>
                  <a:pt x="1660" y="1"/>
                </a:lnTo>
                <a:close/>
              </a:path>
            </a:pathLst>
          </a:custGeom>
          <a:solidFill>
            <a:srgbClr val="BCB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728700" y="2510238"/>
            <a:ext cx="28200" cy="244525"/>
          </a:xfrm>
          <a:custGeom>
            <a:avLst/>
            <a:gdLst/>
            <a:ahLst/>
            <a:cxnLst/>
            <a:rect l="l" t="t" r="r" b="b"/>
            <a:pathLst>
              <a:path w="1128" h="9781" extrusionOk="0">
                <a:moveTo>
                  <a:pt x="771" y="1"/>
                </a:moveTo>
                <a:lnTo>
                  <a:pt x="1" y="60"/>
                </a:lnTo>
                <a:lnTo>
                  <a:pt x="1" y="2372"/>
                </a:lnTo>
                <a:lnTo>
                  <a:pt x="1" y="7588"/>
                </a:lnTo>
                <a:lnTo>
                  <a:pt x="1" y="9781"/>
                </a:lnTo>
                <a:lnTo>
                  <a:pt x="1127" y="9721"/>
                </a:lnTo>
                <a:lnTo>
                  <a:pt x="771" y="1"/>
                </a:lnTo>
                <a:close/>
              </a:path>
            </a:pathLst>
          </a:custGeom>
          <a:solidFill>
            <a:srgbClr val="9C9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706475" y="2510238"/>
            <a:ext cx="43000" cy="44500"/>
          </a:xfrm>
          <a:custGeom>
            <a:avLst/>
            <a:gdLst/>
            <a:ahLst/>
            <a:cxnLst/>
            <a:rect l="l" t="t" r="r" b="b"/>
            <a:pathLst>
              <a:path w="1720" h="1780" extrusionOk="0">
                <a:moveTo>
                  <a:pt x="1660" y="1"/>
                </a:moveTo>
                <a:lnTo>
                  <a:pt x="1" y="179"/>
                </a:lnTo>
                <a:lnTo>
                  <a:pt x="1" y="1779"/>
                </a:lnTo>
                <a:lnTo>
                  <a:pt x="475" y="1779"/>
                </a:lnTo>
                <a:lnTo>
                  <a:pt x="890" y="1720"/>
                </a:lnTo>
                <a:lnTo>
                  <a:pt x="1305" y="1601"/>
                </a:lnTo>
                <a:lnTo>
                  <a:pt x="1720" y="1423"/>
                </a:lnTo>
                <a:lnTo>
                  <a:pt x="1660" y="1"/>
                </a:lnTo>
                <a:close/>
              </a:path>
            </a:pathLst>
          </a:custGeom>
          <a:solidFill>
            <a:srgbClr val="7B7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659075" y="2370963"/>
            <a:ext cx="130425" cy="160050"/>
          </a:xfrm>
          <a:custGeom>
            <a:avLst/>
            <a:gdLst/>
            <a:ahLst/>
            <a:cxnLst/>
            <a:rect l="l" t="t" r="r" b="b"/>
            <a:pathLst>
              <a:path w="5217" h="6402" extrusionOk="0">
                <a:moveTo>
                  <a:pt x="4920" y="0"/>
                </a:moveTo>
                <a:lnTo>
                  <a:pt x="3971" y="237"/>
                </a:lnTo>
                <a:lnTo>
                  <a:pt x="3142" y="474"/>
                </a:lnTo>
                <a:lnTo>
                  <a:pt x="2786" y="534"/>
                </a:lnTo>
                <a:lnTo>
                  <a:pt x="2430" y="534"/>
                </a:lnTo>
                <a:lnTo>
                  <a:pt x="1719" y="474"/>
                </a:lnTo>
                <a:lnTo>
                  <a:pt x="949" y="415"/>
                </a:lnTo>
                <a:lnTo>
                  <a:pt x="0" y="297"/>
                </a:lnTo>
                <a:lnTo>
                  <a:pt x="0" y="949"/>
                </a:lnTo>
                <a:lnTo>
                  <a:pt x="0" y="2549"/>
                </a:lnTo>
                <a:lnTo>
                  <a:pt x="59" y="3438"/>
                </a:lnTo>
                <a:lnTo>
                  <a:pt x="119" y="4268"/>
                </a:lnTo>
                <a:lnTo>
                  <a:pt x="237" y="4979"/>
                </a:lnTo>
                <a:lnTo>
                  <a:pt x="297" y="5275"/>
                </a:lnTo>
                <a:lnTo>
                  <a:pt x="356" y="5453"/>
                </a:lnTo>
                <a:lnTo>
                  <a:pt x="593" y="5750"/>
                </a:lnTo>
                <a:lnTo>
                  <a:pt x="771" y="5927"/>
                </a:lnTo>
                <a:lnTo>
                  <a:pt x="1067" y="6105"/>
                </a:lnTo>
                <a:lnTo>
                  <a:pt x="1363" y="6224"/>
                </a:lnTo>
                <a:lnTo>
                  <a:pt x="1660" y="6342"/>
                </a:lnTo>
                <a:lnTo>
                  <a:pt x="2015" y="6342"/>
                </a:lnTo>
                <a:lnTo>
                  <a:pt x="2727" y="6402"/>
                </a:lnTo>
                <a:lnTo>
                  <a:pt x="3142" y="6342"/>
                </a:lnTo>
                <a:lnTo>
                  <a:pt x="3556" y="6224"/>
                </a:lnTo>
                <a:lnTo>
                  <a:pt x="3912" y="6105"/>
                </a:lnTo>
                <a:lnTo>
                  <a:pt x="4208" y="5927"/>
                </a:lnTo>
                <a:lnTo>
                  <a:pt x="4505" y="5631"/>
                </a:lnTo>
                <a:lnTo>
                  <a:pt x="4742" y="5335"/>
                </a:lnTo>
                <a:lnTo>
                  <a:pt x="4979" y="4920"/>
                </a:lnTo>
                <a:lnTo>
                  <a:pt x="5098" y="4505"/>
                </a:lnTo>
                <a:lnTo>
                  <a:pt x="5157" y="3912"/>
                </a:lnTo>
                <a:lnTo>
                  <a:pt x="5216" y="3201"/>
                </a:lnTo>
                <a:lnTo>
                  <a:pt x="5098" y="1719"/>
                </a:lnTo>
                <a:lnTo>
                  <a:pt x="4979" y="474"/>
                </a:lnTo>
                <a:lnTo>
                  <a:pt x="4920" y="0"/>
                </a:lnTo>
                <a:close/>
              </a:path>
            </a:pathLst>
          </a:custGeom>
          <a:solidFill>
            <a:srgbClr val="BCB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688700" y="2370963"/>
            <a:ext cx="96350" cy="155600"/>
          </a:xfrm>
          <a:custGeom>
            <a:avLst/>
            <a:gdLst/>
            <a:ahLst/>
            <a:cxnLst/>
            <a:rect l="l" t="t" r="r" b="b"/>
            <a:pathLst>
              <a:path w="3854" h="6224" extrusionOk="0">
                <a:moveTo>
                  <a:pt x="3616" y="0"/>
                </a:moveTo>
                <a:lnTo>
                  <a:pt x="3142" y="119"/>
                </a:lnTo>
                <a:lnTo>
                  <a:pt x="2253" y="356"/>
                </a:lnTo>
                <a:lnTo>
                  <a:pt x="2253" y="712"/>
                </a:lnTo>
                <a:lnTo>
                  <a:pt x="2253" y="1778"/>
                </a:lnTo>
                <a:lnTo>
                  <a:pt x="2194" y="2668"/>
                </a:lnTo>
                <a:lnTo>
                  <a:pt x="2016" y="3557"/>
                </a:lnTo>
                <a:lnTo>
                  <a:pt x="1897" y="3853"/>
                </a:lnTo>
                <a:lnTo>
                  <a:pt x="1779" y="4209"/>
                </a:lnTo>
                <a:lnTo>
                  <a:pt x="1482" y="4742"/>
                </a:lnTo>
                <a:lnTo>
                  <a:pt x="1008" y="5275"/>
                </a:lnTo>
                <a:lnTo>
                  <a:pt x="771" y="5572"/>
                </a:lnTo>
                <a:lnTo>
                  <a:pt x="475" y="5750"/>
                </a:lnTo>
                <a:lnTo>
                  <a:pt x="238" y="5927"/>
                </a:lnTo>
                <a:lnTo>
                  <a:pt x="1" y="5987"/>
                </a:lnTo>
                <a:lnTo>
                  <a:pt x="297" y="6105"/>
                </a:lnTo>
                <a:lnTo>
                  <a:pt x="653" y="6165"/>
                </a:lnTo>
                <a:lnTo>
                  <a:pt x="1482" y="6224"/>
                </a:lnTo>
                <a:lnTo>
                  <a:pt x="1897" y="6165"/>
                </a:lnTo>
                <a:lnTo>
                  <a:pt x="2253" y="6105"/>
                </a:lnTo>
                <a:lnTo>
                  <a:pt x="2609" y="5927"/>
                </a:lnTo>
                <a:lnTo>
                  <a:pt x="2905" y="5750"/>
                </a:lnTo>
                <a:lnTo>
                  <a:pt x="3201" y="5513"/>
                </a:lnTo>
                <a:lnTo>
                  <a:pt x="3438" y="5157"/>
                </a:lnTo>
                <a:lnTo>
                  <a:pt x="3616" y="4801"/>
                </a:lnTo>
                <a:lnTo>
                  <a:pt x="3794" y="4386"/>
                </a:lnTo>
                <a:lnTo>
                  <a:pt x="3853" y="3794"/>
                </a:lnTo>
                <a:lnTo>
                  <a:pt x="3853" y="3142"/>
                </a:lnTo>
                <a:lnTo>
                  <a:pt x="3794" y="1719"/>
                </a:lnTo>
                <a:lnTo>
                  <a:pt x="3675" y="474"/>
                </a:lnTo>
                <a:lnTo>
                  <a:pt x="3616" y="0"/>
                </a:lnTo>
                <a:close/>
              </a:path>
            </a:pathLst>
          </a:custGeom>
          <a:solidFill>
            <a:srgbClr val="9C9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659075" y="2370963"/>
            <a:ext cx="125975" cy="50400"/>
          </a:xfrm>
          <a:custGeom>
            <a:avLst/>
            <a:gdLst/>
            <a:ahLst/>
            <a:cxnLst/>
            <a:rect l="l" t="t" r="r" b="b"/>
            <a:pathLst>
              <a:path w="5039" h="2016" extrusionOk="0">
                <a:moveTo>
                  <a:pt x="4920" y="0"/>
                </a:moveTo>
                <a:lnTo>
                  <a:pt x="3971" y="237"/>
                </a:lnTo>
                <a:lnTo>
                  <a:pt x="3142" y="474"/>
                </a:lnTo>
                <a:lnTo>
                  <a:pt x="2786" y="534"/>
                </a:lnTo>
                <a:lnTo>
                  <a:pt x="2430" y="534"/>
                </a:lnTo>
                <a:lnTo>
                  <a:pt x="1719" y="474"/>
                </a:lnTo>
                <a:lnTo>
                  <a:pt x="949" y="415"/>
                </a:lnTo>
                <a:lnTo>
                  <a:pt x="0" y="297"/>
                </a:lnTo>
                <a:lnTo>
                  <a:pt x="0" y="1186"/>
                </a:lnTo>
                <a:lnTo>
                  <a:pt x="474" y="1482"/>
                </a:lnTo>
                <a:lnTo>
                  <a:pt x="1067" y="1778"/>
                </a:lnTo>
                <a:lnTo>
                  <a:pt x="1482" y="1897"/>
                </a:lnTo>
                <a:lnTo>
                  <a:pt x="1897" y="1956"/>
                </a:lnTo>
                <a:lnTo>
                  <a:pt x="2312" y="2016"/>
                </a:lnTo>
                <a:lnTo>
                  <a:pt x="3201" y="2016"/>
                </a:lnTo>
                <a:lnTo>
                  <a:pt x="3497" y="1956"/>
                </a:lnTo>
                <a:lnTo>
                  <a:pt x="4149" y="1719"/>
                </a:lnTo>
                <a:lnTo>
                  <a:pt x="4623" y="1423"/>
                </a:lnTo>
                <a:lnTo>
                  <a:pt x="5038" y="1067"/>
                </a:lnTo>
                <a:lnTo>
                  <a:pt x="4920" y="0"/>
                </a:lnTo>
                <a:close/>
              </a:path>
            </a:pathLst>
          </a:custGeom>
          <a:solidFill>
            <a:srgbClr val="7B7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598325" y="1895313"/>
            <a:ext cx="277100" cy="432700"/>
          </a:xfrm>
          <a:custGeom>
            <a:avLst/>
            <a:gdLst/>
            <a:ahLst/>
            <a:cxnLst/>
            <a:rect l="l" t="t" r="r" b="b"/>
            <a:pathLst>
              <a:path w="11084" h="17308" extrusionOk="0">
                <a:moveTo>
                  <a:pt x="6105" y="0"/>
                </a:moveTo>
                <a:lnTo>
                  <a:pt x="5453" y="59"/>
                </a:lnTo>
                <a:lnTo>
                  <a:pt x="4801" y="59"/>
                </a:lnTo>
                <a:lnTo>
                  <a:pt x="4149" y="178"/>
                </a:lnTo>
                <a:lnTo>
                  <a:pt x="3556" y="356"/>
                </a:lnTo>
                <a:lnTo>
                  <a:pt x="2964" y="534"/>
                </a:lnTo>
                <a:lnTo>
                  <a:pt x="2430" y="830"/>
                </a:lnTo>
                <a:lnTo>
                  <a:pt x="1897" y="1185"/>
                </a:lnTo>
                <a:lnTo>
                  <a:pt x="1482" y="1600"/>
                </a:lnTo>
                <a:lnTo>
                  <a:pt x="1245" y="1837"/>
                </a:lnTo>
                <a:lnTo>
                  <a:pt x="1067" y="2134"/>
                </a:lnTo>
                <a:lnTo>
                  <a:pt x="771" y="2845"/>
                </a:lnTo>
                <a:lnTo>
                  <a:pt x="533" y="3675"/>
                </a:lnTo>
                <a:lnTo>
                  <a:pt x="296" y="4623"/>
                </a:lnTo>
                <a:lnTo>
                  <a:pt x="178" y="5690"/>
                </a:lnTo>
                <a:lnTo>
                  <a:pt x="59" y="6816"/>
                </a:lnTo>
                <a:lnTo>
                  <a:pt x="0" y="7942"/>
                </a:lnTo>
                <a:lnTo>
                  <a:pt x="0" y="9128"/>
                </a:lnTo>
                <a:lnTo>
                  <a:pt x="0" y="10313"/>
                </a:lnTo>
                <a:lnTo>
                  <a:pt x="59" y="11440"/>
                </a:lnTo>
                <a:lnTo>
                  <a:pt x="178" y="12506"/>
                </a:lnTo>
                <a:lnTo>
                  <a:pt x="296" y="13455"/>
                </a:lnTo>
                <a:lnTo>
                  <a:pt x="415" y="14344"/>
                </a:lnTo>
                <a:lnTo>
                  <a:pt x="593" y="15055"/>
                </a:lnTo>
                <a:lnTo>
                  <a:pt x="830" y="15648"/>
                </a:lnTo>
                <a:lnTo>
                  <a:pt x="1008" y="16003"/>
                </a:lnTo>
                <a:lnTo>
                  <a:pt x="1245" y="16300"/>
                </a:lnTo>
                <a:lnTo>
                  <a:pt x="1482" y="16537"/>
                </a:lnTo>
                <a:lnTo>
                  <a:pt x="1778" y="16715"/>
                </a:lnTo>
                <a:lnTo>
                  <a:pt x="2075" y="16893"/>
                </a:lnTo>
                <a:lnTo>
                  <a:pt x="2667" y="17070"/>
                </a:lnTo>
                <a:lnTo>
                  <a:pt x="3379" y="17248"/>
                </a:lnTo>
                <a:lnTo>
                  <a:pt x="4090" y="17307"/>
                </a:lnTo>
                <a:lnTo>
                  <a:pt x="4920" y="17307"/>
                </a:lnTo>
                <a:lnTo>
                  <a:pt x="6520" y="17248"/>
                </a:lnTo>
                <a:lnTo>
                  <a:pt x="7409" y="17189"/>
                </a:lnTo>
                <a:lnTo>
                  <a:pt x="8120" y="17070"/>
                </a:lnTo>
                <a:lnTo>
                  <a:pt x="8654" y="16833"/>
                </a:lnTo>
                <a:lnTo>
                  <a:pt x="9069" y="16537"/>
                </a:lnTo>
                <a:lnTo>
                  <a:pt x="9424" y="16181"/>
                </a:lnTo>
                <a:lnTo>
                  <a:pt x="9661" y="15707"/>
                </a:lnTo>
                <a:lnTo>
                  <a:pt x="9898" y="15174"/>
                </a:lnTo>
                <a:lnTo>
                  <a:pt x="10076" y="14522"/>
                </a:lnTo>
                <a:lnTo>
                  <a:pt x="10254" y="13455"/>
                </a:lnTo>
                <a:lnTo>
                  <a:pt x="10550" y="11854"/>
                </a:lnTo>
                <a:lnTo>
                  <a:pt x="10788" y="9898"/>
                </a:lnTo>
                <a:lnTo>
                  <a:pt x="10965" y="7765"/>
                </a:lnTo>
                <a:lnTo>
                  <a:pt x="11084" y="5631"/>
                </a:lnTo>
                <a:lnTo>
                  <a:pt x="11025" y="4683"/>
                </a:lnTo>
                <a:lnTo>
                  <a:pt x="11025" y="3734"/>
                </a:lnTo>
                <a:lnTo>
                  <a:pt x="10906" y="2964"/>
                </a:lnTo>
                <a:lnTo>
                  <a:pt x="10728" y="2252"/>
                </a:lnTo>
                <a:lnTo>
                  <a:pt x="10550" y="1719"/>
                </a:lnTo>
                <a:lnTo>
                  <a:pt x="10432" y="1482"/>
                </a:lnTo>
                <a:lnTo>
                  <a:pt x="10254" y="1363"/>
                </a:lnTo>
                <a:lnTo>
                  <a:pt x="9958" y="1067"/>
                </a:lnTo>
                <a:lnTo>
                  <a:pt x="9543" y="830"/>
                </a:lnTo>
                <a:lnTo>
                  <a:pt x="9069" y="593"/>
                </a:lnTo>
                <a:lnTo>
                  <a:pt x="8535" y="415"/>
                </a:lnTo>
                <a:lnTo>
                  <a:pt x="7942" y="296"/>
                </a:lnTo>
                <a:lnTo>
                  <a:pt x="7350" y="178"/>
                </a:lnTo>
                <a:lnTo>
                  <a:pt x="6698" y="59"/>
                </a:lnTo>
                <a:lnTo>
                  <a:pt x="6105" y="0"/>
                </a:lnTo>
                <a:close/>
              </a:path>
            </a:pathLst>
          </a:custGeom>
          <a:solidFill>
            <a:srgbClr val="5940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598325" y="1895313"/>
            <a:ext cx="277100" cy="432700"/>
          </a:xfrm>
          <a:custGeom>
            <a:avLst/>
            <a:gdLst/>
            <a:ahLst/>
            <a:cxnLst/>
            <a:rect l="l" t="t" r="r" b="b"/>
            <a:pathLst>
              <a:path w="11084" h="17308" fill="none" extrusionOk="0">
                <a:moveTo>
                  <a:pt x="10254" y="1363"/>
                </a:moveTo>
                <a:lnTo>
                  <a:pt x="10254" y="1363"/>
                </a:lnTo>
                <a:lnTo>
                  <a:pt x="9958" y="1067"/>
                </a:lnTo>
                <a:lnTo>
                  <a:pt x="9543" y="830"/>
                </a:lnTo>
                <a:lnTo>
                  <a:pt x="9069" y="593"/>
                </a:lnTo>
                <a:lnTo>
                  <a:pt x="8535" y="415"/>
                </a:lnTo>
                <a:lnTo>
                  <a:pt x="7942" y="296"/>
                </a:lnTo>
                <a:lnTo>
                  <a:pt x="7350" y="178"/>
                </a:lnTo>
                <a:lnTo>
                  <a:pt x="6698" y="59"/>
                </a:lnTo>
                <a:lnTo>
                  <a:pt x="6105" y="0"/>
                </a:lnTo>
                <a:lnTo>
                  <a:pt x="5453" y="59"/>
                </a:lnTo>
                <a:lnTo>
                  <a:pt x="4801" y="59"/>
                </a:lnTo>
                <a:lnTo>
                  <a:pt x="4149" y="178"/>
                </a:lnTo>
                <a:lnTo>
                  <a:pt x="3556" y="356"/>
                </a:lnTo>
                <a:lnTo>
                  <a:pt x="2964" y="534"/>
                </a:lnTo>
                <a:lnTo>
                  <a:pt x="2430" y="830"/>
                </a:lnTo>
                <a:lnTo>
                  <a:pt x="1897" y="1185"/>
                </a:lnTo>
                <a:lnTo>
                  <a:pt x="1482" y="1600"/>
                </a:lnTo>
                <a:lnTo>
                  <a:pt x="1482" y="1600"/>
                </a:lnTo>
                <a:lnTo>
                  <a:pt x="1245" y="1837"/>
                </a:lnTo>
                <a:lnTo>
                  <a:pt x="1067" y="2134"/>
                </a:lnTo>
                <a:lnTo>
                  <a:pt x="771" y="2845"/>
                </a:lnTo>
                <a:lnTo>
                  <a:pt x="533" y="3675"/>
                </a:lnTo>
                <a:lnTo>
                  <a:pt x="296" y="4623"/>
                </a:lnTo>
                <a:lnTo>
                  <a:pt x="178" y="5690"/>
                </a:lnTo>
                <a:lnTo>
                  <a:pt x="59" y="6816"/>
                </a:lnTo>
                <a:lnTo>
                  <a:pt x="0" y="7942"/>
                </a:lnTo>
                <a:lnTo>
                  <a:pt x="0" y="9128"/>
                </a:lnTo>
                <a:lnTo>
                  <a:pt x="0" y="10313"/>
                </a:lnTo>
                <a:lnTo>
                  <a:pt x="59" y="11440"/>
                </a:lnTo>
                <a:lnTo>
                  <a:pt x="178" y="12506"/>
                </a:lnTo>
                <a:lnTo>
                  <a:pt x="296" y="13455"/>
                </a:lnTo>
                <a:lnTo>
                  <a:pt x="415" y="14344"/>
                </a:lnTo>
                <a:lnTo>
                  <a:pt x="593" y="15055"/>
                </a:lnTo>
                <a:lnTo>
                  <a:pt x="830" y="15648"/>
                </a:lnTo>
                <a:lnTo>
                  <a:pt x="1008" y="16003"/>
                </a:lnTo>
                <a:lnTo>
                  <a:pt x="1008" y="16003"/>
                </a:lnTo>
                <a:lnTo>
                  <a:pt x="1245" y="16300"/>
                </a:lnTo>
                <a:lnTo>
                  <a:pt x="1482" y="16537"/>
                </a:lnTo>
                <a:lnTo>
                  <a:pt x="1778" y="16715"/>
                </a:lnTo>
                <a:lnTo>
                  <a:pt x="2075" y="16893"/>
                </a:lnTo>
                <a:lnTo>
                  <a:pt x="2667" y="17070"/>
                </a:lnTo>
                <a:lnTo>
                  <a:pt x="3379" y="17248"/>
                </a:lnTo>
                <a:lnTo>
                  <a:pt x="4090" y="17307"/>
                </a:lnTo>
                <a:lnTo>
                  <a:pt x="4920" y="17307"/>
                </a:lnTo>
                <a:lnTo>
                  <a:pt x="6520" y="17248"/>
                </a:lnTo>
                <a:lnTo>
                  <a:pt x="6520" y="17248"/>
                </a:lnTo>
                <a:lnTo>
                  <a:pt x="7409" y="17189"/>
                </a:lnTo>
                <a:lnTo>
                  <a:pt x="8120" y="17070"/>
                </a:lnTo>
                <a:lnTo>
                  <a:pt x="8654" y="16833"/>
                </a:lnTo>
                <a:lnTo>
                  <a:pt x="9069" y="16537"/>
                </a:lnTo>
                <a:lnTo>
                  <a:pt x="9424" y="16181"/>
                </a:lnTo>
                <a:lnTo>
                  <a:pt x="9661" y="15707"/>
                </a:lnTo>
                <a:lnTo>
                  <a:pt x="9898" y="15174"/>
                </a:lnTo>
                <a:lnTo>
                  <a:pt x="10076" y="14522"/>
                </a:lnTo>
                <a:lnTo>
                  <a:pt x="10076" y="14522"/>
                </a:lnTo>
                <a:lnTo>
                  <a:pt x="10254" y="13455"/>
                </a:lnTo>
                <a:lnTo>
                  <a:pt x="10550" y="11854"/>
                </a:lnTo>
                <a:lnTo>
                  <a:pt x="10788" y="9898"/>
                </a:lnTo>
                <a:lnTo>
                  <a:pt x="10965" y="7765"/>
                </a:lnTo>
                <a:lnTo>
                  <a:pt x="11084" y="5631"/>
                </a:lnTo>
                <a:lnTo>
                  <a:pt x="11025" y="4683"/>
                </a:lnTo>
                <a:lnTo>
                  <a:pt x="11025" y="3734"/>
                </a:lnTo>
                <a:lnTo>
                  <a:pt x="10906" y="2964"/>
                </a:lnTo>
                <a:lnTo>
                  <a:pt x="10728" y="2252"/>
                </a:lnTo>
                <a:lnTo>
                  <a:pt x="10550" y="1719"/>
                </a:lnTo>
                <a:lnTo>
                  <a:pt x="10432" y="1482"/>
                </a:lnTo>
                <a:lnTo>
                  <a:pt x="10254" y="13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850225" y="2258338"/>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2C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850225" y="225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850225" y="225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a:off x="850225" y="225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a:off x="850225" y="2258338"/>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a:off x="713900" y="1904188"/>
            <a:ext cx="161525" cy="400125"/>
          </a:xfrm>
          <a:custGeom>
            <a:avLst/>
            <a:gdLst/>
            <a:ahLst/>
            <a:cxnLst/>
            <a:rect l="l" t="t" r="r" b="b"/>
            <a:pathLst>
              <a:path w="6461" h="16005" extrusionOk="0">
                <a:moveTo>
                  <a:pt x="3675" y="1"/>
                </a:moveTo>
                <a:lnTo>
                  <a:pt x="3853" y="593"/>
                </a:lnTo>
                <a:lnTo>
                  <a:pt x="4031" y="1068"/>
                </a:lnTo>
                <a:lnTo>
                  <a:pt x="4209" y="2016"/>
                </a:lnTo>
                <a:lnTo>
                  <a:pt x="4268" y="2964"/>
                </a:lnTo>
                <a:lnTo>
                  <a:pt x="4209" y="3261"/>
                </a:lnTo>
                <a:lnTo>
                  <a:pt x="4149" y="3438"/>
                </a:lnTo>
                <a:lnTo>
                  <a:pt x="4090" y="3498"/>
                </a:lnTo>
                <a:lnTo>
                  <a:pt x="3971" y="3616"/>
                </a:lnTo>
                <a:lnTo>
                  <a:pt x="3557" y="3616"/>
                </a:lnTo>
                <a:lnTo>
                  <a:pt x="3379" y="3557"/>
                </a:lnTo>
                <a:lnTo>
                  <a:pt x="2845" y="3438"/>
                </a:lnTo>
                <a:lnTo>
                  <a:pt x="2312" y="3320"/>
                </a:lnTo>
                <a:lnTo>
                  <a:pt x="1778" y="3261"/>
                </a:lnTo>
                <a:lnTo>
                  <a:pt x="652" y="3261"/>
                </a:lnTo>
                <a:lnTo>
                  <a:pt x="0" y="3320"/>
                </a:lnTo>
                <a:lnTo>
                  <a:pt x="1186" y="3379"/>
                </a:lnTo>
                <a:lnTo>
                  <a:pt x="2371" y="3557"/>
                </a:lnTo>
                <a:lnTo>
                  <a:pt x="2727" y="3616"/>
                </a:lnTo>
                <a:lnTo>
                  <a:pt x="3082" y="3735"/>
                </a:lnTo>
                <a:lnTo>
                  <a:pt x="3379" y="3913"/>
                </a:lnTo>
                <a:lnTo>
                  <a:pt x="3616" y="4209"/>
                </a:lnTo>
                <a:lnTo>
                  <a:pt x="3794" y="4505"/>
                </a:lnTo>
                <a:lnTo>
                  <a:pt x="3794" y="4861"/>
                </a:lnTo>
                <a:lnTo>
                  <a:pt x="3794" y="5217"/>
                </a:lnTo>
                <a:lnTo>
                  <a:pt x="3734" y="5572"/>
                </a:lnTo>
                <a:lnTo>
                  <a:pt x="2490" y="5513"/>
                </a:lnTo>
                <a:lnTo>
                  <a:pt x="2075" y="5572"/>
                </a:lnTo>
                <a:lnTo>
                  <a:pt x="2845" y="5869"/>
                </a:lnTo>
                <a:lnTo>
                  <a:pt x="3379" y="6106"/>
                </a:lnTo>
                <a:lnTo>
                  <a:pt x="3616" y="6284"/>
                </a:lnTo>
                <a:lnTo>
                  <a:pt x="3853" y="6461"/>
                </a:lnTo>
                <a:lnTo>
                  <a:pt x="4031" y="6698"/>
                </a:lnTo>
                <a:lnTo>
                  <a:pt x="4149" y="6995"/>
                </a:lnTo>
                <a:lnTo>
                  <a:pt x="4209" y="7291"/>
                </a:lnTo>
                <a:lnTo>
                  <a:pt x="4149" y="7528"/>
                </a:lnTo>
                <a:lnTo>
                  <a:pt x="3319" y="7469"/>
                </a:lnTo>
                <a:lnTo>
                  <a:pt x="2490" y="7410"/>
                </a:lnTo>
                <a:lnTo>
                  <a:pt x="2253" y="7410"/>
                </a:lnTo>
                <a:lnTo>
                  <a:pt x="2490" y="7587"/>
                </a:lnTo>
                <a:lnTo>
                  <a:pt x="2727" y="7706"/>
                </a:lnTo>
                <a:lnTo>
                  <a:pt x="3201" y="7825"/>
                </a:lnTo>
                <a:lnTo>
                  <a:pt x="3438" y="7884"/>
                </a:lnTo>
                <a:lnTo>
                  <a:pt x="3616" y="8062"/>
                </a:lnTo>
                <a:lnTo>
                  <a:pt x="3794" y="8180"/>
                </a:lnTo>
                <a:lnTo>
                  <a:pt x="3912" y="8358"/>
                </a:lnTo>
                <a:lnTo>
                  <a:pt x="4031" y="8595"/>
                </a:lnTo>
                <a:lnTo>
                  <a:pt x="4090" y="8773"/>
                </a:lnTo>
                <a:lnTo>
                  <a:pt x="4090" y="9010"/>
                </a:lnTo>
                <a:lnTo>
                  <a:pt x="4090" y="9247"/>
                </a:lnTo>
                <a:lnTo>
                  <a:pt x="3201" y="9188"/>
                </a:lnTo>
                <a:lnTo>
                  <a:pt x="2312" y="9247"/>
                </a:lnTo>
                <a:lnTo>
                  <a:pt x="2549" y="9425"/>
                </a:lnTo>
                <a:lnTo>
                  <a:pt x="2786" y="9543"/>
                </a:lnTo>
                <a:lnTo>
                  <a:pt x="3023" y="9662"/>
                </a:lnTo>
                <a:lnTo>
                  <a:pt x="3201" y="9899"/>
                </a:lnTo>
                <a:lnTo>
                  <a:pt x="3319" y="10018"/>
                </a:lnTo>
                <a:lnTo>
                  <a:pt x="3319" y="10195"/>
                </a:lnTo>
                <a:lnTo>
                  <a:pt x="3379" y="10551"/>
                </a:lnTo>
                <a:lnTo>
                  <a:pt x="3319" y="11144"/>
                </a:lnTo>
                <a:lnTo>
                  <a:pt x="3260" y="11796"/>
                </a:lnTo>
                <a:lnTo>
                  <a:pt x="3023" y="13100"/>
                </a:lnTo>
                <a:lnTo>
                  <a:pt x="2727" y="14344"/>
                </a:lnTo>
                <a:lnTo>
                  <a:pt x="2371" y="15589"/>
                </a:lnTo>
                <a:lnTo>
                  <a:pt x="2964" y="15589"/>
                </a:lnTo>
                <a:lnTo>
                  <a:pt x="3497" y="15708"/>
                </a:lnTo>
                <a:lnTo>
                  <a:pt x="4090" y="15826"/>
                </a:lnTo>
                <a:lnTo>
                  <a:pt x="4623" y="16004"/>
                </a:lnTo>
                <a:lnTo>
                  <a:pt x="4920" y="15648"/>
                </a:lnTo>
                <a:lnTo>
                  <a:pt x="5098" y="15234"/>
                </a:lnTo>
                <a:lnTo>
                  <a:pt x="5275" y="14759"/>
                </a:lnTo>
                <a:lnTo>
                  <a:pt x="5453" y="14167"/>
                </a:lnTo>
                <a:lnTo>
                  <a:pt x="5750" y="12685"/>
                </a:lnTo>
                <a:lnTo>
                  <a:pt x="6046" y="10373"/>
                </a:lnTo>
                <a:lnTo>
                  <a:pt x="6342" y="7647"/>
                </a:lnTo>
                <a:lnTo>
                  <a:pt x="6402" y="6284"/>
                </a:lnTo>
                <a:lnTo>
                  <a:pt x="6461" y="4920"/>
                </a:lnTo>
                <a:lnTo>
                  <a:pt x="6402" y="3616"/>
                </a:lnTo>
                <a:lnTo>
                  <a:pt x="6283" y="2431"/>
                </a:lnTo>
                <a:lnTo>
                  <a:pt x="6165" y="1957"/>
                </a:lnTo>
                <a:lnTo>
                  <a:pt x="6046" y="1542"/>
                </a:lnTo>
                <a:lnTo>
                  <a:pt x="5868" y="1245"/>
                </a:lnTo>
                <a:lnTo>
                  <a:pt x="5631" y="1008"/>
                </a:lnTo>
                <a:lnTo>
                  <a:pt x="5275" y="712"/>
                </a:lnTo>
                <a:lnTo>
                  <a:pt x="4801" y="416"/>
                </a:lnTo>
                <a:lnTo>
                  <a:pt x="4268" y="179"/>
                </a:lnTo>
                <a:lnTo>
                  <a:pt x="3675" y="1"/>
                </a:lnTo>
                <a:close/>
              </a:path>
            </a:pathLst>
          </a:custGeom>
          <a:solidFill>
            <a:srgbClr val="443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6"/>
          <p:cNvSpPr/>
          <p:nvPr/>
        </p:nvSpPr>
        <p:spPr>
          <a:xfrm>
            <a:off x="713900" y="1904188"/>
            <a:ext cx="161525" cy="400125"/>
          </a:xfrm>
          <a:custGeom>
            <a:avLst/>
            <a:gdLst/>
            <a:ahLst/>
            <a:cxnLst/>
            <a:rect l="l" t="t" r="r" b="b"/>
            <a:pathLst>
              <a:path w="6461" h="16005" fill="none" extrusionOk="0">
                <a:moveTo>
                  <a:pt x="3675" y="1"/>
                </a:moveTo>
                <a:lnTo>
                  <a:pt x="3675" y="1"/>
                </a:lnTo>
                <a:lnTo>
                  <a:pt x="3853" y="593"/>
                </a:lnTo>
                <a:lnTo>
                  <a:pt x="4031" y="1068"/>
                </a:lnTo>
                <a:lnTo>
                  <a:pt x="4031" y="1068"/>
                </a:lnTo>
                <a:lnTo>
                  <a:pt x="4209" y="2016"/>
                </a:lnTo>
                <a:lnTo>
                  <a:pt x="4268" y="2964"/>
                </a:lnTo>
                <a:lnTo>
                  <a:pt x="4268" y="2964"/>
                </a:lnTo>
                <a:lnTo>
                  <a:pt x="4209" y="3261"/>
                </a:lnTo>
                <a:lnTo>
                  <a:pt x="4149" y="3438"/>
                </a:lnTo>
                <a:lnTo>
                  <a:pt x="4090" y="3498"/>
                </a:lnTo>
                <a:lnTo>
                  <a:pt x="4090" y="3498"/>
                </a:lnTo>
                <a:lnTo>
                  <a:pt x="3971" y="3616"/>
                </a:lnTo>
                <a:lnTo>
                  <a:pt x="3794" y="3616"/>
                </a:lnTo>
                <a:lnTo>
                  <a:pt x="3794" y="3616"/>
                </a:lnTo>
                <a:lnTo>
                  <a:pt x="3557" y="3616"/>
                </a:lnTo>
                <a:lnTo>
                  <a:pt x="3379" y="3557"/>
                </a:lnTo>
                <a:lnTo>
                  <a:pt x="3379" y="3557"/>
                </a:lnTo>
                <a:lnTo>
                  <a:pt x="2845" y="3438"/>
                </a:lnTo>
                <a:lnTo>
                  <a:pt x="2312" y="3320"/>
                </a:lnTo>
                <a:lnTo>
                  <a:pt x="1778" y="3261"/>
                </a:lnTo>
                <a:lnTo>
                  <a:pt x="1245" y="3261"/>
                </a:lnTo>
                <a:lnTo>
                  <a:pt x="1245" y="3261"/>
                </a:lnTo>
                <a:lnTo>
                  <a:pt x="652" y="3261"/>
                </a:lnTo>
                <a:lnTo>
                  <a:pt x="0" y="3320"/>
                </a:lnTo>
                <a:lnTo>
                  <a:pt x="0" y="3320"/>
                </a:lnTo>
                <a:lnTo>
                  <a:pt x="1186" y="3379"/>
                </a:lnTo>
                <a:lnTo>
                  <a:pt x="2371" y="3557"/>
                </a:lnTo>
                <a:lnTo>
                  <a:pt x="2371" y="3557"/>
                </a:lnTo>
                <a:lnTo>
                  <a:pt x="2727" y="3616"/>
                </a:lnTo>
                <a:lnTo>
                  <a:pt x="3082" y="3735"/>
                </a:lnTo>
                <a:lnTo>
                  <a:pt x="3379" y="3913"/>
                </a:lnTo>
                <a:lnTo>
                  <a:pt x="3616" y="4209"/>
                </a:lnTo>
                <a:lnTo>
                  <a:pt x="3616" y="4209"/>
                </a:lnTo>
                <a:lnTo>
                  <a:pt x="3794" y="4505"/>
                </a:lnTo>
                <a:lnTo>
                  <a:pt x="3794" y="4861"/>
                </a:lnTo>
                <a:lnTo>
                  <a:pt x="3794" y="5217"/>
                </a:lnTo>
                <a:lnTo>
                  <a:pt x="3734" y="5572"/>
                </a:lnTo>
                <a:lnTo>
                  <a:pt x="3734" y="5572"/>
                </a:lnTo>
                <a:lnTo>
                  <a:pt x="2490" y="5513"/>
                </a:lnTo>
                <a:lnTo>
                  <a:pt x="2490" y="5513"/>
                </a:lnTo>
                <a:lnTo>
                  <a:pt x="2075" y="5572"/>
                </a:lnTo>
                <a:lnTo>
                  <a:pt x="2075" y="5572"/>
                </a:lnTo>
                <a:lnTo>
                  <a:pt x="2845" y="5869"/>
                </a:lnTo>
                <a:lnTo>
                  <a:pt x="2845" y="5869"/>
                </a:lnTo>
                <a:lnTo>
                  <a:pt x="3379" y="6106"/>
                </a:lnTo>
                <a:lnTo>
                  <a:pt x="3616" y="6284"/>
                </a:lnTo>
                <a:lnTo>
                  <a:pt x="3853" y="6461"/>
                </a:lnTo>
                <a:lnTo>
                  <a:pt x="3853" y="6461"/>
                </a:lnTo>
                <a:lnTo>
                  <a:pt x="4031" y="6698"/>
                </a:lnTo>
                <a:lnTo>
                  <a:pt x="4149" y="6995"/>
                </a:lnTo>
                <a:lnTo>
                  <a:pt x="4209" y="7291"/>
                </a:lnTo>
                <a:lnTo>
                  <a:pt x="4149" y="7528"/>
                </a:lnTo>
                <a:lnTo>
                  <a:pt x="4149" y="7528"/>
                </a:lnTo>
                <a:lnTo>
                  <a:pt x="3319" y="7469"/>
                </a:lnTo>
                <a:lnTo>
                  <a:pt x="2490" y="7410"/>
                </a:lnTo>
                <a:lnTo>
                  <a:pt x="2490" y="7410"/>
                </a:lnTo>
                <a:lnTo>
                  <a:pt x="2253" y="7410"/>
                </a:lnTo>
                <a:lnTo>
                  <a:pt x="2253" y="7410"/>
                </a:lnTo>
                <a:lnTo>
                  <a:pt x="2490" y="7587"/>
                </a:lnTo>
                <a:lnTo>
                  <a:pt x="2727" y="7706"/>
                </a:lnTo>
                <a:lnTo>
                  <a:pt x="3201" y="7825"/>
                </a:lnTo>
                <a:lnTo>
                  <a:pt x="3201" y="7825"/>
                </a:lnTo>
                <a:lnTo>
                  <a:pt x="3438" y="7884"/>
                </a:lnTo>
                <a:lnTo>
                  <a:pt x="3616" y="8062"/>
                </a:lnTo>
                <a:lnTo>
                  <a:pt x="3794" y="8180"/>
                </a:lnTo>
                <a:lnTo>
                  <a:pt x="3912" y="8358"/>
                </a:lnTo>
                <a:lnTo>
                  <a:pt x="4031" y="8595"/>
                </a:lnTo>
                <a:lnTo>
                  <a:pt x="4090" y="8773"/>
                </a:lnTo>
                <a:lnTo>
                  <a:pt x="4090" y="9010"/>
                </a:lnTo>
                <a:lnTo>
                  <a:pt x="4090" y="9247"/>
                </a:lnTo>
                <a:lnTo>
                  <a:pt x="4090" y="9247"/>
                </a:lnTo>
                <a:lnTo>
                  <a:pt x="3201" y="9188"/>
                </a:lnTo>
                <a:lnTo>
                  <a:pt x="3201" y="9188"/>
                </a:lnTo>
                <a:lnTo>
                  <a:pt x="2312" y="9247"/>
                </a:lnTo>
                <a:lnTo>
                  <a:pt x="2312" y="9247"/>
                </a:lnTo>
                <a:lnTo>
                  <a:pt x="2549" y="9425"/>
                </a:lnTo>
                <a:lnTo>
                  <a:pt x="2786" y="9543"/>
                </a:lnTo>
                <a:lnTo>
                  <a:pt x="3023" y="9662"/>
                </a:lnTo>
                <a:lnTo>
                  <a:pt x="3201" y="9899"/>
                </a:lnTo>
                <a:lnTo>
                  <a:pt x="3201" y="9899"/>
                </a:lnTo>
                <a:lnTo>
                  <a:pt x="3319" y="10018"/>
                </a:lnTo>
                <a:lnTo>
                  <a:pt x="3319" y="10195"/>
                </a:lnTo>
                <a:lnTo>
                  <a:pt x="3379" y="10551"/>
                </a:lnTo>
                <a:lnTo>
                  <a:pt x="3379" y="10551"/>
                </a:lnTo>
                <a:lnTo>
                  <a:pt x="3319" y="11144"/>
                </a:lnTo>
                <a:lnTo>
                  <a:pt x="3260" y="11796"/>
                </a:lnTo>
                <a:lnTo>
                  <a:pt x="3023" y="13100"/>
                </a:lnTo>
                <a:lnTo>
                  <a:pt x="2727" y="14344"/>
                </a:lnTo>
                <a:lnTo>
                  <a:pt x="2371" y="15589"/>
                </a:lnTo>
                <a:lnTo>
                  <a:pt x="2371" y="15589"/>
                </a:lnTo>
                <a:lnTo>
                  <a:pt x="2964" y="15589"/>
                </a:lnTo>
                <a:lnTo>
                  <a:pt x="3497" y="15708"/>
                </a:lnTo>
                <a:lnTo>
                  <a:pt x="4090" y="15826"/>
                </a:lnTo>
                <a:lnTo>
                  <a:pt x="4623" y="16004"/>
                </a:lnTo>
                <a:lnTo>
                  <a:pt x="4623" y="16004"/>
                </a:lnTo>
                <a:lnTo>
                  <a:pt x="4920" y="15648"/>
                </a:lnTo>
                <a:lnTo>
                  <a:pt x="5098" y="15234"/>
                </a:lnTo>
                <a:lnTo>
                  <a:pt x="5275" y="14759"/>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453" y="14167"/>
                </a:lnTo>
                <a:lnTo>
                  <a:pt x="5750" y="12685"/>
                </a:lnTo>
                <a:lnTo>
                  <a:pt x="6046" y="10373"/>
                </a:lnTo>
                <a:lnTo>
                  <a:pt x="6342" y="7647"/>
                </a:lnTo>
                <a:lnTo>
                  <a:pt x="6402" y="6284"/>
                </a:lnTo>
                <a:lnTo>
                  <a:pt x="6461" y="4920"/>
                </a:lnTo>
                <a:lnTo>
                  <a:pt x="6461" y="4920"/>
                </a:lnTo>
                <a:lnTo>
                  <a:pt x="6402" y="3616"/>
                </a:lnTo>
                <a:lnTo>
                  <a:pt x="6283" y="2431"/>
                </a:lnTo>
                <a:lnTo>
                  <a:pt x="6165" y="1957"/>
                </a:lnTo>
                <a:lnTo>
                  <a:pt x="6046" y="1542"/>
                </a:lnTo>
                <a:lnTo>
                  <a:pt x="5868" y="1245"/>
                </a:lnTo>
                <a:lnTo>
                  <a:pt x="5631" y="1008"/>
                </a:lnTo>
                <a:lnTo>
                  <a:pt x="5631" y="1008"/>
                </a:lnTo>
                <a:lnTo>
                  <a:pt x="5631" y="1008"/>
                </a:lnTo>
                <a:lnTo>
                  <a:pt x="5275" y="712"/>
                </a:lnTo>
                <a:lnTo>
                  <a:pt x="4801" y="416"/>
                </a:lnTo>
                <a:lnTo>
                  <a:pt x="4268" y="179"/>
                </a:lnTo>
                <a:lnTo>
                  <a:pt x="36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598325" y="1938263"/>
            <a:ext cx="66700" cy="309725"/>
          </a:xfrm>
          <a:custGeom>
            <a:avLst/>
            <a:gdLst/>
            <a:ahLst/>
            <a:cxnLst/>
            <a:rect l="l" t="t" r="r" b="b"/>
            <a:pathLst>
              <a:path w="2668" h="12389" extrusionOk="0">
                <a:moveTo>
                  <a:pt x="1363" y="1"/>
                </a:moveTo>
                <a:lnTo>
                  <a:pt x="1067" y="475"/>
                </a:lnTo>
                <a:lnTo>
                  <a:pt x="830" y="1009"/>
                </a:lnTo>
                <a:lnTo>
                  <a:pt x="593" y="1661"/>
                </a:lnTo>
                <a:lnTo>
                  <a:pt x="415" y="2313"/>
                </a:lnTo>
                <a:lnTo>
                  <a:pt x="296" y="3083"/>
                </a:lnTo>
                <a:lnTo>
                  <a:pt x="178" y="3913"/>
                </a:lnTo>
                <a:lnTo>
                  <a:pt x="0" y="5691"/>
                </a:lnTo>
                <a:lnTo>
                  <a:pt x="0" y="7469"/>
                </a:lnTo>
                <a:lnTo>
                  <a:pt x="59" y="9247"/>
                </a:lnTo>
                <a:lnTo>
                  <a:pt x="178" y="10907"/>
                </a:lnTo>
                <a:lnTo>
                  <a:pt x="415" y="12389"/>
                </a:lnTo>
                <a:lnTo>
                  <a:pt x="1541" y="12033"/>
                </a:lnTo>
                <a:lnTo>
                  <a:pt x="1245" y="11500"/>
                </a:lnTo>
                <a:lnTo>
                  <a:pt x="1008" y="10966"/>
                </a:lnTo>
                <a:lnTo>
                  <a:pt x="830" y="10433"/>
                </a:lnTo>
                <a:lnTo>
                  <a:pt x="771" y="9840"/>
                </a:lnTo>
                <a:lnTo>
                  <a:pt x="711" y="9484"/>
                </a:lnTo>
                <a:lnTo>
                  <a:pt x="830" y="9129"/>
                </a:lnTo>
                <a:lnTo>
                  <a:pt x="948" y="8892"/>
                </a:lnTo>
                <a:lnTo>
                  <a:pt x="1185" y="8655"/>
                </a:lnTo>
                <a:lnTo>
                  <a:pt x="1482" y="8418"/>
                </a:lnTo>
                <a:lnTo>
                  <a:pt x="1778" y="8240"/>
                </a:lnTo>
                <a:lnTo>
                  <a:pt x="2075" y="8121"/>
                </a:lnTo>
                <a:lnTo>
                  <a:pt x="2430" y="8003"/>
                </a:lnTo>
                <a:lnTo>
                  <a:pt x="1956" y="8062"/>
                </a:lnTo>
                <a:lnTo>
                  <a:pt x="1482" y="8180"/>
                </a:lnTo>
                <a:lnTo>
                  <a:pt x="1067" y="8358"/>
                </a:lnTo>
                <a:lnTo>
                  <a:pt x="652" y="8595"/>
                </a:lnTo>
                <a:lnTo>
                  <a:pt x="593" y="8358"/>
                </a:lnTo>
                <a:lnTo>
                  <a:pt x="533" y="8121"/>
                </a:lnTo>
                <a:lnTo>
                  <a:pt x="652" y="7706"/>
                </a:lnTo>
                <a:lnTo>
                  <a:pt x="830" y="7351"/>
                </a:lnTo>
                <a:lnTo>
                  <a:pt x="1126" y="6995"/>
                </a:lnTo>
                <a:lnTo>
                  <a:pt x="1482" y="6758"/>
                </a:lnTo>
                <a:lnTo>
                  <a:pt x="1897" y="6580"/>
                </a:lnTo>
                <a:lnTo>
                  <a:pt x="2667" y="6224"/>
                </a:lnTo>
                <a:lnTo>
                  <a:pt x="2549" y="6224"/>
                </a:lnTo>
                <a:lnTo>
                  <a:pt x="2015" y="6284"/>
                </a:lnTo>
                <a:lnTo>
                  <a:pt x="1482" y="6402"/>
                </a:lnTo>
                <a:lnTo>
                  <a:pt x="948" y="6580"/>
                </a:lnTo>
                <a:lnTo>
                  <a:pt x="474" y="6817"/>
                </a:lnTo>
                <a:lnTo>
                  <a:pt x="474" y="6165"/>
                </a:lnTo>
                <a:lnTo>
                  <a:pt x="533" y="5810"/>
                </a:lnTo>
                <a:lnTo>
                  <a:pt x="652" y="5513"/>
                </a:lnTo>
                <a:lnTo>
                  <a:pt x="889" y="5276"/>
                </a:lnTo>
                <a:lnTo>
                  <a:pt x="1185" y="5039"/>
                </a:lnTo>
                <a:lnTo>
                  <a:pt x="1837" y="4683"/>
                </a:lnTo>
                <a:lnTo>
                  <a:pt x="2608" y="4387"/>
                </a:lnTo>
                <a:lnTo>
                  <a:pt x="2015" y="4446"/>
                </a:lnTo>
                <a:lnTo>
                  <a:pt x="1482" y="4565"/>
                </a:lnTo>
                <a:lnTo>
                  <a:pt x="948" y="4802"/>
                </a:lnTo>
                <a:lnTo>
                  <a:pt x="415" y="5098"/>
                </a:lnTo>
                <a:lnTo>
                  <a:pt x="415" y="4328"/>
                </a:lnTo>
                <a:lnTo>
                  <a:pt x="474" y="3972"/>
                </a:lnTo>
                <a:lnTo>
                  <a:pt x="652" y="3617"/>
                </a:lnTo>
                <a:lnTo>
                  <a:pt x="889" y="3261"/>
                </a:lnTo>
                <a:lnTo>
                  <a:pt x="1185" y="3024"/>
                </a:lnTo>
                <a:lnTo>
                  <a:pt x="1837" y="2609"/>
                </a:lnTo>
                <a:lnTo>
                  <a:pt x="2549" y="2313"/>
                </a:lnTo>
                <a:lnTo>
                  <a:pt x="1600" y="2431"/>
                </a:lnTo>
                <a:lnTo>
                  <a:pt x="771" y="2727"/>
                </a:lnTo>
                <a:lnTo>
                  <a:pt x="889" y="1305"/>
                </a:lnTo>
                <a:lnTo>
                  <a:pt x="1067" y="653"/>
                </a:lnTo>
                <a:lnTo>
                  <a:pt x="1363" y="1"/>
                </a:lnTo>
                <a:close/>
              </a:path>
            </a:pathLst>
          </a:custGeom>
          <a:solidFill>
            <a:srgbClr val="443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598325" y="1938263"/>
            <a:ext cx="66700" cy="309725"/>
          </a:xfrm>
          <a:custGeom>
            <a:avLst/>
            <a:gdLst/>
            <a:ahLst/>
            <a:cxnLst/>
            <a:rect l="l" t="t" r="r" b="b"/>
            <a:pathLst>
              <a:path w="2668" h="12389" fill="none" extrusionOk="0">
                <a:moveTo>
                  <a:pt x="1363" y="1"/>
                </a:moveTo>
                <a:lnTo>
                  <a:pt x="1363" y="1"/>
                </a:lnTo>
                <a:lnTo>
                  <a:pt x="1067" y="475"/>
                </a:lnTo>
                <a:lnTo>
                  <a:pt x="830" y="1009"/>
                </a:lnTo>
                <a:lnTo>
                  <a:pt x="593" y="1661"/>
                </a:lnTo>
                <a:lnTo>
                  <a:pt x="415" y="2313"/>
                </a:lnTo>
                <a:lnTo>
                  <a:pt x="296" y="3083"/>
                </a:lnTo>
                <a:lnTo>
                  <a:pt x="178" y="3913"/>
                </a:lnTo>
                <a:lnTo>
                  <a:pt x="0" y="5691"/>
                </a:lnTo>
                <a:lnTo>
                  <a:pt x="0" y="7469"/>
                </a:lnTo>
                <a:lnTo>
                  <a:pt x="59" y="9247"/>
                </a:lnTo>
                <a:lnTo>
                  <a:pt x="178" y="10907"/>
                </a:lnTo>
                <a:lnTo>
                  <a:pt x="415" y="12389"/>
                </a:lnTo>
                <a:lnTo>
                  <a:pt x="415" y="12389"/>
                </a:lnTo>
                <a:lnTo>
                  <a:pt x="1541" y="12033"/>
                </a:lnTo>
                <a:lnTo>
                  <a:pt x="1541" y="12033"/>
                </a:lnTo>
                <a:lnTo>
                  <a:pt x="1245" y="11500"/>
                </a:lnTo>
                <a:lnTo>
                  <a:pt x="1008" y="10966"/>
                </a:lnTo>
                <a:lnTo>
                  <a:pt x="830" y="10433"/>
                </a:lnTo>
                <a:lnTo>
                  <a:pt x="771" y="9840"/>
                </a:lnTo>
                <a:lnTo>
                  <a:pt x="771" y="9840"/>
                </a:lnTo>
                <a:lnTo>
                  <a:pt x="711" y="9484"/>
                </a:lnTo>
                <a:lnTo>
                  <a:pt x="830" y="9129"/>
                </a:lnTo>
                <a:lnTo>
                  <a:pt x="830" y="9129"/>
                </a:lnTo>
                <a:lnTo>
                  <a:pt x="948" y="8892"/>
                </a:lnTo>
                <a:lnTo>
                  <a:pt x="1185" y="8655"/>
                </a:lnTo>
                <a:lnTo>
                  <a:pt x="1185" y="8655"/>
                </a:lnTo>
                <a:lnTo>
                  <a:pt x="1482" y="8418"/>
                </a:lnTo>
                <a:lnTo>
                  <a:pt x="1778" y="8240"/>
                </a:lnTo>
                <a:lnTo>
                  <a:pt x="2075" y="8121"/>
                </a:lnTo>
                <a:lnTo>
                  <a:pt x="2430" y="8003"/>
                </a:lnTo>
                <a:lnTo>
                  <a:pt x="2430" y="8003"/>
                </a:lnTo>
                <a:lnTo>
                  <a:pt x="1956" y="8062"/>
                </a:lnTo>
                <a:lnTo>
                  <a:pt x="1482" y="8180"/>
                </a:lnTo>
                <a:lnTo>
                  <a:pt x="1067" y="8358"/>
                </a:lnTo>
                <a:lnTo>
                  <a:pt x="652" y="8595"/>
                </a:lnTo>
                <a:lnTo>
                  <a:pt x="652" y="8595"/>
                </a:lnTo>
                <a:lnTo>
                  <a:pt x="593" y="8358"/>
                </a:lnTo>
                <a:lnTo>
                  <a:pt x="533" y="8121"/>
                </a:lnTo>
                <a:lnTo>
                  <a:pt x="652" y="7706"/>
                </a:lnTo>
                <a:lnTo>
                  <a:pt x="830" y="7351"/>
                </a:lnTo>
                <a:lnTo>
                  <a:pt x="1126" y="6995"/>
                </a:lnTo>
                <a:lnTo>
                  <a:pt x="1126" y="6995"/>
                </a:lnTo>
                <a:lnTo>
                  <a:pt x="1482" y="6758"/>
                </a:lnTo>
                <a:lnTo>
                  <a:pt x="1897" y="6580"/>
                </a:lnTo>
                <a:lnTo>
                  <a:pt x="2667" y="6224"/>
                </a:lnTo>
                <a:lnTo>
                  <a:pt x="2667" y="6224"/>
                </a:lnTo>
                <a:lnTo>
                  <a:pt x="2549" y="6224"/>
                </a:lnTo>
                <a:lnTo>
                  <a:pt x="2549" y="6224"/>
                </a:lnTo>
                <a:lnTo>
                  <a:pt x="2015" y="6284"/>
                </a:lnTo>
                <a:lnTo>
                  <a:pt x="1482" y="6402"/>
                </a:lnTo>
                <a:lnTo>
                  <a:pt x="948" y="6580"/>
                </a:lnTo>
                <a:lnTo>
                  <a:pt x="474" y="6817"/>
                </a:lnTo>
                <a:lnTo>
                  <a:pt x="474" y="6817"/>
                </a:lnTo>
                <a:lnTo>
                  <a:pt x="474" y="6165"/>
                </a:lnTo>
                <a:lnTo>
                  <a:pt x="533" y="5810"/>
                </a:lnTo>
                <a:lnTo>
                  <a:pt x="652" y="5513"/>
                </a:lnTo>
                <a:lnTo>
                  <a:pt x="652" y="5513"/>
                </a:lnTo>
                <a:lnTo>
                  <a:pt x="889" y="5276"/>
                </a:lnTo>
                <a:lnTo>
                  <a:pt x="1185" y="5039"/>
                </a:lnTo>
                <a:lnTo>
                  <a:pt x="1185" y="5039"/>
                </a:lnTo>
                <a:lnTo>
                  <a:pt x="1837" y="4683"/>
                </a:lnTo>
                <a:lnTo>
                  <a:pt x="2608" y="4387"/>
                </a:lnTo>
                <a:lnTo>
                  <a:pt x="2608" y="4387"/>
                </a:lnTo>
                <a:lnTo>
                  <a:pt x="2015" y="4446"/>
                </a:lnTo>
                <a:lnTo>
                  <a:pt x="1482" y="4565"/>
                </a:lnTo>
                <a:lnTo>
                  <a:pt x="948" y="4802"/>
                </a:lnTo>
                <a:lnTo>
                  <a:pt x="415" y="5098"/>
                </a:lnTo>
                <a:lnTo>
                  <a:pt x="415" y="5098"/>
                </a:lnTo>
                <a:lnTo>
                  <a:pt x="415" y="4328"/>
                </a:lnTo>
                <a:lnTo>
                  <a:pt x="474" y="3972"/>
                </a:lnTo>
                <a:lnTo>
                  <a:pt x="652" y="3617"/>
                </a:lnTo>
                <a:lnTo>
                  <a:pt x="652" y="3617"/>
                </a:lnTo>
                <a:lnTo>
                  <a:pt x="889" y="3261"/>
                </a:lnTo>
                <a:lnTo>
                  <a:pt x="1185" y="3024"/>
                </a:lnTo>
                <a:lnTo>
                  <a:pt x="1185" y="3024"/>
                </a:lnTo>
                <a:lnTo>
                  <a:pt x="1837" y="2609"/>
                </a:lnTo>
                <a:lnTo>
                  <a:pt x="2549" y="2313"/>
                </a:lnTo>
                <a:lnTo>
                  <a:pt x="2549" y="2313"/>
                </a:lnTo>
                <a:lnTo>
                  <a:pt x="1600" y="2431"/>
                </a:lnTo>
                <a:lnTo>
                  <a:pt x="771" y="2727"/>
                </a:lnTo>
                <a:lnTo>
                  <a:pt x="771" y="2727"/>
                </a:lnTo>
                <a:lnTo>
                  <a:pt x="889" y="1305"/>
                </a:lnTo>
                <a:lnTo>
                  <a:pt x="889" y="1305"/>
                </a:lnTo>
                <a:lnTo>
                  <a:pt x="1067" y="653"/>
                </a:lnTo>
                <a:lnTo>
                  <a:pt x="13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630925" y="2298338"/>
            <a:ext cx="191175" cy="102275"/>
          </a:xfrm>
          <a:custGeom>
            <a:avLst/>
            <a:gdLst/>
            <a:ahLst/>
            <a:cxnLst/>
            <a:rect l="l" t="t" r="r" b="b"/>
            <a:pathLst>
              <a:path w="7647" h="4091" extrusionOk="0">
                <a:moveTo>
                  <a:pt x="7646" y="1"/>
                </a:moveTo>
                <a:lnTo>
                  <a:pt x="6816" y="60"/>
                </a:lnTo>
                <a:lnTo>
                  <a:pt x="6757" y="416"/>
                </a:lnTo>
                <a:lnTo>
                  <a:pt x="6698" y="831"/>
                </a:lnTo>
                <a:lnTo>
                  <a:pt x="6520" y="1305"/>
                </a:lnTo>
                <a:lnTo>
                  <a:pt x="6224" y="1838"/>
                </a:lnTo>
                <a:lnTo>
                  <a:pt x="5868" y="2313"/>
                </a:lnTo>
                <a:lnTo>
                  <a:pt x="5631" y="2490"/>
                </a:lnTo>
                <a:lnTo>
                  <a:pt x="5334" y="2727"/>
                </a:lnTo>
                <a:lnTo>
                  <a:pt x="5038" y="2846"/>
                </a:lnTo>
                <a:lnTo>
                  <a:pt x="4682" y="2965"/>
                </a:lnTo>
                <a:lnTo>
                  <a:pt x="4031" y="3083"/>
                </a:lnTo>
                <a:lnTo>
                  <a:pt x="3438" y="3142"/>
                </a:lnTo>
                <a:lnTo>
                  <a:pt x="2964" y="3083"/>
                </a:lnTo>
                <a:lnTo>
                  <a:pt x="2549" y="3024"/>
                </a:lnTo>
                <a:lnTo>
                  <a:pt x="2193" y="2846"/>
                </a:lnTo>
                <a:lnTo>
                  <a:pt x="1837" y="2668"/>
                </a:lnTo>
                <a:lnTo>
                  <a:pt x="1600" y="2431"/>
                </a:lnTo>
                <a:lnTo>
                  <a:pt x="1363" y="2135"/>
                </a:lnTo>
                <a:lnTo>
                  <a:pt x="1245" y="1838"/>
                </a:lnTo>
                <a:lnTo>
                  <a:pt x="1126" y="1542"/>
                </a:lnTo>
                <a:lnTo>
                  <a:pt x="1126" y="1246"/>
                </a:lnTo>
                <a:lnTo>
                  <a:pt x="1126" y="949"/>
                </a:lnTo>
                <a:lnTo>
                  <a:pt x="1245" y="475"/>
                </a:lnTo>
                <a:lnTo>
                  <a:pt x="1245" y="297"/>
                </a:lnTo>
                <a:lnTo>
                  <a:pt x="0" y="416"/>
                </a:lnTo>
                <a:lnTo>
                  <a:pt x="0" y="890"/>
                </a:lnTo>
                <a:lnTo>
                  <a:pt x="0" y="1364"/>
                </a:lnTo>
                <a:lnTo>
                  <a:pt x="119" y="2016"/>
                </a:lnTo>
                <a:lnTo>
                  <a:pt x="237" y="2313"/>
                </a:lnTo>
                <a:lnTo>
                  <a:pt x="415" y="2609"/>
                </a:lnTo>
                <a:lnTo>
                  <a:pt x="593" y="2905"/>
                </a:lnTo>
                <a:lnTo>
                  <a:pt x="830" y="3202"/>
                </a:lnTo>
                <a:lnTo>
                  <a:pt x="1067" y="3439"/>
                </a:lnTo>
                <a:lnTo>
                  <a:pt x="1423" y="3676"/>
                </a:lnTo>
                <a:lnTo>
                  <a:pt x="1837" y="3854"/>
                </a:lnTo>
                <a:lnTo>
                  <a:pt x="2312" y="3972"/>
                </a:lnTo>
                <a:lnTo>
                  <a:pt x="3260" y="4091"/>
                </a:lnTo>
                <a:lnTo>
                  <a:pt x="4090" y="4091"/>
                </a:lnTo>
                <a:lnTo>
                  <a:pt x="4801" y="3972"/>
                </a:lnTo>
                <a:lnTo>
                  <a:pt x="5394" y="3794"/>
                </a:lnTo>
                <a:lnTo>
                  <a:pt x="5868" y="3557"/>
                </a:lnTo>
                <a:lnTo>
                  <a:pt x="6283" y="3202"/>
                </a:lnTo>
                <a:lnTo>
                  <a:pt x="6579" y="2905"/>
                </a:lnTo>
                <a:lnTo>
                  <a:pt x="6876" y="2490"/>
                </a:lnTo>
                <a:lnTo>
                  <a:pt x="7053" y="2135"/>
                </a:lnTo>
                <a:lnTo>
                  <a:pt x="7231" y="1720"/>
                </a:lnTo>
                <a:lnTo>
                  <a:pt x="7528" y="890"/>
                </a:lnTo>
                <a:lnTo>
                  <a:pt x="7646" y="238"/>
                </a:lnTo>
                <a:lnTo>
                  <a:pt x="7646" y="1"/>
                </a:lnTo>
                <a:close/>
              </a:path>
            </a:pathLst>
          </a:custGeom>
          <a:solidFill>
            <a:srgbClr val="BCB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601275" y="1970863"/>
            <a:ext cx="280075" cy="56350"/>
          </a:xfrm>
          <a:custGeom>
            <a:avLst/>
            <a:gdLst/>
            <a:ahLst/>
            <a:cxnLst/>
            <a:rect l="l" t="t" r="r" b="b"/>
            <a:pathLst>
              <a:path w="11203" h="2254" extrusionOk="0">
                <a:moveTo>
                  <a:pt x="5217" y="1"/>
                </a:moveTo>
                <a:lnTo>
                  <a:pt x="4150" y="60"/>
                </a:lnTo>
                <a:lnTo>
                  <a:pt x="3142" y="179"/>
                </a:lnTo>
                <a:lnTo>
                  <a:pt x="2134" y="357"/>
                </a:lnTo>
                <a:lnTo>
                  <a:pt x="1186" y="653"/>
                </a:lnTo>
                <a:lnTo>
                  <a:pt x="356" y="1009"/>
                </a:lnTo>
                <a:lnTo>
                  <a:pt x="297" y="1068"/>
                </a:lnTo>
                <a:lnTo>
                  <a:pt x="119" y="1246"/>
                </a:lnTo>
                <a:lnTo>
                  <a:pt x="1" y="1364"/>
                </a:lnTo>
                <a:lnTo>
                  <a:pt x="1" y="1542"/>
                </a:lnTo>
                <a:lnTo>
                  <a:pt x="119" y="1661"/>
                </a:lnTo>
                <a:lnTo>
                  <a:pt x="178" y="1661"/>
                </a:lnTo>
                <a:lnTo>
                  <a:pt x="771" y="1423"/>
                </a:lnTo>
                <a:lnTo>
                  <a:pt x="1423" y="1246"/>
                </a:lnTo>
                <a:lnTo>
                  <a:pt x="2727" y="949"/>
                </a:lnTo>
                <a:lnTo>
                  <a:pt x="4090" y="771"/>
                </a:lnTo>
                <a:lnTo>
                  <a:pt x="4802" y="771"/>
                </a:lnTo>
                <a:lnTo>
                  <a:pt x="5572" y="712"/>
                </a:lnTo>
                <a:lnTo>
                  <a:pt x="6283" y="771"/>
                </a:lnTo>
                <a:lnTo>
                  <a:pt x="6995" y="831"/>
                </a:lnTo>
                <a:lnTo>
                  <a:pt x="7706" y="949"/>
                </a:lnTo>
                <a:lnTo>
                  <a:pt x="8417" y="1127"/>
                </a:lnTo>
                <a:lnTo>
                  <a:pt x="9069" y="1305"/>
                </a:lnTo>
                <a:lnTo>
                  <a:pt x="9721" y="1601"/>
                </a:lnTo>
                <a:lnTo>
                  <a:pt x="10255" y="1838"/>
                </a:lnTo>
                <a:lnTo>
                  <a:pt x="10729" y="2135"/>
                </a:lnTo>
                <a:lnTo>
                  <a:pt x="10907" y="2253"/>
                </a:lnTo>
                <a:lnTo>
                  <a:pt x="11025" y="2194"/>
                </a:lnTo>
                <a:lnTo>
                  <a:pt x="11144" y="2075"/>
                </a:lnTo>
                <a:lnTo>
                  <a:pt x="11203" y="1957"/>
                </a:lnTo>
                <a:lnTo>
                  <a:pt x="11203" y="1779"/>
                </a:lnTo>
                <a:lnTo>
                  <a:pt x="11084" y="1601"/>
                </a:lnTo>
                <a:lnTo>
                  <a:pt x="10788" y="1364"/>
                </a:lnTo>
                <a:lnTo>
                  <a:pt x="10492" y="1127"/>
                </a:lnTo>
                <a:lnTo>
                  <a:pt x="10136" y="890"/>
                </a:lnTo>
                <a:lnTo>
                  <a:pt x="9780" y="712"/>
                </a:lnTo>
                <a:lnTo>
                  <a:pt x="9010" y="475"/>
                </a:lnTo>
                <a:lnTo>
                  <a:pt x="8299" y="297"/>
                </a:lnTo>
                <a:lnTo>
                  <a:pt x="7291" y="119"/>
                </a:lnTo>
                <a:lnTo>
                  <a:pt x="6283" y="60"/>
                </a:lnTo>
                <a:lnTo>
                  <a:pt x="5217" y="1"/>
                </a:lnTo>
                <a:close/>
              </a:path>
            </a:pathLst>
          </a:custGeom>
          <a:solidFill>
            <a:srgbClr val="BCB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590900" y="2036063"/>
            <a:ext cx="103750" cy="44500"/>
          </a:xfrm>
          <a:custGeom>
            <a:avLst/>
            <a:gdLst/>
            <a:ahLst/>
            <a:cxnLst/>
            <a:rect l="l" t="t" r="r" b="b"/>
            <a:pathLst>
              <a:path w="4150" h="1780" extrusionOk="0">
                <a:moveTo>
                  <a:pt x="2668" y="1"/>
                </a:moveTo>
                <a:lnTo>
                  <a:pt x="2253" y="60"/>
                </a:lnTo>
                <a:lnTo>
                  <a:pt x="1779" y="179"/>
                </a:lnTo>
                <a:lnTo>
                  <a:pt x="1127" y="475"/>
                </a:lnTo>
                <a:lnTo>
                  <a:pt x="593" y="831"/>
                </a:lnTo>
                <a:lnTo>
                  <a:pt x="60" y="1246"/>
                </a:lnTo>
                <a:lnTo>
                  <a:pt x="1" y="1364"/>
                </a:lnTo>
                <a:lnTo>
                  <a:pt x="60" y="1542"/>
                </a:lnTo>
                <a:lnTo>
                  <a:pt x="119" y="1660"/>
                </a:lnTo>
                <a:lnTo>
                  <a:pt x="178" y="1720"/>
                </a:lnTo>
                <a:lnTo>
                  <a:pt x="297" y="1720"/>
                </a:lnTo>
                <a:lnTo>
                  <a:pt x="416" y="1779"/>
                </a:lnTo>
                <a:lnTo>
                  <a:pt x="416" y="1720"/>
                </a:lnTo>
                <a:lnTo>
                  <a:pt x="830" y="1364"/>
                </a:lnTo>
                <a:lnTo>
                  <a:pt x="1364" y="1068"/>
                </a:lnTo>
                <a:lnTo>
                  <a:pt x="1957" y="771"/>
                </a:lnTo>
                <a:lnTo>
                  <a:pt x="2431" y="653"/>
                </a:lnTo>
                <a:lnTo>
                  <a:pt x="2964" y="534"/>
                </a:lnTo>
                <a:lnTo>
                  <a:pt x="4090" y="357"/>
                </a:lnTo>
                <a:lnTo>
                  <a:pt x="4150" y="297"/>
                </a:lnTo>
                <a:lnTo>
                  <a:pt x="4150" y="238"/>
                </a:lnTo>
                <a:lnTo>
                  <a:pt x="4150" y="179"/>
                </a:lnTo>
                <a:lnTo>
                  <a:pt x="4090" y="119"/>
                </a:lnTo>
                <a:lnTo>
                  <a:pt x="3676" y="1"/>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586450" y="2083488"/>
            <a:ext cx="102275" cy="43000"/>
          </a:xfrm>
          <a:custGeom>
            <a:avLst/>
            <a:gdLst/>
            <a:ahLst/>
            <a:cxnLst/>
            <a:rect l="l" t="t" r="r" b="b"/>
            <a:pathLst>
              <a:path w="4091" h="1720" extrusionOk="0">
                <a:moveTo>
                  <a:pt x="2609" y="1"/>
                </a:moveTo>
                <a:lnTo>
                  <a:pt x="2135" y="119"/>
                </a:lnTo>
                <a:lnTo>
                  <a:pt x="1720" y="238"/>
                </a:lnTo>
                <a:lnTo>
                  <a:pt x="1068" y="475"/>
                </a:lnTo>
                <a:lnTo>
                  <a:pt x="534" y="830"/>
                </a:lnTo>
                <a:lnTo>
                  <a:pt x="356" y="949"/>
                </a:lnTo>
                <a:lnTo>
                  <a:pt x="297" y="949"/>
                </a:lnTo>
                <a:lnTo>
                  <a:pt x="179" y="1186"/>
                </a:lnTo>
                <a:lnTo>
                  <a:pt x="60" y="1423"/>
                </a:lnTo>
                <a:lnTo>
                  <a:pt x="1" y="1482"/>
                </a:lnTo>
                <a:lnTo>
                  <a:pt x="60" y="1601"/>
                </a:lnTo>
                <a:lnTo>
                  <a:pt x="119" y="1660"/>
                </a:lnTo>
                <a:lnTo>
                  <a:pt x="179" y="1719"/>
                </a:lnTo>
                <a:lnTo>
                  <a:pt x="416" y="1719"/>
                </a:lnTo>
                <a:lnTo>
                  <a:pt x="771" y="1423"/>
                </a:lnTo>
                <a:lnTo>
                  <a:pt x="1305" y="1067"/>
                </a:lnTo>
                <a:lnTo>
                  <a:pt x="1898" y="830"/>
                </a:lnTo>
                <a:lnTo>
                  <a:pt x="2372" y="653"/>
                </a:lnTo>
                <a:lnTo>
                  <a:pt x="2905" y="534"/>
                </a:lnTo>
                <a:lnTo>
                  <a:pt x="3972" y="356"/>
                </a:lnTo>
                <a:lnTo>
                  <a:pt x="4091" y="356"/>
                </a:lnTo>
                <a:lnTo>
                  <a:pt x="4091" y="238"/>
                </a:lnTo>
                <a:lnTo>
                  <a:pt x="4031" y="178"/>
                </a:lnTo>
                <a:lnTo>
                  <a:pt x="3972" y="119"/>
                </a:lnTo>
                <a:lnTo>
                  <a:pt x="3616" y="60"/>
                </a:lnTo>
                <a:lnTo>
                  <a:pt x="3261" y="1"/>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592375" y="2126463"/>
            <a:ext cx="97825" cy="41525"/>
          </a:xfrm>
          <a:custGeom>
            <a:avLst/>
            <a:gdLst/>
            <a:ahLst/>
            <a:cxnLst/>
            <a:rect l="l" t="t" r="r" b="b"/>
            <a:pathLst>
              <a:path w="3913" h="1661" extrusionOk="0">
                <a:moveTo>
                  <a:pt x="2431" y="0"/>
                </a:moveTo>
                <a:lnTo>
                  <a:pt x="1957" y="119"/>
                </a:lnTo>
                <a:lnTo>
                  <a:pt x="1483" y="238"/>
                </a:lnTo>
                <a:lnTo>
                  <a:pt x="890" y="475"/>
                </a:lnTo>
                <a:lnTo>
                  <a:pt x="297" y="830"/>
                </a:lnTo>
                <a:lnTo>
                  <a:pt x="179" y="949"/>
                </a:lnTo>
                <a:lnTo>
                  <a:pt x="60" y="1127"/>
                </a:lnTo>
                <a:lnTo>
                  <a:pt x="1" y="1364"/>
                </a:lnTo>
                <a:lnTo>
                  <a:pt x="1" y="1482"/>
                </a:lnTo>
                <a:lnTo>
                  <a:pt x="1" y="1601"/>
                </a:lnTo>
                <a:lnTo>
                  <a:pt x="119" y="1660"/>
                </a:lnTo>
                <a:lnTo>
                  <a:pt x="297" y="1660"/>
                </a:lnTo>
                <a:lnTo>
                  <a:pt x="594" y="1423"/>
                </a:lnTo>
                <a:lnTo>
                  <a:pt x="1127" y="1067"/>
                </a:lnTo>
                <a:lnTo>
                  <a:pt x="1661" y="830"/>
                </a:lnTo>
                <a:lnTo>
                  <a:pt x="2194" y="652"/>
                </a:lnTo>
                <a:lnTo>
                  <a:pt x="2727" y="534"/>
                </a:lnTo>
                <a:lnTo>
                  <a:pt x="3794" y="356"/>
                </a:lnTo>
                <a:lnTo>
                  <a:pt x="3854" y="356"/>
                </a:lnTo>
                <a:lnTo>
                  <a:pt x="3913" y="297"/>
                </a:lnTo>
                <a:lnTo>
                  <a:pt x="3854" y="178"/>
                </a:lnTo>
                <a:lnTo>
                  <a:pt x="3794" y="119"/>
                </a:lnTo>
                <a:lnTo>
                  <a:pt x="3439" y="60"/>
                </a:lnTo>
                <a:lnTo>
                  <a:pt x="3024" y="0"/>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764275" y="2036063"/>
            <a:ext cx="117075" cy="53375"/>
          </a:xfrm>
          <a:custGeom>
            <a:avLst/>
            <a:gdLst/>
            <a:ahLst/>
            <a:cxnLst/>
            <a:rect l="l" t="t" r="r" b="b"/>
            <a:pathLst>
              <a:path w="4683" h="2135" extrusionOk="0">
                <a:moveTo>
                  <a:pt x="475" y="1"/>
                </a:moveTo>
                <a:lnTo>
                  <a:pt x="60" y="119"/>
                </a:lnTo>
                <a:lnTo>
                  <a:pt x="0" y="179"/>
                </a:lnTo>
                <a:lnTo>
                  <a:pt x="0" y="238"/>
                </a:lnTo>
                <a:lnTo>
                  <a:pt x="0" y="297"/>
                </a:lnTo>
                <a:lnTo>
                  <a:pt x="60" y="357"/>
                </a:lnTo>
                <a:lnTo>
                  <a:pt x="1127" y="534"/>
                </a:lnTo>
                <a:lnTo>
                  <a:pt x="1660" y="653"/>
                </a:lnTo>
                <a:lnTo>
                  <a:pt x="2194" y="771"/>
                </a:lnTo>
                <a:lnTo>
                  <a:pt x="2786" y="1068"/>
                </a:lnTo>
                <a:lnTo>
                  <a:pt x="3320" y="1364"/>
                </a:lnTo>
                <a:lnTo>
                  <a:pt x="3794" y="1838"/>
                </a:lnTo>
                <a:lnTo>
                  <a:pt x="4090" y="2075"/>
                </a:lnTo>
                <a:lnTo>
                  <a:pt x="4268" y="2135"/>
                </a:lnTo>
                <a:lnTo>
                  <a:pt x="4564" y="2135"/>
                </a:lnTo>
                <a:lnTo>
                  <a:pt x="4624" y="2016"/>
                </a:lnTo>
                <a:lnTo>
                  <a:pt x="4683" y="1957"/>
                </a:lnTo>
                <a:lnTo>
                  <a:pt x="4624" y="1838"/>
                </a:lnTo>
                <a:lnTo>
                  <a:pt x="4564" y="1660"/>
                </a:lnTo>
                <a:lnTo>
                  <a:pt x="4387" y="1542"/>
                </a:lnTo>
                <a:lnTo>
                  <a:pt x="4150" y="1305"/>
                </a:lnTo>
                <a:lnTo>
                  <a:pt x="3557" y="831"/>
                </a:lnTo>
                <a:lnTo>
                  <a:pt x="2964" y="475"/>
                </a:lnTo>
                <a:lnTo>
                  <a:pt x="2371" y="179"/>
                </a:lnTo>
                <a:lnTo>
                  <a:pt x="1897" y="60"/>
                </a:lnTo>
                <a:lnTo>
                  <a:pt x="1482" y="1"/>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6"/>
          <p:cNvSpPr/>
          <p:nvPr/>
        </p:nvSpPr>
        <p:spPr>
          <a:xfrm>
            <a:off x="770200" y="2083488"/>
            <a:ext cx="109675" cy="48925"/>
          </a:xfrm>
          <a:custGeom>
            <a:avLst/>
            <a:gdLst/>
            <a:ahLst/>
            <a:cxnLst/>
            <a:rect l="l" t="t" r="r" b="b"/>
            <a:pathLst>
              <a:path w="4387" h="1957" extrusionOk="0">
                <a:moveTo>
                  <a:pt x="830" y="1"/>
                </a:moveTo>
                <a:lnTo>
                  <a:pt x="475" y="60"/>
                </a:lnTo>
                <a:lnTo>
                  <a:pt x="60" y="119"/>
                </a:lnTo>
                <a:lnTo>
                  <a:pt x="1" y="178"/>
                </a:lnTo>
                <a:lnTo>
                  <a:pt x="1" y="238"/>
                </a:lnTo>
                <a:lnTo>
                  <a:pt x="1" y="356"/>
                </a:lnTo>
                <a:lnTo>
                  <a:pt x="60" y="356"/>
                </a:lnTo>
                <a:lnTo>
                  <a:pt x="1186" y="534"/>
                </a:lnTo>
                <a:lnTo>
                  <a:pt x="1660" y="653"/>
                </a:lnTo>
                <a:lnTo>
                  <a:pt x="2194" y="830"/>
                </a:lnTo>
                <a:lnTo>
                  <a:pt x="2786" y="1067"/>
                </a:lnTo>
                <a:lnTo>
                  <a:pt x="3320" y="1423"/>
                </a:lnTo>
                <a:lnTo>
                  <a:pt x="3794" y="1838"/>
                </a:lnTo>
                <a:lnTo>
                  <a:pt x="3913" y="1957"/>
                </a:lnTo>
                <a:lnTo>
                  <a:pt x="4150" y="1957"/>
                </a:lnTo>
                <a:lnTo>
                  <a:pt x="4268" y="1838"/>
                </a:lnTo>
                <a:lnTo>
                  <a:pt x="4387" y="1660"/>
                </a:lnTo>
                <a:lnTo>
                  <a:pt x="4387" y="1542"/>
                </a:lnTo>
                <a:lnTo>
                  <a:pt x="4327" y="1482"/>
                </a:lnTo>
                <a:lnTo>
                  <a:pt x="4150" y="1305"/>
                </a:lnTo>
                <a:lnTo>
                  <a:pt x="3557" y="830"/>
                </a:lnTo>
                <a:lnTo>
                  <a:pt x="3023" y="475"/>
                </a:lnTo>
                <a:lnTo>
                  <a:pt x="2371" y="238"/>
                </a:lnTo>
                <a:lnTo>
                  <a:pt x="1897" y="119"/>
                </a:lnTo>
                <a:lnTo>
                  <a:pt x="1482" y="1"/>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a:off x="768725" y="2126463"/>
            <a:ext cx="108200" cy="48925"/>
          </a:xfrm>
          <a:custGeom>
            <a:avLst/>
            <a:gdLst/>
            <a:ahLst/>
            <a:cxnLst/>
            <a:rect l="l" t="t" r="r" b="b"/>
            <a:pathLst>
              <a:path w="4328" h="1957" extrusionOk="0">
                <a:moveTo>
                  <a:pt x="830" y="0"/>
                </a:moveTo>
                <a:lnTo>
                  <a:pt x="474" y="60"/>
                </a:lnTo>
                <a:lnTo>
                  <a:pt x="119" y="119"/>
                </a:lnTo>
                <a:lnTo>
                  <a:pt x="60" y="178"/>
                </a:lnTo>
                <a:lnTo>
                  <a:pt x="0" y="297"/>
                </a:lnTo>
                <a:lnTo>
                  <a:pt x="60" y="356"/>
                </a:lnTo>
                <a:lnTo>
                  <a:pt x="119" y="356"/>
                </a:lnTo>
                <a:lnTo>
                  <a:pt x="1186" y="534"/>
                </a:lnTo>
                <a:lnTo>
                  <a:pt x="1719" y="652"/>
                </a:lnTo>
                <a:lnTo>
                  <a:pt x="2253" y="830"/>
                </a:lnTo>
                <a:lnTo>
                  <a:pt x="2786" y="1067"/>
                </a:lnTo>
                <a:lnTo>
                  <a:pt x="3320" y="1423"/>
                </a:lnTo>
                <a:lnTo>
                  <a:pt x="3853" y="1897"/>
                </a:lnTo>
                <a:lnTo>
                  <a:pt x="3912" y="1956"/>
                </a:lnTo>
                <a:lnTo>
                  <a:pt x="4090" y="1956"/>
                </a:lnTo>
                <a:lnTo>
                  <a:pt x="4209" y="1897"/>
                </a:lnTo>
                <a:lnTo>
                  <a:pt x="4327" y="1779"/>
                </a:lnTo>
                <a:lnTo>
                  <a:pt x="4327" y="1601"/>
                </a:lnTo>
                <a:lnTo>
                  <a:pt x="4268" y="1423"/>
                </a:lnTo>
                <a:lnTo>
                  <a:pt x="4149" y="1304"/>
                </a:lnTo>
                <a:lnTo>
                  <a:pt x="3616" y="830"/>
                </a:lnTo>
                <a:lnTo>
                  <a:pt x="3023" y="475"/>
                </a:lnTo>
                <a:lnTo>
                  <a:pt x="2371" y="238"/>
                </a:lnTo>
                <a:lnTo>
                  <a:pt x="1956" y="119"/>
                </a:lnTo>
                <a:lnTo>
                  <a:pt x="1482" y="0"/>
                </a:lnTo>
                <a:close/>
              </a:path>
            </a:pathLst>
          </a:custGeom>
          <a:solidFill>
            <a:srgbClr val="7E6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a:off x="785025" y="2298338"/>
            <a:ext cx="37075" cy="47450"/>
          </a:xfrm>
          <a:custGeom>
            <a:avLst/>
            <a:gdLst/>
            <a:ahLst/>
            <a:cxnLst/>
            <a:rect l="l" t="t" r="r" b="b"/>
            <a:pathLst>
              <a:path w="1483" h="1898" extrusionOk="0">
                <a:moveTo>
                  <a:pt x="1482" y="1"/>
                </a:moveTo>
                <a:lnTo>
                  <a:pt x="652" y="60"/>
                </a:lnTo>
                <a:lnTo>
                  <a:pt x="652" y="238"/>
                </a:lnTo>
                <a:lnTo>
                  <a:pt x="534" y="653"/>
                </a:lnTo>
                <a:lnTo>
                  <a:pt x="356" y="1246"/>
                </a:lnTo>
                <a:lnTo>
                  <a:pt x="237" y="1601"/>
                </a:lnTo>
                <a:lnTo>
                  <a:pt x="0" y="1898"/>
                </a:lnTo>
                <a:lnTo>
                  <a:pt x="415" y="1838"/>
                </a:lnTo>
                <a:lnTo>
                  <a:pt x="1126" y="1661"/>
                </a:lnTo>
                <a:lnTo>
                  <a:pt x="1304" y="1009"/>
                </a:lnTo>
                <a:lnTo>
                  <a:pt x="1423" y="534"/>
                </a:lnTo>
                <a:lnTo>
                  <a:pt x="1482" y="1"/>
                </a:lnTo>
                <a:close/>
              </a:path>
            </a:pathLst>
          </a:custGeom>
          <a:solidFill>
            <a:srgbClr val="7B7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630925" y="2305763"/>
            <a:ext cx="31125" cy="37075"/>
          </a:xfrm>
          <a:custGeom>
            <a:avLst/>
            <a:gdLst/>
            <a:ahLst/>
            <a:cxnLst/>
            <a:rect l="l" t="t" r="r" b="b"/>
            <a:pathLst>
              <a:path w="1245" h="1483" extrusionOk="0">
                <a:moveTo>
                  <a:pt x="1245" y="0"/>
                </a:moveTo>
                <a:lnTo>
                  <a:pt x="0" y="119"/>
                </a:lnTo>
                <a:lnTo>
                  <a:pt x="0" y="297"/>
                </a:lnTo>
                <a:lnTo>
                  <a:pt x="0" y="889"/>
                </a:lnTo>
                <a:lnTo>
                  <a:pt x="593" y="1245"/>
                </a:lnTo>
                <a:lnTo>
                  <a:pt x="1245" y="1482"/>
                </a:lnTo>
                <a:lnTo>
                  <a:pt x="1126" y="1245"/>
                </a:lnTo>
                <a:lnTo>
                  <a:pt x="1126" y="949"/>
                </a:lnTo>
                <a:lnTo>
                  <a:pt x="1126" y="475"/>
                </a:lnTo>
                <a:lnTo>
                  <a:pt x="1245" y="119"/>
                </a:lnTo>
                <a:lnTo>
                  <a:pt x="1245" y="0"/>
                </a:lnTo>
                <a:close/>
              </a:path>
            </a:pathLst>
          </a:custGeom>
          <a:solidFill>
            <a:srgbClr val="7B7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599800" y="2188688"/>
            <a:ext cx="262300" cy="148225"/>
          </a:xfrm>
          <a:custGeom>
            <a:avLst/>
            <a:gdLst/>
            <a:ahLst/>
            <a:cxnLst/>
            <a:rect l="l" t="t" r="r" b="b"/>
            <a:pathLst>
              <a:path w="10492" h="5929" extrusionOk="0">
                <a:moveTo>
                  <a:pt x="3912" y="1"/>
                </a:moveTo>
                <a:lnTo>
                  <a:pt x="2845" y="60"/>
                </a:lnTo>
                <a:lnTo>
                  <a:pt x="1956" y="179"/>
                </a:lnTo>
                <a:lnTo>
                  <a:pt x="1245" y="357"/>
                </a:lnTo>
                <a:lnTo>
                  <a:pt x="712" y="475"/>
                </a:lnTo>
                <a:lnTo>
                  <a:pt x="297" y="594"/>
                </a:lnTo>
                <a:lnTo>
                  <a:pt x="0" y="771"/>
                </a:lnTo>
                <a:lnTo>
                  <a:pt x="60" y="1186"/>
                </a:lnTo>
                <a:lnTo>
                  <a:pt x="119" y="2194"/>
                </a:lnTo>
                <a:lnTo>
                  <a:pt x="297" y="3379"/>
                </a:lnTo>
                <a:lnTo>
                  <a:pt x="474" y="3913"/>
                </a:lnTo>
                <a:lnTo>
                  <a:pt x="593" y="4387"/>
                </a:lnTo>
                <a:lnTo>
                  <a:pt x="830" y="4683"/>
                </a:lnTo>
                <a:lnTo>
                  <a:pt x="1186" y="5039"/>
                </a:lnTo>
                <a:lnTo>
                  <a:pt x="1601" y="5276"/>
                </a:lnTo>
                <a:lnTo>
                  <a:pt x="2134" y="5513"/>
                </a:lnTo>
                <a:lnTo>
                  <a:pt x="2727" y="5691"/>
                </a:lnTo>
                <a:lnTo>
                  <a:pt x="3379" y="5810"/>
                </a:lnTo>
                <a:lnTo>
                  <a:pt x="4031" y="5928"/>
                </a:lnTo>
                <a:lnTo>
                  <a:pt x="6105" y="5928"/>
                </a:lnTo>
                <a:lnTo>
                  <a:pt x="7113" y="5869"/>
                </a:lnTo>
                <a:lnTo>
                  <a:pt x="7587" y="5750"/>
                </a:lnTo>
                <a:lnTo>
                  <a:pt x="8002" y="5632"/>
                </a:lnTo>
                <a:lnTo>
                  <a:pt x="8358" y="5513"/>
                </a:lnTo>
                <a:lnTo>
                  <a:pt x="8713" y="5276"/>
                </a:lnTo>
                <a:lnTo>
                  <a:pt x="9069" y="5039"/>
                </a:lnTo>
                <a:lnTo>
                  <a:pt x="9365" y="4743"/>
                </a:lnTo>
                <a:lnTo>
                  <a:pt x="9602" y="4446"/>
                </a:lnTo>
                <a:lnTo>
                  <a:pt x="9780" y="4091"/>
                </a:lnTo>
                <a:lnTo>
                  <a:pt x="9958" y="3735"/>
                </a:lnTo>
                <a:lnTo>
                  <a:pt x="10077" y="3320"/>
                </a:lnTo>
                <a:lnTo>
                  <a:pt x="10254" y="2431"/>
                </a:lnTo>
                <a:lnTo>
                  <a:pt x="10491" y="1008"/>
                </a:lnTo>
                <a:lnTo>
                  <a:pt x="10195" y="890"/>
                </a:lnTo>
                <a:lnTo>
                  <a:pt x="9839" y="712"/>
                </a:lnTo>
                <a:lnTo>
                  <a:pt x="9306" y="534"/>
                </a:lnTo>
                <a:lnTo>
                  <a:pt x="8595" y="357"/>
                </a:lnTo>
                <a:lnTo>
                  <a:pt x="7646" y="179"/>
                </a:lnTo>
                <a:lnTo>
                  <a:pt x="6579" y="60"/>
                </a:lnTo>
                <a:lnTo>
                  <a:pt x="5216" y="1"/>
                </a:lnTo>
                <a:close/>
              </a:path>
            </a:pathLst>
          </a:custGeom>
          <a:solidFill>
            <a:srgbClr val="BCB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700550" y="2196113"/>
            <a:ext cx="152650" cy="134850"/>
          </a:xfrm>
          <a:custGeom>
            <a:avLst/>
            <a:gdLst/>
            <a:ahLst/>
            <a:cxnLst/>
            <a:rect l="l" t="t" r="r" b="b"/>
            <a:pathLst>
              <a:path w="6106" h="5394" extrusionOk="0">
                <a:moveTo>
                  <a:pt x="4505" y="0"/>
                </a:moveTo>
                <a:lnTo>
                  <a:pt x="4446" y="949"/>
                </a:lnTo>
                <a:lnTo>
                  <a:pt x="4268" y="1778"/>
                </a:lnTo>
                <a:lnTo>
                  <a:pt x="4091" y="2549"/>
                </a:lnTo>
                <a:lnTo>
                  <a:pt x="3794" y="3379"/>
                </a:lnTo>
                <a:lnTo>
                  <a:pt x="3616" y="3794"/>
                </a:lnTo>
                <a:lnTo>
                  <a:pt x="3320" y="4149"/>
                </a:lnTo>
                <a:lnTo>
                  <a:pt x="3024" y="4505"/>
                </a:lnTo>
                <a:lnTo>
                  <a:pt x="2668" y="4801"/>
                </a:lnTo>
                <a:lnTo>
                  <a:pt x="2135" y="4979"/>
                </a:lnTo>
                <a:lnTo>
                  <a:pt x="1483" y="5157"/>
                </a:lnTo>
                <a:lnTo>
                  <a:pt x="771" y="5275"/>
                </a:lnTo>
                <a:lnTo>
                  <a:pt x="1" y="5335"/>
                </a:lnTo>
                <a:lnTo>
                  <a:pt x="653" y="5394"/>
                </a:lnTo>
                <a:lnTo>
                  <a:pt x="1957" y="5394"/>
                </a:lnTo>
                <a:lnTo>
                  <a:pt x="2905" y="5335"/>
                </a:lnTo>
                <a:lnTo>
                  <a:pt x="3379" y="5275"/>
                </a:lnTo>
                <a:lnTo>
                  <a:pt x="3735" y="5157"/>
                </a:lnTo>
                <a:lnTo>
                  <a:pt x="4091" y="5038"/>
                </a:lnTo>
                <a:lnTo>
                  <a:pt x="4505" y="4801"/>
                </a:lnTo>
                <a:lnTo>
                  <a:pt x="4802" y="4564"/>
                </a:lnTo>
                <a:lnTo>
                  <a:pt x="5098" y="4268"/>
                </a:lnTo>
                <a:lnTo>
                  <a:pt x="5335" y="3971"/>
                </a:lnTo>
                <a:lnTo>
                  <a:pt x="5513" y="3675"/>
                </a:lnTo>
                <a:lnTo>
                  <a:pt x="5632" y="3319"/>
                </a:lnTo>
                <a:lnTo>
                  <a:pt x="5750" y="2905"/>
                </a:lnTo>
                <a:lnTo>
                  <a:pt x="5928" y="2075"/>
                </a:lnTo>
                <a:lnTo>
                  <a:pt x="6047" y="1126"/>
                </a:lnTo>
                <a:lnTo>
                  <a:pt x="6106" y="534"/>
                </a:lnTo>
                <a:lnTo>
                  <a:pt x="5513" y="297"/>
                </a:lnTo>
                <a:lnTo>
                  <a:pt x="4505" y="0"/>
                </a:lnTo>
                <a:close/>
              </a:path>
            </a:pathLst>
          </a:custGeom>
          <a:solidFill>
            <a:srgbClr val="9C9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601275" y="1979763"/>
            <a:ext cx="278600" cy="47450"/>
          </a:xfrm>
          <a:custGeom>
            <a:avLst/>
            <a:gdLst/>
            <a:ahLst/>
            <a:cxnLst/>
            <a:rect l="l" t="t" r="r" b="b"/>
            <a:pathLst>
              <a:path w="11144" h="1898" extrusionOk="0">
                <a:moveTo>
                  <a:pt x="4565" y="1"/>
                </a:moveTo>
                <a:lnTo>
                  <a:pt x="3675" y="60"/>
                </a:lnTo>
                <a:lnTo>
                  <a:pt x="2846" y="178"/>
                </a:lnTo>
                <a:lnTo>
                  <a:pt x="2194" y="297"/>
                </a:lnTo>
                <a:lnTo>
                  <a:pt x="1601" y="415"/>
                </a:lnTo>
                <a:lnTo>
                  <a:pt x="653" y="712"/>
                </a:lnTo>
                <a:lnTo>
                  <a:pt x="1" y="1008"/>
                </a:lnTo>
                <a:lnTo>
                  <a:pt x="1" y="1186"/>
                </a:lnTo>
                <a:lnTo>
                  <a:pt x="119" y="1305"/>
                </a:lnTo>
                <a:lnTo>
                  <a:pt x="178" y="1305"/>
                </a:lnTo>
                <a:lnTo>
                  <a:pt x="771" y="1067"/>
                </a:lnTo>
                <a:lnTo>
                  <a:pt x="1423" y="890"/>
                </a:lnTo>
                <a:lnTo>
                  <a:pt x="2727" y="593"/>
                </a:lnTo>
                <a:lnTo>
                  <a:pt x="4090" y="415"/>
                </a:lnTo>
                <a:lnTo>
                  <a:pt x="4802" y="415"/>
                </a:lnTo>
                <a:lnTo>
                  <a:pt x="5572" y="356"/>
                </a:lnTo>
                <a:lnTo>
                  <a:pt x="6283" y="415"/>
                </a:lnTo>
                <a:lnTo>
                  <a:pt x="6995" y="475"/>
                </a:lnTo>
                <a:lnTo>
                  <a:pt x="7706" y="593"/>
                </a:lnTo>
                <a:lnTo>
                  <a:pt x="8417" y="771"/>
                </a:lnTo>
                <a:lnTo>
                  <a:pt x="9069" y="949"/>
                </a:lnTo>
                <a:lnTo>
                  <a:pt x="9721" y="1245"/>
                </a:lnTo>
                <a:lnTo>
                  <a:pt x="10255" y="1482"/>
                </a:lnTo>
                <a:lnTo>
                  <a:pt x="10729" y="1779"/>
                </a:lnTo>
                <a:lnTo>
                  <a:pt x="10907" y="1897"/>
                </a:lnTo>
                <a:lnTo>
                  <a:pt x="11025" y="1838"/>
                </a:lnTo>
                <a:lnTo>
                  <a:pt x="11144" y="1719"/>
                </a:lnTo>
                <a:lnTo>
                  <a:pt x="10432" y="1127"/>
                </a:lnTo>
                <a:lnTo>
                  <a:pt x="10136" y="890"/>
                </a:lnTo>
                <a:lnTo>
                  <a:pt x="9721" y="712"/>
                </a:lnTo>
                <a:lnTo>
                  <a:pt x="9188" y="475"/>
                </a:lnTo>
                <a:lnTo>
                  <a:pt x="8595" y="297"/>
                </a:lnTo>
                <a:lnTo>
                  <a:pt x="7824" y="119"/>
                </a:lnTo>
                <a:lnTo>
                  <a:pt x="6935" y="1"/>
                </a:lnTo>
                <a:close/>
              </a:path>
            </a:pathLst>
          </a:custGeom>
          <a:solidFill>
            <a:srgbClr val="9C9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616100" y="2193138"/>
            <a:ext cx="145225" cy="121525"/>
          </a:xfrm>
          <a:custGeom>
            <a:avLst/>
            <a:gdLst/>
            <a:ahLst/>
            <a:cxnLst/>
            <a:rect l="l" t="t" r="r" b="b"/>
            <a:pathLst>
              <a:path w="5809" h="4861" extrusionOk="0">
                <a:moveTo>
                  <a:pt x="2845" y="1"/>
                </a:moveTo>
                <a:lnTo>
                  <a:pt x="1956" y="60"/>
                </a:lnTo>
                <a:lnTo>
                  <a:pt x="1482" y="119"/>
                </a:lnTo>
                <a:lnTo>
                  <a:pt x="1067" y="238"/>
                </a:lnTo>
                <a:lnTo>
                  <a:pt x="652" y="416"/>
                </a:lnTo>
                <a:lnTo>
                  <a:pt x="297" y="593"/>
                </a:lnTo>
                <a:lnTo>
                  <a:pt x="119" y="712"/>
                </a:lnTo>
                <a:lnTo>
                  <a:pt x="60" y="830"/>
                </a:lnTo>
                <a:lnTo>
                  <a:pt x="0" y="1008"/>
                </a:lnTo>
                <a:lnTo>
                  <a:pt x="0" y="1186"/>
                </a:lnTo>
                <a:lnTo>
                  <a:pt x="60" y="2312"/>
                </a:lnTo>
                <a:lnTo>
                  <a:pt x="297" y="3438"/>
                </a:lnTo>
                <a:lnTo>
                  <a:pt x="415" y="3853"/>
                </a:lnTo>
                <a:lnTo>
                  <a:pt x="593" y="4268"/>
                </a:lnTo>
                <a:lnTo>
                  <a:pt x="830" y="4565"/>
                </a:lnTo>
                <a:lnTo>
                  <a:pt x="1008" y="4742"/>
                </a:lnTo>
                <a:lnTo>
                  <a:pt x="1186" y="4861"/>
                </a:lnTo>
                <a:lnTo>
                  <a:pt x="1126" y="4387"/>
                </a:lnTo>
                <a:lnTo>
                  <a:pt x="1186" y="3972"/>
                </a:lnTo>
                <a:lnTo>
                  <a:pt x="1245" y="3557"/>
                </a:lnTo>
                <a:lnTo>
                  <a:pt x="1423" y="3142"/>
                </a:lnTo>
                <a:lnTo>
                  <a:pt x="1601" y="2727"/>
                </a:lnTo>
                <a:lnTo>
                  <a:pt x="1897" y="2372"/>
                </a:lnTo>
                <a:lnTo>
                  <a:pt x="2134" y="2016"/>
                </a:lnTo>
                <a:lnTo>
                  <a:pt x="2490" y="1660"/>
                </a:lnTo>
                <a:lnTo>
                  <a:pt x="2905" y="1305"/>
                </a:lnTo>
                <a:lnTo>
                  <a:pt x="3438" y="1008"/>
                </a:lnTo>
                <a:lnTo>
                  <a:pt x="3972" y="771"/>
                </a:lnTo>
                <a:lnTo>
                  <a:pt x="4505" y="534"/>
                </a:lnTo>
                <a:lnTo>
                  <a:pt x="5216" y="416"/>
                </a:lnTo>
                <a:lnTo>
                  <a:pt x="5513" y="297"/>
                </a:lnTo>
                <a:lnTo>
                  <a:pt x="5809" y="179"/>
                </a:lnTo>
                <a:lnTo>
                  <a:pt x="5335" y="60"/>
                </a:lnTo>
                <a:lnTo>
                  <a:pt x="4801" y="1"/>
                </a:lnTo>
                <a:close/>
              </a:path>
            </a:pathLst>
          </a:custGeom>
          <a:solidFill>
            <a:srgbClr val="D0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5C9B9579-2492-4670-BC64-B0D7A4DB371D}"/>
              </a:ext>
            </a:extLst>
          </p:cNvPr>
          <p:cNvSpPr txBox="1"/>
          <p:nvPr/>
        </p:nvSpPr>
        <p:spPr>
          <a:xfrm>
            <a:off x="117765" y="355813"/>
            <a:ext cx="8717764" cy="1200329"/>
          </a:xfrm>
          <a:prstGeom prst="rect">
            <a:avLst/>
          </a:prstGeom>
          <a:noFill/>
        </p:spPr>
        <p:txBody>
          <a:bodyPr wrap="square" rtlCol="0">
            <a:spAutoFit/>
          </a:bodyPr>
          <a:lstStyle/>
          <a:p>
            <a:pPr algn="ctr"/>
            <a:r>
              <a:rPr lang="en-GB" sz="1800" dirty="0">
                <a:latin typeface="FrankRuehl" panose="020E0503060101010101" pitchFamily="34" charset="-79"/>
                <a:cs typeface="FrankRuehl" panose="020E0503060101010101" pitchFamily="34" charset="-79"/>
              </a:rPr>
              <a:t>At a time when the quest for independence was growing, jazz musicians sought increasingly to express their identity through their creativity, and explored connections between jazz and folk music, by improvising on folk melodies and even citing actual folk songs, using folk instruments in jazz bands</a:t>
            </a:r>
            <a:r>
              <a:rPr lang="lt-LT" sz="1800" dirty="0">
                <a:latin typeface="FrankRuehl" panose="020E0503060101010101" pitchFamily="34" charset="-79"/>
                <a:cs typeface="FrankRuehl" panose="020E0503060101010101" pitchFamily="34" charset="-79"/>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41"/>
          <p:cNvSpPr/>
          <p:nvPr/>
        </p:nvSpPr>
        <p:spPr>
          <a:xfrm>
            <a:off x="4291771" y="2395390"/>
            <a:ext cx="731400" cy="73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1495791" y="2436965"/>
            <a:ext cx="731400" cy="68860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txBox="1">
            <a:spLocks noGrp="1"/>
          </p:cNvSpPr>
          <p:nvPr>
            <p:ph type="title"/>
          </p:nvPr>
        </p:nvSpPr>
        <p:spPr>
          <a:xfrm>
            <a:off x="616393" y="3082410"/>
            <a:ext cx="2590500" cy="557400"/>
          </a:xfrm>
          <a:prstGeom prst="rect">
            <a:avLst/>
          </a:prstGeom>
        </p:spPr>
        <p:txBody>
          <a:bodyPr spcFirstLastPara="1" wrap="square" lIns="91425" tIns="91425" rIns="91425" bIns="91425" anchor="ctr" anchorCtr="0">
            <a:noAutofit/>
          </a:bodyPr>
          <a:lstStyle/>
          <a:p>
            <a:pPr lvl="0"/>
            <a:r>
              <a:rPr lang="en-GB" sz="1800" dirty="0"/>
              <a:t>Veronika </a:t>
            </a:r>
            <a:r>
              <a:rPr lang="en-GB" sz="1800" dirty="0" err="1"/>
              <a:t>Povilionienė</a:t>
            </a:r>
            <a:endParaRPr sz="1800" dirty="0"/>
          </a:p>
        </p:txBody>
      </p:sp>
      <p:sp>
        <p:nvSpPr>
          <p:cNvPr id="860" name="Google Shape;860;p41"/>
          <p:cNvSpPr txBox="1">
            <a:spLocks noGrp="1"/>
          </p:cNvSpPr>
          <p:nvPr>
            <p:ph type="title" idx="5"/>
          </p:nvPr>
        </p:nvSpPr>
        <p:spPr>
          <a:xfrm>
            <a:off x="6152765" y="3120013"/>
            <a:ext cx="2590500" cy="557400"/>
          </a:xfrm>
          <a:prstGeom prst="rect">
            <a:avLst/>
          </a:prstGeom>
        </p:spPr>
        <p:txBody>
          <a:bodyPr spcFirstLastPara="1" wrap="square" lIns="91425" tIns="91425" rIns="91425" bIns="91425" anchor="ctr" anchorCtr="0">
            <a:noAutofit/>
          </a:bodyPr>
          <a:lstStyle/>
          <a:p>
            <a:pPr lvl="0"/>
            <a:r>
              <a:rPr lang="en-GB" sz="1800" dirty="0" err="1"/>
              <a:t>Petras</a:t>
            </a:r>
            <a:r>
              <a:rPr lang="en-GB" sz="1800" dirty="0"/>
              <a:t> </a:t>
            </a:r>
            <a:r>
              <a:rPr lang="en-GB" sz="1800" dirty="0" err="1"/>
              <a:t>Vyšniauskas</a:t>
            </a:r>
            <a:endParaRPr sz="1800" dirty="0"/>
          </a:p>
        </p:txBody>
      </p:sp>
      <p:sp>
        <p:nvSpPr>
          <p:cNvPr id="864" name="Google Shape;864;p41"/>
          <p:cNvSpPr txBox="1">
            <a:spLocks noGrp="1"/>
          </p:cNvSpPr>
          <p:nvPr>
            <p:ph type="title" idx="3"/>
          </p:nvPr>
        </p:nvSpPr>
        <p:spPr>
          <a:xfrm>
            <a:off x="3265288" y="3113942"/>
            <a:ext cx="2590500" cy="557400"/>
          </a:xfrm>
          <a:prstGeom prst="rect">
            <a:avLst/>
          </a:prstGeom>
        </p:spPr>
        <p:txBody>
          <a:bodyPr spcFirstLastPara="1" wrap="square" lIns="91425" tIns="91425" rIns="91425" bIns="91425" anchor="ctr" anchorCtr="0">
            <a:noAutofit/>
          </a:bodyPr>
          <a:lstStyle/>
          <a:p>
            <a:pPr lvl="0"/>
            <a:r>
              <a:rPr lang="en-GB" sz="1800" dirty="0" err="1"/>
              <a:t>Skirmantas</a:t>
            </a:r>
            <a:r>
              <a:rPr lang="en-GB" sz="1800" dirty="0"/>
              <a:t> </a:t>
            </a:r>
            <a:r>
              <a:rPr lang="en-GB" sz="1800" dirty="0" err="1"/>
              <a:t>Sasnauskas</a:t>
            </a:r>
            <a:endParaRPr sz="1800" dirty="0"/>
          </a:p>
        </p:txBody>
      </p:sp>
      <p:grpSp>
        <p:nvGrpSpPr>
          <p:cNvPr id="899" name="Google Shape;899;p41"/>
          <p:cNvGrpSpPr/>
          <p:nvPr/>
        </p:nvGrpSpPr>
        <p:grpSpPr>
          <a:xfrm>
            <a:off x="1625650" y="2520768"/>
            <a:ext cx="457173" cy="544244"/>
            <a:chOff x="7662181" y="3803446"/>
            <a:chExt cx="302823" cy="360498"/>
          </a:xfrm>
        </p:grpSpPr>
        <p:sp>
          <p:nvSpPr>
            <p:cNvPr id="900" name="Google Shape;900;p41"/>
            <p:cNvSpPr/>
            <p:nvPr/>
          </p:nvSpPr>
          <p:spPr>
            <a:xfrm>
              <a:off x="7801388" y="4144161"/>
              <a:ext cx="22683" cy="19782"/>
            </a:xfrm>
            <a:custGeom>
              <a:avLst/>
              <a:gdLst/>
              <a:ahLst/>
              <a:cxnLst/>
              <a:rect l="l" t="t" r="r" b="b"/>
              <a:pathLst>
                <a:path w="868" h="757" extrusionOk="0">
                  <a:moveTo>
                    <a:pt x="567" y="1"/>
                  </a:moveTo>
                  <a:cubicBezTo>
                    <a:pt x="519" y="1"/>
                    <a:pt x="468" y="20"/>
                    <a:pt x="424" y="64"/>
                  </a:cubicBezTo>
                  <a:lnTo>
                    <a:pt x="87" y="401"/>
                  </a:lnTo>
                  <a:cubicBezTo>
                    <a:pt x="1" y="487"/>
                    <a:pt x="1" y="622"/>
                    <a:pt x="87" y="699"/>
                  </a:cubicBezTo>
                  <a:cubicBezTo>
                    <a:pt x="126" y="737"/>
                    <a:pt x="179" y="756"/>
                    <a:pt x="231" y="756"/>
                  </a:cubicBezTo>
                  <a:cubicBezTo>
                    <a:pt x="284" y="756"/>
                    <a:pt x="337" y="737"/>
                    <a:pt x="376" y="699"/>
                  </a:cubicBezTo>
                  <a:lnTo>
                    <a:pt x="712" y="362"/>
                  </a:lnTo>
                  <a:cubicBezTo>
                    <a:pt x="867" y="207"/>
                    <a:pt x="727"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7662181" y="4059283"/>
              <a:ext cx="199286" cy="89399"/>
            </a:xfrm>
            <a:custGeom>
              <a:avLst/>
              <a:gdLst/>
              <a:ahLst/>
              <a:cxnLst/>
              <a:rect l="l" t="t" r="r" b="b"/>
              <a:pathLst>
                <a:path w="7626" h="3421" extrusionOk="0">
                  <a:moveTo>
                    <a:pt x="5930" y="1"/>
                  </a:moveTo>
                  <a:cubicBezTo>
                    <a:pt x="5533" y="1"/>
                    <a:pt x="5137" y="152"/>
                    <a:pt x="4837" y="456"/>
                  </a:cubicBezTo>
                  <a:lnTo>
                    <a:pt x="2616" y="2677"/>
                  </a:lnTo>
                  <a:cubicBezTo>
                    <a:pt x="2400" y="2894"/>
                    <a:pt x="2113" y="3002"/>
                    <a:pt x="1826" y="3002"/>
                  </a:cubicBezTo>
                  <a:cubicBezTo>
                    <a:pt x="1539" y="3002"/>
                    <a:pt x="1250" y="2894"/>
                    <a:pt x="1029" y="2677"/>
                  </a:cubicBezTo>
                  <a:lnTo>
                    <a:pt x="895" y="2543"/>
                  </a:lnTo>
                  <a:cubicBezTo>
                    <a:pt x="462" y="2101"/>
                    <a:pt x="462" y="1389"/>
                    <a:pt x="895" y="956"/>
                  </a:cubicBezTo>
                  <a:lnTo>
                    <a:pt x="1193" y="658"/>
                  </a:lnTo>
                  <a:cubicBezTo>
                    <a:pt x="1340" y="511"/>
                    <a:pt x="1200" y="302"/>
                    <a:pt x="1040" y="302"/>
                  </a:cubicBezTo>
                  <a:cubicBezTo>
                    <a:pt x="991" y="302"/>
                    <a:pt x="940" y="322"/>
                    <a:pt x="895" y="370"/>
                  </a:cubicBezTo>
                  <a:lnTo>
                    <a:pt x="606" y="658"/>
                  </a:lnTo>
                  <a:cubicBezTo>
                    <a:pt x="0" y="1264"/>
                    <a:pt x="0" y="2235"/>
                    <a:pt x="606" y="2841"/>
                  </a:cubicBezTo>
                  <a:lnTo>
                    <a:pt x="731" y="2966"/>
                  </a:lnTo>
                  <a:cubicBezTo>
                    <a:pt x="1034" y="3269"/>
                    <a:pt x="1428" y="3420"/>
                    <a:pt x="1823" y="3420"/>
                  </a:cubicBezTo>
                  <a:cubicBezTo>
                    <a:pt x="2217" y="3420"/>
                    <a:pt x="2611" y="3269"/>
                    <a:pt x="2914" y="2966"/>
                  </a:cubicBezTo>
                  <a:lnTo>
                    <a:pt x="5135" y="754"/>
                  </a:lnTo>
                  <a:cubicBezTo>
                    <a:pt x="5352" y="533"/>
                    <a:pt x="5638" y="423"/>
                    <a:pt x="5925" y="423"/>
                  </a:cubicBezTo>
                  <a:cubicBezTo>
                    <a:pt x="6212" y="423"/>
                    <a:pt x="6501" y="533"/>
                    <a:pt x="6722" y="754"/>
                  </a:cubicBezTo>
                  <a:cubicBezTo>
                    <a:pt x="7164" y="1187"/>
                    <a:pt x="7164" y="1899"/>
                    <a:pt x="6722" y="2341"/>
                  </a:cubicBezTo>
                  <a:lnTo>
                    <a:pt x="6049" y="3014"/>
                  </a:lnTo>
                  <a:cubicBezTo>
                    <a:pt x="5902" y="3161"/>
                    <a:pt x="6036" y="3370"/>
                    <a:pt x="6197" y="3370"/>
                  </a:cubicBezTo>
                  <a:cubicBezTo>
                    <a:pt x="6247" y="3370"/>
                    <a:pt x="6299" y="3350"/>
                    <a:pt x="6347" y="3303"/>
                  </a:cubicBezTo>
                  <a:lnTo>
                    <a:pt x="7020" y="2639"/>
                  </a:lnTo>
                  <a:cubicBezTo>
                    <a:pt x="7626" y="2033"/>
                    <a:pt x="7626" y="1052"/>
                    <a:pt x="7020" y="447"/>
                  </a:cubicBezTo>
                  <a:cubicBezTo>
                    <a:pt x="6718" y="150"/>
                    <a:pt x="6324" y="1"/>
                    <a:pt x="5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7673731" y="4032497"/>
              <a:ext cx="55819" cy="55401"/>
            </a:xfrm>
            <a:custGeom>
              <a:avLst/>
              <a:gdLst/>
              <a:ahLst/>
              <a:cxnLst/>
              <a:rect l="l" t="t" r="r" b="b"/>
              <a:pathLst>
                <a:path w="2136" h="2120" extrusionOk="0">
                  <a:moveTo>
                    <a:pt x="1347" y="0"/>
                  </a:moveTo>
                  <a:lnTo>
                    <a:pt x="68" y="1472"/>
                  </a:lnTo>
                  <a:cubicBezTo>
                    <a:pt x="1" y="1539"/>
                    <a:pt x="10" y="1645"/>
                    <a:pt x="78" y="1722"/>
                  </a:cubicBezTo>
                  <a:lnTo>
                    <a:pt x="424" y="2068"/>
                  </a:lnTo>
                  <a:cubicBezTo>
                    <a:pt x="459" y="2103"/>
                    <a:pt x="504" y="2119"/>
                    <a:pt x="550" y="2119"/>
                  </a:cubicBezTo>
                  <a:cubicBezTo>
                    <a:pt x="593" y="2119"/>
                    <a:pt x="637" y="2105"/>
                    <a:pt x="674" y="2077"/>
                  </a:cubicBezTo>
                  <a:lnTo>
                    <a:pt x="2135" y="798"/>
                  </a:lnTo>
                  <a:lnTo>
                    <a:pt x="1347" y="0"/>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7680264" y="4043055"/>
              <a:ext cx="49286" cy="44948"/>
            </a:xfrm>
            <a:custGeom>
              <a:avLst/>
              <a:gdLst/>
              <a:ahLst/>
              <a:cxnLst/>
              <a:rect l="l" t="t" r="r" b="b"/>
              <a:pathLst>
                <a:path w="1886" h="1720" extrusionOk="0">
                  <a:moveTo>
                    <a:pt x="1491" y="0"/>
                  </a:moveTo>
                  <a:lnTo>
                    <a:pt x="1" y="1491"/>
                  </a:lnTo>
                  <a:lnTo>
                    <a:pt x="174" y="1664"/>
                  </a:lnTo>
                  <a:cubicBezTo>
                    <a:pt x="210" y="1700"/>
                    <a:pt x="257" y="1719"/>
                    <a:pt x="305" y="1719"/>
                  </a:cubicBezTo>
                  <a:cubicBezTo>
                    <a:pt x="346" y="1719"/>
                    <a:pt x="388" y="1705"/>
                    <a:pt x="424" y="1673"/>
                  </a:cubicBezTo>
                  <a:lnTo>
                    <a:pt x="1885" y="394"/>
                  </a:lnTo>
                  <a:lnTo>
                    <a:pt x="1491"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7693331" y="3857096"/>
              <a:ext cx="211882" cy="211072"/>
            </a:xfrm>
            <a:custGeom>
              <a:avLst/>
              <a:gdLst/>
              <a:ahLst/>
              <a:cxnLst/>
              <a:rect l="l" t="t" r="r" b="b"/>
              <a:pathLst>
                <a:path w="8108" h="8077" extrusionOk="0">
                  <a:moveTo>
                    <a:pt x="6126" y="0"/>
                  </a:moveTo>
                  <a:lnTo>
                    <a:pt x="97" y="6991"/>
                  </a:lnTo>
                  <a:cubicBezTo>
                    <a:pt x="1" y="7107"/>
                    <a:pt x="10" y="7270"/>
                    <a:pt x="116" y="7376"/>
                  </a:cubicBezTo>
                  <a:lnTo>
                    <a:pt x="732" y="7991"/>
                  </a:lnTo>
                  <a:cubicBezTo>
                    <a:pt x="788" y="8048"/>
                    <a:pt x="861" y="8077"/>
                    <a:pt x="935" y="8077"/>
                  </a:cubicBezTo>
                  <a:cubicBezTo>
                    <a:pt x="999" y="8077"/>
                    <a:pt x="1063" y="8055"/>
                    <a:pt x="1116" y="8010"/>
                  </a:cubicBezTo>
                  <a:lnTo>
                    <a:pt x="8107" y="1981"/>
                  </a:lnTo>
                  <a:lnTo>
                    <a:pt x="8049" y="1943"/>
                  </a:lnTo>
                  <a:cubicBezTo>
                    <a:pt x="7261" y="1491"/>
                    <a:pt x="6617" y="837"/>
                    <a:pt x="6165" y="58"/>
                  </a:cubicBezTo>
                  <a:lnTo>
                    <a:pt x="6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7704385" y="3886495"/>
              <a:ext cx="200828" cy="181542"/>
            </a:xfrm>
            <a:custGeom>
              <a:avLst/>
              <a:gdLst/>
              <a:ahLst/>
              <a:cxnLst/>
              <a:rect l="l" t="t" r="r" b="b"/>
              <a:pathLst>
                <a:path w="7685" h="6947" extrusionOk="0">
                  <a:moveTo>
                    <a:pt x="6559" y="0"/>
                  </a:moveTo>
                  <a:lnTo>
                    <a:pt x="1" y="6559"/>
                  </a:lnTo>
                  <a:lnTo>
                    <a:pt x="309" y="6866"/>
                  </a:lnTo>
                  <a:cubicBezTo>
                    <a:pt x="363" y="6920"/>
                    <a:pt x="432" y="6947"/>
                    <a:pt x="502" y="6947"/>
                  </a:cubicBezTo>
                  <a:cubicBezTo>
                    <a:pt x="569" y="6947"/>
                    <a:pt x="637" y="6923"/>
                    <a:pt x="693" y="6876"/>
                  </a:cubicBezTo>
                  <a:lnTo>
                    <a:pt x="7684" y="847"/>
                  </a:lnTo>
                  <a:lnTo>
                    <a:pt x="7626" y="818"/>
                  </a:lnTo>
                  <a:cubicBezTo>
                    <a:pt x="7232" y="587"/>
                    <a:pt x="6876" y="318"/>
                    <a:pt x="6559"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7799376" y="3803446"/>
              <a:ext cx="165628" cy="138555"/>
            </a:xfrm>
            <a:custGeom>
              <a:avLst/>
              <a:gdLst/>
              <a:ahLst/>
              <a:cxnLst/>
              <a:rect l="l" t="t" r="r" b="b"/>
              <a:pathLst>
                <a:path w="6338" h="5302" extrusionOk="0">
                  <a:moveTo>
                    <a:pt x="3678" y="0"/>
                  </a:moveTo>
                  <a:cubicBezTo>
                    <a:pt x="3059" y="0"/>
                    <a:pt x="2438" y="236"/>
                    <a:pt x="1962" y="707"/>
                  </a:cubicBezTo>
                  <a:cubicBezTo>
                    <a:pt x="1" y="2669"/>
                    <a:pt x="953" y="3448"/>
                    <a:pt x="1799" y="4294"/>
                  </a:cubicBezTo>
                  <a:cubicBezTo>
                    <a:pt x="2297" y="4791"/>
                    <a:pt x="2749" y="5301"/>
                    <a:pt x="3398" y="5301"/>
                  </a:cubicBezTo>
                  <a:cubicBezTo>
                    <a:pt x="3903" y="5301"/>
                    <a:pt x="4527" y="4993"/>
                    <a:pt x="5386" y="4130"/>
                  </a:cubicBezTo>
                  <a:cubicBezTo>
                    <a:pt x="6338" y="3188"/>
                    <a:pt x="6338" y="1649"/>
                    <a:pt x="5386" y="707"/>
                  </a:cubicBezTo>
                  <a:cubicBezTo>
                    <a:pt x="4915" y="236"/>
                    <a:pt x="4297" y="0"/>
                    <a:pt x="3678"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7833296" y="3810606"/>
              <a:ext cx="131708" cy="131394"/>
            </a:xfrm>
            <a:custGeom>
              <a:avLst/>
              <a:gdLst/>
              <a:ahLst/>
              <a:cxnLst/>
              <a:rect l="l" t="t" r="r" b="b"/>
              <a:pathLst>
                <a:path w="5040" h="5028" extrusionOk="0">
                  <a:moveTo>
                    <a:pt x="3501" y="0"/>
                  </a:moveTo>
                  <a:lnTo>
                    <a:pt x="3501" y="0"/>
                  </a:lnTo>
                  <a:cubicBezTo>
                    <a:pt x="3982" y="933"/>
                    <a:pt x="3809" y="2077"/>
                    <a:pt x="3059" y="2827"/>
                  </a:cubicBezTo>
                  <a:cubicBezTo>
                    <a:pt x="2202" y="3689"/>
                    <a:pt x="1575" y="3999"/>
                    <a:pt x="1068" y="3999"/>
                  </a:cubicBezTo>
                  <a:cubicBezTo>
                    <a:pt x="652" y="3999"/>
                    <a:pt x="317" y="3792"/>
                    <a:pt x="1" y="3510"/>
                  </a:cubicBezTo>
                  <a:lnTo>
                    <a:pt x="1" y="3510"/>
                  </a:lnTo>
                  <a:cubicBezTo>
                    <a:pt x="155" y="3683"/>
                    <a:pt x="328" y="3856"/>
                    <a:pt x="501" y="4020"/>
                  </a:cubicBezTo>
                  <a:cubicBezTo>
                    <a:pt x="999" y="4517"/>
                    <a:pt x="1451" y="5027"/>
                    <a:pt x="2100" y="5027"/>
                  </a:cubicBezTo>
                  <a:cubicBezTo>
                    <a:pt x="2605" y="5027"/>
                    <a:pt x="3229" y="4719"/>
                    <a:pt x="4088" y="3856"/>
                  </a:cubicBezTo>
                  <a:cubicBezTo>
                    <a:pt x="5040" y="2914"/>
                    <a:pt x="5040" y="1375"/>
                    <a:pt x="4088" y="433"/>
                  </a:cubicBezTo>
                  <a:cubicBezTo>
                    <a:pt x="3915" y="260"/>
                    <a:pt x="3713" y="116"/>
                    <a:pt x="3501"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7804158" y="3929457"/>
              <a:ext cx="28667" cy="28432"/>
            </a:xfrm>
            <a:custGeom>
              <a:avLst/>
              <a:gdLst/>
              <a:ahLst/>
              <a:cxnLst/>
              <a:rect l="l" t="t" r="r" b="b"/>
              <a:pathLst>
                <a:path w="1097" h="1088" extrusionOk="0">
                  <a:moveTo>
                    <a:pt x="549" y="1"/>
                  </a:moveTo>
                  <a:cubicBezTo>
                    <a:pt x="250" y="1"/>
                    <a:pt x="0" y="241"/>
                    <a:pt x="0" y="539"/>
                  </a:cubicBezTo>
                  <a:cubicBezTo>
                    <a:pt x="0" y="847"/>
                    <a:pt x="250" y="1087"/>
                    <a:pt x="549" y="1087"/>
                  </a:cubicBezTo>
                  <a:cubicBezTo>
                    <a:pt x="847" y="1087"/>
                    <a:pt x="1097" y="847"/>
                    <a:pt x="1097" y="539"/>
                  </a:cubicBezTo>
                  <a:cubicBezTo>
                    <a:pt x="1097" y="241"/>
                    <a:pt x="847" y="1"/>
                    <a:pt x="549"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7806929" y="4129710"/>
              <a:ext cx="29922" cy="28929"/>
            </a:xfrm>
            <a:custGeom>
              <a:avLst/>
              <a:gdLst/>
              <a:ahLst/>
              <a:cxnLst/>
              <a:rect l="l" t="t" r="r" b="b"/>
              <a:pathLst>
                <a:path w="1145" h="1107" extrusionOk="0">
                  <a:moveTo>
                    <a:pt x="581" y="0"/>
                  </a:moveTo>
                  <a:cubicBezTo>
                    <a:pt x="525" y="0"/>
                    <a:pt x="469" y="27"/>
                    <a:pt x="433" y="79"/>
                  </a:cubicBezTo>
                  <a:lnTo>
                    <a:pt x="58" y="579"/>
                  </a:lnTo>
                  <a:cubicBezTo>
                    <a:pt x="0" y="656"/>
                    <a:pt x="10" y="752"/>
                    <a:pt x="68" y="819"/>
                  </a:cubicBezTo>
                  <a:lnTo>
                    <a:pt x="298" y="1050"/>
                  </a:lnTo>
                  <a:cubicBezTo>
                    <a:pt x="336" y="1087"/>
                    <a:pt x="385" y="1107"/>
                    <a:pt x="435" y="1107"/>
                  </a:cubicBezTo>
                  <a:cubicBezTo>
                    <a:pt x="475" y="1107"/>
                    <a:pt x="514" y="1095"/>
                    <a:pt x="548" y="1069"/>
                  </a:cubicBezTo>
                  <a:lnTo>
                    <a:pt x="1048" y="694"/>
                  </a:lnTo>
                  <a:cubicBezTo>
                    <a:pt x="1135" y="617"/>
                    <a:pt x="1145" y="482"/>
                    <a:pt x="1068" y="406"/>
                  </a:cubicBezTo>
                  <a:lnTo>
                    <a:pt x="712" y="59"/>
                  </a:lnTo>
                  <a:cubicBezTo>
                    <a:pt x="676" y="20"/>
                    <a:pt x="629" y="0"/>
                    <a:pt x="581"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phic 2" descr="Trumpet">
            <a:extLst>
              <a:ext uri="{FF2B5EF4-FFF2-40B4-BE49-F238E27FC236}">
                <a16:creationId xmlns:a16="http://schemas.microsoft.com/office/drawing/2014/main" id="{ACCBF97B-DE0C-433B-8D58-D717BFE6899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42780" y="2419276"/>
            <a:ext cx="629382" cy="704769"/>
          </a:xfrm>
          <a:prstGeom prst="rect">
            <a:avLst/>
          </a:prstGeom>
        </p:spPr>
      </p:pic>
      <p:sp>
        <p:nvSpPr>
          <p:cNvPr id="73" name="Google Shape;855;p41">
            <a:extLst>
              <a:ext uri="{FF2B5EF4-FFF2-40B4-BE49-F238E27FC236}">
                <a16:creationId xmlns:a16="http://schemas.microsoft.com/office/drawing/2014/main" id="{8247035C-F692-4D59-B7A1-3B1F7B00ADEC}"/>
              </a:ext>
            </a:extLst>
          </p:cNvPr>
          <p:cNvSpPr/>
          <p:nvPr/>
        </p:nvSpPr>
        <p:spPr>
          <a:xfrm>
            <a:off x="7036740" y="2422565"/>
            <a:ext cx="731400" cy="6680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879;p41">
            <a:extLst>
              <a:ext uri="{FF2B5EF4-FFF2-40B4-BE49-F238E27FC236}">
                <a16:creationId xmlns:a16="http://schemas.microsoft.com/office/drawing/2014/main" id="{A4492553-4F33-4BB1-BEBC-641B0F766204}"/>
              </a:ext>
            </a:extLst>
          </p:cNvPr>
          <p:cNvGrpSpPr/>
          <p:nvPr/>
        </p:nvGrpSpPr>
        <p:grpSpPr>
          <a:xfrm>
            <a:off x="7244585" y="2463930"/>
            <a:ext cx="313984" cy="545345"/>
            <a:chOff x="6741689" y="1500676"/>
            <a:chExt cx="207963" cy="361203"/>
          </a:xfrm>
        </p:grpSpPr>
        <p:sp>
          <p:nvSpPr>
            <p:cNvPr id="75" name="Google Shape;880;p41">
              <a:extLst>
                <a:ext uri="{FF2B5EF4-FFF2-40B4-BE49-F238E27FC236}">
                  <a16:creationId xmlns:a16="http://schemas.microsoft.com/office/drawing/2014/main" id="{968CB0E5-3E2C-4D04-844B-88CB14317E3E}"/>
                </a:ext>
              </a:extLst>
            </p:cNvPr>
            <p:cNvSpPr/>
            <p:nvPr/>
          </p:nvSpPr>
          <p:spPr>
            <a:xfrm>
              <a:off x="6749242" y="1500676"/>
              <a:ext cx="184469" cy="361203"/>
            </a:xfrm>
            <a:custGeom>
              <a:avLst/>
              <a:gdLst/>
              <a:ahLst/>
              <a:cxnLst/>
              <a:rect l="l" t="t" r="r" b="b"/>
              <a:pathLst>
                <a:path w="7059" h="13822" extrusionOk="0">
                  <a:moveTo>
                    <a:pt x="1293" y="0"/>
                  </a:moveTo>
                  <a:cubicBezTo>
                    <a:pt x="1145" y="0"/>
                    <a:pt x="993" y="35"/>
                    <a:pt x="847" y="109"/>
                  </a:cubicBezTo>
                  <a:lnTo>
                    <a:pt x="0" y="522"/>
                  </a:lnTo>
                  <a:lnTo>
                    <a:pt x="991" y="551"/>
                  </a:lnTo>
                  <a:cubicBezTo>
                    <a:pt x="1279" y="589"/>
                    <a:pt x="1500" y="849"/>
                    <a:pt x="1481" y="1147"/>
                  </a:cubicBezTo>
                  <a:lnTo>
                    <a:pt x="991" y="11792"/>
                  </a:lnTo>
                  <a:cubicBezTo>
                    <a:pt x="933" y="12898"/>
                    <a:pt x="1818" y="13821"/>
                    <a:pt x="2924" y="13821"/>
                  </a:cubicBezTo>
                  <a:cubicBezTo>
                    <a:pt x="4001" y="13821"/>
                    <a:pt x="4876" y="12946"/>
                    <a:pt x="4876" y="11879"/>
                  </a:cubicBezTo>
                  <a:lnTo>
                    <a:pt x="4876" y="10388"/>
                  </a:lnTo>
                  <a:cubicBezTo>
                    <a:pt x="4876" y="9090"/>
                    <a:pt x="5501" y="7869"/>
                    <a:pt x="6558" y="7119"/>
                  </a:cubicBezTo>
                  <a:lnTo>
                    <a:pt x="7058" y="6753"/>
                  </a:lnTo>
                  <a:lnTo>
                    <a:pt x="4799" y="3811"/>
                  </a:lnTo>
                  <a:lnTo>
                    <a:pt x="3789" y="5494"/>
                  </a:lnTo>
                  <a:cubicBezTo>
                    <a:pt x="3414" y="6119"/>
                    <a:pt x="3222" y="6821"/>
                    <a:pt x="3222" y="7551"/>
                  </a:cubicBezTo>
                  <a:lnTo>
                    <a:pt x="3222" y="11398"/>
                  </a:lnTo>
                  <a:cubicBezTo>
                    <a:pt x="3222" y="11657"/>
                    <a:pt x="3010" y="11879"/>
                    <a:pt x="2741" y="11879"/>
                  </a:cubicBezTo>
                  <a:cubicBezTo>
                    <a:pt x="2481" y="11869"/>
                    <a:pt x="2270" y="11657"/>
                    <a:pt x="2270" y="11398"/>
                  </a:cubicBezTo>
                  <a:lnTo>
                    <a:pt x="2289" y="993"/>
                  </a:lnTo>
                  <a:lnTo>
                    <a:pt x="2289" y="955"/>
                  </a:lnTo>
                  <a:cubicBezTo>
                    <a:pt x="2259" y="397"/>
                    <a:pt x="1798" y="0"/>
                    <a:pt x="1293"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1;p41">
              <a:extLst>
                <a:ext uri="{FF2B5EF4-FFF2-40B4-BE49-F238E27FC236}">
                  <a16:creationId xmlns:a16="http://schemas.microsoft.com/office/drawing/2014/main" id="{EAAA1A31-0DA3-43E2-A9ED-CA2141CD2EB0}"/>
                </a:ext>
              </a:extLst>
            </p:cNvPr>
            <p:cNvSpPr/>
            <p:nvPr/>
          </p:nvSpPr>
          <p:spPr>
            <a:xfrm>
              <a:off x="6775113" y="1501199"/>
              <a:ext cx="37735" cy="310167"/>
            </a:xfrm>
            <a:custGeom>
              <a:avLst/>
              <a:gdLst/>
              <a:ahLst/>
              <a:cxnLst/>
              <a:rect l="l" t="t" r="r" b="b"/>
              <a:pathLst>
                <a:path w="1444" h="11869" extrusionOk="0">
                  <a:moveTo>
                    <a:pt x="307" y="1"/>
                  </a:moveTo>
                  <a:cubicBezTo>
                    <a:pt x="206" y="1"/>
                    <a:pt x="103" y="17"/>
                    <a:pt x="1" y="50"/>
                  </a:cubicBezTo>
                  <a:cubicBezTo>
                    <a:pt x="366" y="175"/>
                    <a:pt x="885" y="502"/>
                    <a:pt x="905" y="944"/>
                  </a:cubicBezTo>
                  <a:cubicBezTo>
                    <a:pt x="905" y="954"/>
                    <a:pt x="664" y="11387"/>
                    <a:pt x="664" y="11387"/>
                  </a:cubicBezTo>
                  <a:cubicBezTo>
                    <a:pt x="664" y="11647"/>
                    <a:pt x="866" y="11859"/>
                    <a:pt x="1126" y="11868"/>
                  </a:cubicBezTo>
                  <a:cubicBezTo>
                    <a:pt x="1241" y="11868"/>
                    <a:pt x="1357" y="11830"/>
                    <a:pt x="1443" y="11753"/>
                  </a:cubicBezTo>
                  <a:cubicBezTo>
                    <a:pt x="1337" y="11657"/>
                    <a:pt x="1280" y="11532"/>
                    <a:pt x="1280" y="11387"/>
                  </a:cubicBezTo>
                  <a:lnTo>
                    <a:pt x="1289" y="983"/>
                  </a:lnTo>
                  <a:lnTo>
                    <a:pt x="1289" y="944"/>
                  </a:lnTo>
                  <a:cubicBezTo>
                    <a:pt x="1265" y="399"/>
                    <a:pt x="813" y="1"/>
                    <a:pt x="307"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2;p41">
              <a:extLst>
                <a:ext uri="{FF2B5EF4-FFF2-40B4-BE49-F238E27FC236}">
                  <a16:creationId xmlns:a16="http://schemas.microsoft.com/office/drawing/2014/main" id="{13457389-62D2-40D3-92A7-379F6CA7347D}"/>
                </a:ext>
              </a:extLst>
            </p:cNvPr>
            <p:cNvSpPr/>
            <p:nvPr/>
          </p:nvSpPr>
          <p:spPr>
            <a:xfrm>
              <a:off x="6773612" y="1645241"/>
              <a:ext cx="159330" cy="216638"/>
            </a:xfrm>
            <a:custGeom>
              <a:avLst/>
              <a:gdLst/>
              <a:ahLst/>
              <a:cxnLst/>
              <a:rect l="l" t="t" r="r" b="b"/>
              <a:pathLst>
                <a:path w="6097" h="8290" extrusionOk="0">
                  <a:moveTo>
                    <a:pt x="5183" y="0"/>
                  </a:moveTo>
                  <a:lnTo>
                    <a:pt x="4500" y="462"/>
                  </a:lnTo>
                  <a:cubicBezTo>
                    <a:pt x="3443" y="1221"/>
                    <a:pt x="3135" y="2433"/>
                    <a:pt x="3135" y="3731"/>
                  </a:cubicBezTo>
                  <a:lnTo>
                    <a:pt x="3135" y="6741"/>
                  </a:lnTo>
                  <a:cubicBezTo>
                    <a:pt x="3145" y="7289"/>
                    <a:pt x="2731" y="7741"/>
                    <a:pt x="2193" y="7808"/>
                  </a:cubicBezTo>
                  <a:cubicBezTo>
                    <a:pt x="2125" y="7808"/>
                    <a:pt x="2068" y="7818"/>
                    <a:pt x="2000" y="7818"/>
                  </a:cubicBezTo>
                  <a:cubicBezTo>
                    <a:pt x="1000" y="7808"/>
                    <a:pt x="173" y="7058"/>
                    <a:pt x="67" y="6068"/>
                  </a:cubicBezTo>
                  <a:lnTo>
                    <a:pt x="58" y="6260"/>
                  </a:lnTo>
                  <a:cubicBezTo>
                    <a:pt x="0" y="7366"/>
                    <a:pt x="885" y="8289"/>
                    <a:pt x="1991" y="8289"/>
                  </a:cubicBezTo>
                  <a:lnTo>
                    <a:pt x="2039" y="8289"/>
                  </a:lnTo>
                  <a:cubicBezTo>
                    <a:pt x="2356" y="8279"/>
                    <a:pt x="2664" y="8193"/>
                    <a:pt x="2943" y="8039"/>
                  </a:cubicBezTo>
                  <a:lnTo>
                    <a:pt x="3020" y="7991"/>
                  </a:lnTo>
                  <a:lnTo>
                    <a:pt x="3096" y="7943"/>
                  </a:lnTo>
                  <a:lnTo>
                    <a:pt x="3164" y="7895"/>
                  </a:lnTo>
                  <a:lnTo>
                    <a:pt x="3231" y="7837"/>
                  </a:lnTo>
                  <a:lnTo>
                    <a:pt x="3241" y="7837"/>
                  </a:lnTo>
                  <a:lnTo>
                    <a:pt x="3298" y="7779"/>
                  </a:lnTo>
                  <a:lnTo>
                    <a:pt x="3308" y="7779"/>
                  </a:lnTo>
                  <a:lnTo>
                    <a:pt x="3366" y="7722"/>
                  </a:lnTo>
                  <a:lnTo>
                    <a:pt x="3375" y="7712"/>
                  </a:lnTo>
                  <a:lnTo>
                    <a:pt x="3433" y="7654"/>
                  </a:lnTo>
                  <a:lnTo>
                    <a:pt x="3443" y="7645"/>
                  </a:lnTo>
                  <a:lnTo>
                    <a:pt x="3491" y="7587"/>
                  </a:lnTo>
                  <a:lnTo>
                    <a:pt x="3500" y="7568"/>
                  </a:lnTo>
                  <a:lnTo>
                    <a:pt x="3548" y="7510"/>
                  </a:lnTo>
                  <a:lnTo>
                    <a:pt x="3558" y="7501"/>
                  </a:lnTo>
                  <a:lnTo>
                    <a:pt x="3596" y="7443"/>
                  </a:lnTo>
                  <a:lnTo>
                    <a:pt x="3616" y="7414"/>
                  </a:lnTo>
                  <a:lnTo>
                    <a:pt x="3645" y="7356"/>
                  </a:lnTo>
                  <a:lnTo>
                    <a:pt x="3664" y="7337"/>
                  </a:lnTo>
                  <a:lnTo>
                    <a:pt x="3693" y="7279"/>
                  </a:lnTo>
                  <a:lnTo>
                    <a:pt x="3712" y="7251"/>
                  </a:lnTo>
                  <a:lnTo>
                    <a:pt x="3741" y="7202"/>
                  </a:lnTo>
                  <a:lnTo>
                    <a:pt x="3750" y="7164"/>
                  </a:lnTo>
                  <a:lnTo>
                    <a:pt x="3779" y="7116"/>
                  </a:lnTo>
                  <a:lnTo>
                    <a:pt x="3789" y="7077"/>
                  </a:lnTo>
                  <a:lnTo>
                    <a:pt x="3808" y="7029"/>
                  </a:lnTo>
                  <a:lnTo>
                    <a:pt x="3827" y="6991"/>
                  </a:lnTo>
                  <a:cubicBezTo>
                    <a:pt x="3827" y="6972"/>
                    <a:pt x="3837" y="6952"/>
                    <a:pt x="3837" y="6943"/>
                  </a:cubicBezTo>
                  <a:lnTo>
                    <a:pt x="3856" y="6895"/>
                  </a:lnTo>
                  <a:cubicBezTo>
                    <a:pt x="3856" y="6876"/>
                    <a:pt x="3866" y="6866"/>
                    <a:pt x="3866" y="6847"/>
                  </a:cubicBezTo>
                  <a:cubicBezTo>
                    <a:pt x="3866" y="6827"/>
                    <a:pt x="3875" y="6818"/>
                    <a:pt x="3875" y="6799"/>
                  </a:cubicBezTo>
                  <a:cubicBezTo>
                    <a:pt x="3875" y="6789"/>
                    <a:pt x="3885" y="6770"/>
                    <a:pt x="3885" y="6760"/>
                  </a:cubicBezTo>
                  <a:cubicBezTo>
                    <a:pt x="3895" y="6741"/>
                    <a:pt x="3895" y="6722"/>
                    <a:pt x="3895" y="6702"/>
                  </a:cubicBezTo>
                  <a:cubicBezTo>
                    <a:pt x="3895" y="6693"/>
                    <a:pt x="3895" y="6674"/>
                    <a:pt x="3904" y="6664"/>
                  </a:cubicBezTo>
                  <a:cubicBezTo>
                    <a:pt x="3914" y="6645"/>
                    <a:pt x="3904" y="6626"/>
                    <a:pt x="3914" y="6606"/>
                  </a:cubicBezTo>
                  <a:cubicBezTo>
                    <a:pt x="3914" y="6587"/>
                    <a:pt x="3914" y="6577"/>
                    <a:pt x="3914" y="6568"/>
                  </a:cubicBezTo>
                  <a:lnTo>
                    <a:pt x="3914" y="6500"/>
                  </a:lnTo>
                  <a:lnTo>
                    <a:pt x="3914" y="6472"/>
                  </a:lnTo>
                  <a:lnTo>
                    <a:pt x="3914" y="6366"/>
                  </a:lnTo>
                  <a:lnTo>
                    <a:pt x="3914" y="4856"/>
                  </a:lnTo>
                  <a:cubicBezTo>
                    <a:pt x="3914" y="3558"/>
                    <a:pt x="4539" y="2337"/>
                    <a:pt x="5597" y="1587"/>
                  </a:cubicBezTo>
                  <a:lnTo>
                    <a:pt x="6097" y="1221"/>
                  </a:lnTo>
                  <a:lnTo>
                    <a:pt x="5183"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883;p41">
              <a:extLst>
                <a:ext uri="{FF2B5EF4-FFF2-40B4-BE49-F238E27FC236}">
                  <a16:creationId xmlns:a16="http://schemas.microsoft.com/office/drawing/2014/main" id="{9E73A66B-F45A-44D1-B68E-93B50B296922}"/>
                </a:ext>
              </a:extLst>
            </p:cNvPr>
            <p:cNvSpPr/>
            <p:nvPr/>
          </p:nvSpPr>
          <p:spPr>
            <a:xfrm>
              <a:off x="6854530" y="1589082"/>
              <a:ext cx="93006" cy="108502"/>
            </a:xfrm>
            <a:custGeom>
              <a:avLst/>
              <a:gdLst/>
              <a:ahLst/>
              <a:cxnLst/>
              <a:rect l="l" t="t" r="r" b="b"/>
              <a:pathLst>
                <a:path w="3559" h="4152" extrusionOk="0">
                  <a:moveTo>
                    <a:pt x="563" y="0"/>
                  </a:moveTo>
                  <a:cubicBezTo>
                    <a:pt x="457" y="0"/>
                    <a:pt x="351" y="33"/>
                    <a:pt x="260" y="101"/>
                  </a:cubicBezTo>
                  <a:cubicBezTo>
                    <a:pt x="49" y="274"/>
                    <a:pt x="0" y="582"/>
                    <a:pt x="174" y="803"/>
                  </a:cubicBezTo>
                  <a:lnTo>
                    <a:pt x="2597" y="3957"/>
                  </a:lnTo>
                  <a:cubicBezTo>
                    <a:pt x="2697" y="4085"/>
                    <a:pt x="2842" y="4152"/>
                    <a:pt x="2990" y="4152"/>
                  </a:cubicBezTo>
                  <a:cubicBezTo>
                    <a:pt x="3097" y="4152"/>
                    <a:pt x="3206" y="4116"/>
                    <a:pt x="3299" y="4043"/>
                  </a:cubicBezTo>
                  <a:cubicBezTo>
                    <a:pt x="3520" y="3880"/>
                    <a:pt x="3558" y="3563"/>
                    <a:pt x="3385" y="3351"/>
                  </a:cubicBezTo>
                  <a:lnTo>
                    <a:pt x="962" y="197"/>
                  </a:lnTo>
                  <a:cubicBezTo>
                    <a:pt x="860" y="67"/>
                    <a:pt x="712" y="0"/>
                    <a:pt x="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84;p41">
              <a:extLst>
                <a:ext uri="{FF2B5EF4-FFF2-40B4-BE49-F238E27FC236}">
                  <a16:creationId xmlns:a16="http://schemas.microsoft.com/office/drawing/2014/main" id="{569D80D0-A89D-40D0-89DB-552613156740}"/>
                </a:ext>
              </a:extLst>
            </p:cNvPr>
            <p:cNvSpPr/>
            <p:nvPr/>
          </p:nvSpPr>
          <p:spPr>
            <a:xfrm>
              <a:off x="6857796" y="1589134"/>
              <a:ext cx="91856" cy="108398"/>
            </a:xfrm>
            <a:custGeom>
              <a:avLst/>
              <a:gdLst/>
              <a:ahLst/>
              <a:cxnLst/>
              <a:rect l="l" t="t" r="r" b="b"/>
              <a:pathLst>
                <a:path w="3515" h="4148" extrusionOk="0">
                  <a:moveTo>
                    <a:pt x="444" y="0"/>
                  </a:moveTo>
                  <a:cubicBezTo>
                    <a:pt x="337" y="0"/>
                    <a:pt x="228" y="36"/>
                    <a:pt x="135" y="108"/>
                  </a:cubicBezTo>
                  <a:cubicBezTo>
                    <a:pt x="77" y="147"/>
                    <a:pt x="29" y="205"/>
                    <a:pt x="0" y="272"/>
                  </a:cubicBezTo>
                  <a:cubicBezTo>
                    <a:pt x="154" y="272"/>
                    <a:pt x="289" y="339"/>
                    <a:pt x="385" y="464"/>
                  </a:cubicBezTo>
                  <a:lnTo>
                    <a:pt x="2808" y="3618"/>
                  </a:lnTo>
                  <a:cubicBezTo>
                    <a:pt x="2924" y="3772"/>
                    <a:pt x="2943" y="3974"/>
                    <a:pt x="2856" y="4147"/>
                  </a:cubicBezTo>
                  <a:cubicBezTo>
                    <a:pt x="2865" y="4148"/>
                    <a:pt x="2873" y="4148"/>
                    <a:pt x="2881" y="4148"/>
                  </a:cubicBezTo>
                  <a:cubicBezTo>
                    <a:pt x="3289" y="4148"/>
                    <a:pt x="3515" y="3679"/>
                    <a:pt x="3260" y="3349"/>
                  </a:cubicBezTo>
                  <a:lnTo>
                    <a:pt x="837" y="195"/>
                  </a:lnTo>
                  <a:cubicBezTo>
                    <a:pt x="737" y="67"/>
                    <a:pt x="592" y="0"/>
                    <a:pt x="444"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85;p41">
              <a:extLst>
                <a:ext uri="{FF2B5EF4-FFF2-40B4-BE49-F238E27FC236}">
                  <a16:creationId xmlns:a16="http://schemas.microsoft.com/office/drawing/2014/main" id="{C252F54F-93FF-411C-964F-595A1A7535E3}"/>
                </a:ext>
              </a:extLst>
            </p:cNvPr>
            <p:cNvSpPr/>
            <p:nvPr/>
          </p:nvSpPr>
          <p:spPr>
            <a:xfrm>
              <a:off x="6801245" y="1635441"/>
              <a:ext cx="31699" cy="11315"/>
            </a:xfrm>
            <a:custGeom>
              <a:avLst/>
              <a:gdLst/>
              <a:ahLst/>
              <a:cxnLst/>
              <a:rect l="l" t="t" r="r" b="b"/>
              <a:pathLst>
                <a:path w="1213" h="433" extrusionOk="0">
                  <a:moveTo>
                    <a:pt x="289" y="0"/>
                  </a:moveTo>
                  <a:cubicBezTo>
                    <a:pt x="1" y="0"/>
                    <a:pt x="1" y="433"/>
                    <a:pt x="289" y="433"/>
                  </a:cubicBezTo>
                  <a:lnTo>
                    <a:pt x="924" y="433"/>
                  </a:lnTo>
                  <a:cubicBezTo>
                    <a:pt x="1212" y="433"/>
                    <a:pt x="1212" y="0"/>
                    <a:pt x="924"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86;p41">
              <a:extLst>
                <a:ext uri="{FF2B5EF4-FFF2-40B4-BE49-F238E27FC236}">
                  <a16:creationId xmlns:a16="http://schemas.microsoft.com/office/drawing/2014/main" id="{389C01D9-26A1-4181-A3F2-71106DC2DE26}"/>
                </a:ext>
              </a:extLst>
            </p:cNvPr>
            <p:cNvSpPr/>
            <p:nvPr/>
          </p:nvSpPr>
          <p:spPr>
            <a:xfrm>
              <a:off x="6819852" y="1626765"/>
              <a:ext cx="11342" cy="28537"/>
            </a:xfrm>
            <a:custGeom>
              <a:avLst/>
              <a:gdLst/>
              <a:ahLst/>
              <a:cxnLst/>
              <a:rect l="l" t="t" r="r" b="b"/>
              <a:pathLst>
                <a:path w="434" h="1092" extrusionOk="0">
                  <a:moveTo>
                    <a:pt x="217" y="0"/>
                  </a:moveTo>
                  <a:cubicBezTo>
                    <a:pt x="109" y="0"/>
                    <a:pt x="0" y="72"/>
                    <a:pt x="0" y="217"/>
                  </a:cubicBezTo>
                  <a:lnTo>
                    <a:pt x="0" y="880"/>
                  </a:lnTo>
                  <a:cubicBezTo>
                    <a:pt x="0" y="996"/>
                    <a:pt x="97" y="1092"/>
                    <a:pt x="212" y="1092"/>
                  </a:cubicBezTo>
                  <a:cubicBezTo>
                    <a:pt x="337" y="1092"/>
                    <a:pt x="433" y="996"/>
                    <a:pt x="433" y="880"/>
                  </a:cubicBezTo>
                  <a:lnTo>
                    <a:pt x="433" y="217"/>
                  </a:lnTo>
                  <a:cubicBezTo>
                    <a:pt x="433" y="72"/>
                    <a:pt x="325" y="0"/>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87;p41">
              <a:extLst>
                <a:ext uri="{FF2B5EF4-FFF2-40B4-BE49-F238E27FC236}">
                  <a16:creationId xmlns:a16="http://schemas.microsoft.com/office/drawing/2014/main" id="{C17DD17F-F548-4F09-87DE-94ECFDF91AE7}"/>
                </a:ext>
              </a:extLst>
            </p:cNvPr>
            <p:cNvSpPr/>
            <p:nvPr/>
          </p:nvSpPr>
          <p:spPr>
            <a:xfrm>
              <a:off x="6754756" y="1761583"/>
              <a:ext cx="29687" cy="11315"/>
            </a:xfrm>
            <a:custGeom>
              <a:avLst/>
              <a:gdLst/>
              <a:ahLst/>
              <a:cxnLst/>
              <a:rect l="l" t="t" r="r" b="b"/>
              <a:pathLst>
                <a:path w="1136" h="433" extrusionOk="0">
                  <a:moveTo>
                    <a:pt x="299" y="0"/>
                  </a:moveTo>
                  <a:cubicBezTo>
                    <a:pt x="1" y="0"/>
                    <a:pt x="1" y="433"/>
                    <a:pt x="299" y="433"/>
                  </a:cubicBezTo>
                  <a:lnTo>
                    <a:pt x="847" y="433"/>
                  </a:lnTo>
                  <a:cubicBezTo>
                    <a:pt x="1136" y="433"/>
                    <a:pt x="1136" y="0"/>
                    <a:pt x="847"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88;p41">
              <a:extLst>
                <a:ext uri="{FF2B5EF4-FFF2-40B4-BE49-F238E27FC236}">
                  <a16:creationId xmlns:a16="http://schemas.microsoft.com/office/drawing/2014/main" id="{931BA3A8-CE28-4819-BAEE-9E40AA40922D}"/>
                </a:ext>
              </a:extLst>
            </p:cNvPr>
            <p:cNvSpPr/>
            <p:nvPr/>
          </p:nvSpPr>
          <p:spPr>
            <a:xfrm>
              <a:off x="6756768" y="1752907"/>
              <a:ext cx="11342" cy="28537"/>
            </a:xfrm>
            <a:custGeom>
              <a:avLst/>
              <a:gdLst/>
              <a:ahLst/>
              <a:cxnLst/>
              <a:rect l="l" t="t" r="r" b="b"/>
              <a:pathLst>
                <a:path w="434" h="1092" extrusionOk="0">
                  <a:moveTo>
                    <a:pt x="217" y="1"/>
                  </a:moveTo>
                  <a:cubicBezTo>
                    <a:pt x="109" y="1"/>
                    <a:pt x="1" y="73"/>
                    <a:pt x="1" y="217"/>
                  </a:cubicBezTo>
                  <a:lnTo>
                    <a:pt x="1" y="880"/>
                  </a:lnTo>
                  <a:cubicBezTo>
                    <a:pt x="1" y="996"/>
                    <a:pt x="97" y="1092"/>
                    <a:pt x="222" y="1092"/>
                  </a:cubicBezTo>
                  <a:cubicBezTo>
                    <a:pt x="337" y="1092"/>
                    <a:pt x="434" y="996"/>
                    <a:pt x="434" y="880"/>
                  </a:cubicBezTo>
                  <a:lnTo>
                    <a:pt x="434" y="217"/>
                  </a:lnTo>
                  <a:cubicBezTo>
                    <a:pt x="434" y="73"/>
                    <a:pt x="325"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89;p41">
              <a:extLst>
                <a:ext uri="{FF2B5EF4-FFF2-40B4-BE49-F238E27FC236}">
                  <a16:creationId xmlns:a16="http://schemas.microsoft.com/office/drawing/2014/main" id="{754F2983-1D00-4793-9421-5F41DB4F693B}"/>
                </a:ext>
              </a:extLst>
            </p:cNvPr>
            <p:cNvSpPr/>
            <p:nvPr/>
          </p:nvSpPr>
          <p:spPr>
            <a:xfrm>
              <a:off x="6754756" y="1717863"/>
              <a:ext cx="31699" cy="11577"/>
            </a:xfrm>
            <a:custGeom>
              <a:avLst/>
              <a:gdLst/>
              <a:ahLst/>
              <a:cxnLst/>
              <a:rect l="l" t="t" r="r" b="b"/>
              <a:pathLst>
                <a:path w="1213" h="443" extrusionOk="0">
                  <a:moveTo>
                    <a:pt x="299" y="0"/>
                  </a:moveTo>
                  <a:cubicBezTo>
                    <a:pt x="1" y="0"/>
                    <a:pt x="1" y="442"/>
                    <a:pt x="299" y="442"/>
                  </a:cubicBezTo>
                  <a:lnTo>
                    <a:pt x="924" y="442"/>
                  </a:lnTo>
                  <a:cubicBezTo>
                    <a:pt x="1212" y="442"/>
                    <a:pt x="1212" y="0"/>
                    <a:pt x="924"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0;p41">
              <a:extLst>
                <a:ext uri="{FF2B5EF4-FFF2-40B4-BE49-F238E27FC236}">
                  <a16:creationId xmlns:a16="http://schemas.microsoft.com/office/drawing/2014/main" id="{53CE2932-A1C1-4C26-83DE-E47A598392CD}"/>
                </a:ext>
              </a:extLst>
            </p:cNvPr>
            <p:cNvSpPr/>
            <p:nvPr/>
          </p:nvSpPr>
          <p:spPr>
            <a:xfrm>
              <a:off x="6756768" y="1709422"/>
              <a:ext cx="11342" cy="28563"/>
            </a:xfrm>
            <a:custGeom>
              <a:avLst/>
              <a:gdLst/>
              <a:ahLst/>
              <a:cxnLst/>
              <a:rect l="l" t="t" r="r" b="b"/>
              <a:pathLst>
                <a:path w="434" h="1093" extrusionOk="0">
                  <a:moveTo>
                    <a:pt x="217" y="1"/>
                  </a:moveTo>
                  <a:cubicBezTo>
                    <a:pt x="109" y="1"/>
                    <a:pt x="1" y="73"/>
                    <a:pt x="1" y="217"/>
                  </a:cubicBezTo>
                  <a:lnTo>
                    <a:pt x="1" y="871"/>
                  </a:lnTo>
                  <a:cubicBezTo>
                    <a:pt x="1" y="996"/>
                    <a:pt x="97" y="1092"/>
                    <a:pt x="222" y="1092"/>
                  </a:cubicBezTo>
                  <a:cubicBezTo>
                    <a:pt x="337" y="1092"/>
                    <a:pt x="434" y="996"/>
                    <a:pt x="434" y="871"/>
                  </a:cubicBezTo>
                  <a:lnTo>
                    <a:pt x="434" y="217"/>
                  </a:lnTo>
                  <a:cubicBezTo>
                    <a:pt x="434" y="73"/>
                    <a:pt x="325"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1;p41">
              <a:extLst>
                <a:ext uri="{FF2B5EF4-FFF2-40B4-BE49-F238E27FC236}">
                  <a16:creationId xmlns:a16="http://schemas.microsoft.com/office/drawing/2014/main" id="{D60A6223-282E-4884-B26C-4EDE87C3F0EE}"/>
                </a:ext>
              </a:extLst>
            </p:cNvPr>
            <p:cNvSpPr/>
            <p:nvPr/>
          </p:nvSpPr>
          <p:spPr>
            <a:xfrm>
              <a:off x="6833414" y="1779431"/>
              <a:ext cx="43014" cy="11315"/>
            </a:xfrm>
            <a:custGeom>
              <a:avLst/>
              <a:gdLst/>
              <a:ahLst/>
              <a:cxnLst/>
              <a:rect l="l" t="t" r="r" b="b"/>
              <a:pathLst>
                <a:path w="1646" h="433" extrusionOk="0">
                  <a:moveTo>
                    <a:pt x="1" y="0"/>
                  </a:moveTo>
                  <a:lnTo>
                    <a:pt x="1" y="433"/>
                  </a:lnTo>
                  <a:lnTo>
                    <a:pt x="1645" y="433"/>
                  </a:lnTo>
                  <a:lnTo>
                    <a:pt x="1645"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2;p41">
              <a:extLst>
                <a:ext uri="{FF2B5EF4-FFF2-40B4-BE49-F238E27FC236}">
                  <a16:creationId xmlns:a16="http://schemas.microsoft.com/office/drawing/2014/main" id="{3AEAF20F-E2E2-4F07-82A5-6A1BB9697B91}"/>
                </a:ext>
              </a:extLst>
            </p:cNvPr>
            <p:cNvSpPr/>
            <p:nvPr/>
          </p:nvSpPr>
          <p:spPr>
            <a:xfrm>
              <a:off x="6775871" y="1779431"/>
              <a:ext cx="32692" cy="11315"/>
            </a:xfrm>
            <a:custGeom>
              <a:avLst/>
              <a:gdLst/>
              <a:ahLst/>
              <a:cxnLst/>
              <a:rect l="l" t="t" r="r" b="b"/>
              <a:pathLst>
                <a:path w="1251" h="433" extrusionOk="0">
                  <a:moveTo>
                    <a:pt x="20" y="0"/>
                  </a:moveTo>
                  <a:lnTo>
                    <a:pt x="1" y="433"/>
                  </a:lnTo>
                  <a:lnTo>
                    <a:pt x="1251" y="433"/>
                  </a:lnTo>
                  <a:lnTo>
                    <a:pt x="1251"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3;p41">
              <a:extLst>
                <a:ext uri="{FF2B5EF4-FFF2-40B4-BE49-F238E27FC236}">
                  <a16:creationId xmlns:a16="http://schemas.microsoft.com/office/drawing/2014/main" id="{0F2278E6-DECA-42D4-9A1E-6420106ED80C}"/>
                </a:ext>
              </a:extLst>
            </p:cNvPr>
            <p:cNvSpPr/>
            <p:nvPr/>
          </p:nvSpPr>
          <p:spPr>
            <a:xfrm>
              <a:off x="6801245" y="1596974"/>
              <a:ext cx="31699" cy="11342"/>
            </a:xfrm>
            <a:custGeom>
              <a:avLst/>
              <a:gdLst/>
              <a:ahLst/>
              <a:cxnLst/>
              <a:rect l="l" t="t" r="r" b="b"/>
              <a:pathLst>
                <a:path w="1213" h="434" extrusionOk="0">
                  <a:moveTo>
                    <a:pt x="289" y="1"/>
                  </a:moveTo>
                  <a:cubicBezTo>
                    <a:pt x="1" y="1"/>
                    <a:pt x="1" y="434"/>
                    <a:pt x="289" y="434"/>
                  </a:cubicBezTo>
                  <a:lnTo>
                    <a:pt x="924" y="434"/>
                  </a:lnTo>
                  <a:cubicBezTo>
                    <a:pt x="1212" y="434"/>
                    <a:pt x="1212" y="1"/>
                    <a:pt x="924"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4;p41">
              <a:extLst>
                <a:ext uri="{FF2B5EF4-FFF2-40B4-BE49-F238E27FC236}">
                  <a16:creationId xmlns:a16="http://schemas.microsoft.com/office/drawing/2014/main" id="{A7CB4D27-DF57-4754-BD5F-62668D989855}"/>
                </a:ext>
              </a:extLst>
            </p:cNvPr>
            <p:cNvSpPr/>
            <p:nvPr/>
          </p:nvSpPr>
          <p:spPr>
            <a:xfrm>
              <a:off x="6819852" y="1588560"/>
              <a:ext cx="11342" cy="28563"/>
            </a:xfrm>
            <a:custGeom>
              <a:avLst/>
              <a:gdLst/>
              <a:ahLst/>
              <a:cxnLst/>
              <a:rect l="l" t="t" r="r" b="b"/>
              <a:pathLst>
                <a:path w="434" h="1093" extrusionOk="0">
                  <a:moveTo>
                    <a:pt x="217" y="1"/>
                  </a:moveTo>
                  <a:cubicBezTo>
                    <a:pt x="109" y="1"/>
                    <a:pt x="0" y="73"/>
                    <a:pt x="0" y="217"/>
                  </a:cubicBezTo>
                  <a:lnTo>
                    <a:pt x="0" y="871"/>
                  </a:lnTo>
                  <a:cubicBezTo>
                    <a:pt x="0" y="986"/>
                    <a:pt x="97" y="1092"/>
                    <a:pt x="212" y="1092"/>
                  </a:cubicBezTo>
                  <a:cubicBezTo>
                    <a:pt x="327" y="1092"/>
                    <a:pt x="424" y="996"/>
                    <a:pt x="433" y="871"/>
                  </a:cubicBezTo>
                  <a:lnTo>
                    <a:pt x="433" y="217"/>
                  </a:lnTo>
                  <a:cubicBezTo>
                    <a:pt x="433" y="73"/>
                    <a:pt x="325"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5;p41">
              <a:extLst>
                <a:ext uri="{FF2B5EF4-FFF2-40B4-BE49-F238E27FC236}">
                  <a16:creationId xmlns:a16="http://schemas.microsoft.com/office/drawing/2014/main" id="{809C50DB-902B-4591-892B-CBC94E996441}"/>
                </a:ext>
              </a:extLst>
            </p:cNvPr>
            <p:cNvSpPr/>
            <p:nvPr/>
          </p:nvSpPr>
          <p:spPr>
            <a:xfrm>
              <a:off x="6789956" y="1657053"/>
              <a:ext cx="10558" cy="10558"/>
            </a:xfrm>
            <a:custGeom>
              <a:avLst/>
              <a:gdLst/>
              <a:ahLst/>
              <a:cxnLst/>
              <a:rect l="l" t="t" r="r" b="b"/>
              <a:pathLst>
                <a:path w="404" h="404" extrusionOk="0">
                  <a:moveTo>
                    <a:pt x="202" y="0"/>
                  </a:moveTo>
                  <a:cubicBezTo>
                    <a:pt x="87" y="0"/>
                    <a:pt x="0" y="87"/>
                    <a:pt x="0" y="202"/>
                  </a:cubicBezTo>
                  <a:cubicBezTo>
                    <a:pt x="0" y="317"/>
                    <a:pt x="87" y="404"/>
                    <a:pt x="202" y="404"/>
                  </a:cubicBezTo>
                  <a:cubicBezTo>
                    <a:pt x="317" y="404"/>
                    <a:pt x="404" y="317"/>
                    <a:pt x="404" y="202"/>
                  </a:cubicBezTo>
                  <a:cubicBezTo>
                    <a:pt x="404" y="87"/>
                    <a:pt x="317" y="0"/>
                    <a:pt x="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6;p41">
              <a:extLst>
                <a:ext uri="{FF2B5EF4-FFF2-40B4-BE49-F238E27FC236}">
                  <a16:creationId xmlns:a16="http://schemas.microsoft.com/office/drawing/2014/main" id="{7643C143-1704-4B0F-AFA9-6551AA87EAB3}"/>
                </a:ext>
              </a:extLst>
            </p:cNvPr>
            <p:cNvSpPr/>
            <p:nvPr/>
          </p:nvSpPr>
          <p:spPr>
            <a:xfrm>
              <a:off x="6788702" y="1704536"/>
              <a:ext cx="10819" cy="10584"/>
            </a:xfrm>
            <a:custGeom>
              <a:avLst/>
              <a:gdLst/>
              <a:ahLst/>
              <a:cxnLst/>
              <a:rect l="l" t="t" r="r" b="b"/>
              <a:pathLst>
                <a:path w="414" h="405" extrusionOk="0">
                  <a:moveTo>
                    <a:pt x="202" y="0"/>
                  </a:moveTo>
                  <a:cubicBezTo>
                    <a:pt x="96" y="0"/>
                    <a:pt x="0" y="87"/>
                    <a:pt x="0" y="202"/>
                  </a:cubicBezTo>
                  <a:cubicBezTo>
                    <a:pt x="0" y="318"/>
                    <a:pt x="96" y="404"/>
                    <a:pt x="202" y="404"/>
                  </a:cubicBezTo>
                  <a:cubicBezTo>
                    <a:pt x="317" y="404"/>
                    <a:pt x="414" y="318"/>
                    <a:pt x="414" y="202"/>
                  </a:cubicBezTo>
                  <a:cubicBezTo>
                    <a:pt x="414" y="87"/>
                    <a:pt x="317" y="0"/>
                    <a:pt x="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97;p41">
              <a:extLst>
                <a:ext uri="{FF2B5EF4-FFF2-40B4-BE49-F238E27FC236}">
                  <a16:creationId xmlns:a16="http://schemas.microsoft.com/office/drawing/2014/main" id="{500BD671-5B80-4F75-80A9-1EA193FF2657}"/>
                </a:ext>
              </a:extLst>
            </p:cNvPr>
            <p:cNvSpPr/>
            <p:nvPr/>
          </p:nvSpPr>
          <p:spPr>
            <a:xfrm>
              <a:off x="6787683" y="1755050"/>
              <a:ext cx="10584" cy="10819"/>
            </a:xfrm>
            <a:custGeom>
              <a:avLst/>
              <a:gdLst/>
              <a:ahLst/>
              <a:cxnLst/>
              <a:rect l="l" t="t" r="r" b="b"/>
              <a:pathLst>
                <a:path w="405" h="414" extrusionOk="0">
                  <a:moveTo>
                    <a:pt x="203" y="0"/>
                  </a:moveTo>
                  <a:cubicBezTo>
                    <a:pt x="87" y="0"/>
                    <a:pt x="1" y="96"/>
                    <a:pt x="1" y="202"/>
                  </a:cubicBezTo>
                  <a:cubicBezTo>
                    <a:pt x="1" y="318"/>
                    <a:pt x="87" y="414"/>
                    <a:pt x="203" y="414"/>
                  </a:cubicBezTo>
                  <a:cubicBezTo>
                    <a:pt x="318" y="414"/>
                    <a:pt x="404" y="318"/>
                    <a:pt x="404" y="202"/>
                  </a:cubicBezTo>
                  <a:cubicBezTo>
                    <a:pt x="404" y="96"/>
                    <a:pt x="318" y="0"/>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98;p41">
              <a:extLst>
                <a:ext uri="{FF2B5EF4-FFF2-40B4-BE49-F238E27FC236}">
                  <a16:creationId xmlns:a16="http://schemas.microsoft.com/office/drawing/2014/main" id="{0BDB713F-089C-4994-B083-452C766FFC76}"/>
                </a:ext>
              </a:extLst>
            </p:cNvPr>
            <p:cNvSpPr/>
            <p:nvPr/>
          </p:nvSpPr>
          <p:spPr>
            <a:xfrm>
              <a:off x="6741689" y="1509509"/>
              <a:ext cx="42753" cy="11368"/>
            </a:xfrm>
            <a:custGeom>
              <a:avLst/>
              <a:gdLst/>
              <a:ahLst/>
              <a:cxnLst/>
              <a:rect l="l" t="t" r="r" b="b"/>
              <a:pathLst>
                <a:path w="1636" h="435" extrusionOk="0">
                  <a:moveTo>
                    <a:pt x="214" y="1"/>
                  </a:moveTo>
                  <a:cubicBezTo>
                    <a:pt x="98" y="1"/>
                    <a:pt x="10" y="93"/>
                    <a:pt x="1" y="203"/>
                  </a:cubicBezTo>
                  <a:cubicBezTo>
                    <a:pt x="1" y="328"/>
                    <a:pt x="97" y="434"/>
                    <a:pt x="222" y="434"/>
                  </a:cubicBezTo>
                  <a:lnTo>
                    <a:pt x="1636" y="434"/>
                  </a:lnTo>
                  <a:cubicBezTo>
                    <a:pt x="1636" y="194"/>
                    <a:pt x="1443" y="1"/>
                    <a:pt x="1203" y="1"/>
                  </a:cubicBezTo>
                  <a:lnTo>
                    <a:pt x="232" y="1"/>
                  </a:lnTo>
                  <a:cubicBezTo>
                    <a:pt x="226" y="1"/>
                    <a:pt x="220"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EADE6B1E-22AE-48B1-B6E3-EF9F5F860811}"/>
              </a:ext>
            </a:extLst>
          </p:cNvPr>
          <p:cNvSpPr txBox="1"/>
          <p:nvPr/>
        </p:nvSpPr>
        <p:spPr>
          <a:xfrm>
            <a:off x="451862" y="297941"/>
            <a:ext cx="8692138" cy="2523768"/>
          </a:xfrm>
          <a:prstGeom prst="rect">
            <a:avLst/>
          </a:prstGeom>
          <a:noFill/>
        </p:spPr>
        <p:txBody>
          <a:bodyPr wrap="square" rtlCol="0">
            <a:spAutoFit/>
          </a:bodyPr>
          <a:lstStyle/>
          <a:p>
            <a:pPr fontAlgn="base"/>
            <a:r>
              <a:rPr lang="en-US" sz="1800" dirty="0">
                <a:latin typeface="FrankRuehl" panose="020E0503060101010101" pitchFamily="34" charset="-79"/>
                <a:cs typeface="FrankRuehl" panose="020E0503060101010101" pitchFamily="34" charset="-79"/>
              </a:rPr>
              <a:t>Joint projects between jazz and folk musicians might be considered a separate genre, represented by distinctive collages of the two musical styles, such as the fusions by the jazz saxophonist </a:t>
            </a:r>
            <a:r>
              <a:rPr lang="en-US" sz="1800" b="1" dirty="0" err="1">
                <a:latin typeface="FrankRuehl" panose="020E0503060101010101" pitchFamily="34" charset="-79"/>
                <a:cs typeface="FrankRuehl" panose="020E0503060101010101" pitchFamily="34" charset="-79"/>
              </a:rPr>
              <a:t>Petras</a:t>
            </a:r>
            <a:r>
              <a:rPr lang="en-US" sz="1800" b="1" dirty="0">
                <a:latin typeface="FrankRuehl" panose="020E0503060101010101" pitchFamily="34" charset="-79"/>
                <a:cs typeface="FrankRuehl" panose="020E0503060101010101" pitchFamily="34" charset="-79"/>
              </a:rPr>
              <a:t> </a:t>
            </a:r>
            <a:r>
              <a:rPr lang="en-US" sz="1800" b="1" dirty="0" err="1">
                <a:latin typeface="FrankRuehl" panose="020E0503060101010101" pitchFamily="34" charset="-79"/>
                <a:cs typeface="FrankRuehl" panose="020E0503060101010101" pitchFamily="34" charset="-79"/>
              </a:rPr>
              <a:t>Vyšniauskas</a:t>
            </a:r>
            <a:r>
              <a:rPr lang="en-US" sz="1800" dirty="0">
                <a:latin typeface="FrankRuehl" panose="020E0503060101010101" pitchFamily="34" charset="-79"/>
                <a:cs typeface="FrankRuehl" panose="020E0503060101010101" pitchFamily="34" charset="-79"/>
              </a:rPr>
              <a:t> and </a:t>
            </a:r>
            <a:r>
              <a:rPr lang="en-US" sz="1800" dirty="0" smtClean="0">
                <a:latin typeface="FrankRuehl" panose="020E0503060101010101" pitchFamily="34" charset="-79"/>
                <a:cs typeface="FrankRuehl" panose="020E0503060101010101" pitchFamily="34" charset="-79"/>
              </a:rPr>
              <a:t>the folk </a:t>
            </a:r>
            <a:r>
              <a:rPr lang="en-US" sz="1800" dirty="0" smtClean="0">
                <a:latin typeface="FrankRuehl" panose="020E0503060101010101" pitchFamily="34" charset="-79"/>
                <a:cs typeface="FrankRuehl" panose="020E0503060101010101" pitchFamily="34" charset="-79"/>
              </a:rPr>
              <a:t>singer </a:t>
            </a:r>
            <a:r>
              <a:rPr lang="en-US" sz="1800" b="1" dirty="0" err="1" smtClean="0">
                <a:latin typeface="FrankRuehl" panose="020E0503060101010101" pitchFamily="34" charset="-79"/>
                <a:cs typeface="FrankRuehl" panose="020E0503060101010101" pitchFamily="34" charset="-79"/>
              </a:rPr>
              <a:t>Veronika</a:t>
            </a:r>
            <a:r>
              <a:rPr lang="en-US" sz="1800" b="1" dirty="0" smtClean="0">
                <a:latin typeface="FrankRuehl" panose="020E0503060101010101" pitchFamily="34" charset="-79"/>
                <a:cs typeface="FrankRuehl" panose="020E0503060101010101" pitchFamily="34" charset="-79"/>
              </a:rPr>
              <a:t> </a:t>
            </a:r>
            <a:r>
              <a:rPr lang="en-US" sz="1800" b="1" dirty="0" err="1" smtClean="0">
                <a:latin typeface="FrankRuehl" panose="020E0503060101010101" pitchFamily="34" charset="-79"/>
                <a:cs typeface="FrankRuehl" panose="020E0503060101010101" pitchFamily="34" charset="-79"/>
              </a:rPr>
              <a:t>Povilionien</a:t>
            </a:r>
            <a:r>
              <a:rPr lang="lt-LT" sz="1800" b="1" dirty="0" smtClean="0">
                <a:latin typeface="FrankRuehl" panose="020E0503060101010101" pitchFamily="34" charset="-79"/>
                <a:cs typeface="FrankRuehl" panose="020E0503060101010101" pitchFamily="34" charset="-79"/>
              </a:rPr>
              <a:t>ė, </a:t>
            </a:r>
            <a:r>
              <a:rPr lang="en-US" sz="1800" b="1" dirty="0" err="1" smtClean="0">
                <a:latin typeface="FrankRuehl" panose="020E0503060101010101" pitchFamily="34" charset="-79"/>
                <a:cs typeface="FrankRuehl" panose="020E0503060101010101" pitchFamily="34" charset="-79"/>
              </a:rPr>
              <a:t>Skirmantas</a:t>
            </a:r>
            <a:r>
              <a:rPr lang="en-US" sz="1800" b="1" dirty="0">
                <a:latin typeface="FrankRuehl" panose="020E0503060101010101" pitchFamily="34" charset="-79"/>
                <a:cs typeface="FrankRuehl" panose="020E0503060101010101" pitchFamily="34" charset="-79"/>
              </a:rPr>
              <a:t> </a:t>
            </a:r>
            <a:r>
              <a:rPr lang="en-US" sz="1800" b="1" dirty="0" err="1">
                <a:latin typeface="FrankRuehl" panose="020E0503060101010101" pitchFamily="34" charset="-79"/>
                <a:cs typeface="FrankRuehl" panose="020E0503060101010101" pitchFamily="34" charset="-79"/>
              </a:rPr>
              <a:t>Sasnauskas</a:t>
            </a:r>
            <a:r>
              <a:rPr lang="en-US" sz="1800" dirty="0">
                <a:latin typeface="FrankRuehl" panose="020E0503060101010101" pitchFamily="34" charset="-79"/>
                <a:cs typeface="FrankRuehl" panose="020E0503060101010101" pitchFamily="34" charset="-79"/>
              </a:rPr>
              <a:t>’ jazz ensemble and others. </a:t>
            </a:r>
          </a:p>
          <a:p>
            <a:pPr algn="just" fontAlgn="base"/>
            <a:r>
              <a:rPr lang="en-US" sz="1800" dirty="0">
                <a:latin typeface="FrankRuehl" panose="020E0503060101010101" pitchFamily="34" charset="-79"/>
                <a:cs typeface="FrankRuehl" panose="020E0503060101010101" pitchFamily="34" charset="-79"/>
              </a:rPr>
              <a:t> </a:t>
            </a:r>
          </a:p>
          <a:p>
            <a:pPr algn="just" fontAlgn="base"/>
            <a:r>
              <a:rPr lang="en-US" sz="1800" dirty="0">
                <a:latin typeface="FrankRuehl" panose="020E0503060101010101" pitchFamily="34" charset="-79"/>
                <a:cs typeface="FrankRuehl" panose="020E0503060101010101" pitchFamily="34" charset="-79"/>
              </a:rPr>
              <a:t>Today, Lithuania is part of a world that enjoys a fully developed musical scene, in which jazz is highly prominent. Lithuanian jazz is a vibrant, </a:t>
            </a:r>
            <a:r>
              <a:rPr lang="en-US" sz="1800" dirty="0" err="1">
                <a:latin typeface="FrankRuehl" panose="020E0503060101010101" pitchFamily="34" charset="-79"/>
                <a:cs typeface="FrankRuehl" panose="020E0503060101010101" pitchFamily="34" charset="-79"/>
              </a:rPr>
              <a:t>colourful</a:t>
            </a:r>
            <a:r>
              <a:rPr lang="en-US" sz="1800" dirty="0">
                <a:latin typeface="FrankRuehl" panose="020E0503060101010101" pitchFamily="34" charset="-79"/>
                <a:cs typeface="FrankRuehl" panose="020E0503060101010101" pitchFamily="34" charset="-79"/>
              </a:rPr>
              <a:t>, constantly changing and intriguing world of musical ideas, forms and structures</a:t>
            </a:r>
            <a:r>
              <a:rPr lang="en-US" sz="1800" dirty="0"/>
              <a:t>. </a:t>
            </a:r>
          </a:p>
          <a:p>
            <a:endParaRPr lang="lt-LT" dirty="0"/>
          </a:p>
        </p:txBody>
      </p:sp>
      <p:pic>
        <p:nvPicPr>
          <p:cNvPr id="12292" name="Picture 4" descr="Veronika Povilionienė - Visuotinė lietuvių enciklopedija">
            <a:extLst>
              <a:ext uri="{FF2B5EF4-FFF2-40B4-BE49-F238E27FC236}">
                <a16:creationId xmlns:a16="http://schemas.microsoft.com/office/drawing/2014/main" id="{665AAAB4-3CE9-4AE1-ADBB-32AB1CF13B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64937" y="3449320"/>
            <a:ext cx="1383372" cy="17996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kirmantas Sasnauskas - Visuotinė lietuvių enciklopedija">
            <a:extLst>
              <a:ext uri="{FF2B5EF4-FFF2-40B4-BE49-F238E27FC236}">
                <a16:creationId xmlns:a16="http://schemas.microsoft.com/office/drawing/2014/main" id="{DCFF15A8-9404-4B34-A34B-010BB4463A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083" y="3607261"/>
            <a:ext cx="2056505" cy="134634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Petras Vyšniauskas - VIENNESE CONCERT">
            <a:extLst>
              <a:ext uri="{FF2B5EF4-FFF2-40B4-BE49-F238E27FC236}">
                <a16:creationId xmlns:a16="http://schemas.microsoft.com/office/drawing/2014/main" id="{75F18FB0-0F42-4417-8551-E954E29CCD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4988" y="3535539"/>
            <a:ext cx="1489791" cy="1489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1005" name="Google Shape;1005;p43"/>
          <p:cNvSpPr txBox="1">
            <a:spLocks noGrp="1"/>
          </p:cNvSpPr>
          <p:nvPr>
            <p:ph type="ctrTitle"/>
          </p:nvPr>
        </p:nvSpPr>
        <p:spPr>
          <a:xfrm>
            <a:off x="540805" y="740015"/>
            <a:ext cx="5661691" cy="538500"/>
          </a:xfrm>
          <a:prstGeom prst="rect">
            <a:avLst/>
          </a:prstGeom>
        </p:spPr>
        <p:txBody>
          <a:bodyPr spcFirstLastPara="1" wrap="square" lIns="91425" tIns="91425" rIns="91425" bIns="91425" anchor="ctr" anchorCtr="0">
            <a:noAutofit/>
          </a:bodyPr>
          <a:lstStyle/>
          <a:p>
            <a:pPr lvl="0"/>
            <a:r>
              <a:rPr lang="lt-LT" dirty="0"/>
              <a:t>Lithuanian folk music: between the woods, the city and the world</a:t>
            </a:r>
            <a:endParaRPr dirty="0"/>
          </a:p>
        </p:txBody>
      </p:sp>
      <p:sp>
        <p:nvSpPr>
          <p:cNvPr id="22" name="TextBox 21">
            <a:extLst>
              <a:ext uri="{FF2B5EF4-FFF2-40B4-BE49-F238E27FC236}">
                <a16:creationId xmlns:a16="http://schemas.microsoft.com/office/drawing/2014/main" id="{7B1FDEE6-A7CC-46D1-953B-1E86B371752C}"/>
              </a:ext>
            </a:extLst>
          </p:cNvPr>
          <p:cNvSpPr txBox="1"/>
          <p:nvPr/>
        </p:nvSpPr>
        <p:spPr>
          <a:xfrm>
            <a:off x="208994" y="1466678"/>
            <a:ext cx="3679961" cy="338554"/>
          </a:xfrm>
          <a:prstGeom prst="rect">
            <a:avLst/>
          </a:prstGeom>
          <a:noFill/>
        </p:spPr>
        <p:txBody>
          <a:bodyPr wrap="square" rtlCol="0">
            <a:spAutoFit/>
          </a:bodyPr>
          <a:lstStyle/>
          <a:p>
            <a:endParaRPr lang="lt-LT" sz="1600" dirty="0">
              <a:latin typeface="FrankRuehl" panose="020E0503060101010101" pitchFamily="34" charset="-79"/>
              <a:cs typeface="FrankRuehl" panose="020E0503060101010101" pitchFamily="34" charset="-79"/>
            </a:endParaRPr>
          </a:p>
        </p:txBody>
      </p:sp>
      <p:sp>
        <p:nvSpPr>
          <p:cNvPr id="2" name="TextBox 1">
            <a:extLst>
              <a:ext uri="{FF2B5EF4-FFF2-40B4-BE49-F238E27FC236}">
                <a16:creationId xmlns:a16="http://schemas.microsoft.com/office/drawing/2014/main" id="{6BA7F823-53D8-488F-8CA1-02977C279D75}"/>
              </a:ext>
            </a:extLst>
          </p:cNvPr>
          <p:cNvSpPr txBox="1"/>
          <p:nvPr/>
        </p:nvSpPr>
        <p:spPr>
          <a:xfrm>
            <a:off x="540806" y="1617801"/>
            <a:ext cx="4391412" cy="3016210"/>
          </a:xfrm>
          <a:prstGeom prst="rect">
            <a:avLst/>
          </a:prstGeom>
          <a:noFill/>
        </p:spPr>
        <p:txBody>
          <a:bodyPr wrap="square" rtlCol="0">
            <a:spAutoFit/>
          </a:bodyPr>
          <a:lstStyle/>
          <a:p>
            <a:pPr fontAlgn="base"/>
            <a:r>
              <a:rPr lang="en-US" sz="1600" dirty="0">
                <a:latin typeface="FrankRuehl" panose="020E0503060101010101" pitchFamily="34" charset="-79"/>
                <a:cs typeface="FrankRuehl" panose="020E0503060101010101" pitchFamily="34" charset="-79"/>
              </a:rPr>
              <a:t>Every tradition must have two elements to be vibrant. First, it has to date back long enough that it connects the present generation with its ancestors and their way of life, ensuring continuity. Music is perhaps one of the most intuitively and easily adopted and practiced forms of cultural heritage. </a:t>
            </a:r>
          </a:p>
          <a:p>
            <a:pPr fontAlgn="base"/>
            <a:r>
              <a:rPr lang="en-US" sz="1600" dirty="0">
                <a:latin typeface="FrankRuehl" panose="020E0503060101010101" pitchFamily="34" charset="-79"/>
                <a:cs typeface="FrankRuehl" panose="020E0503060101010101" pitchFamily="34" charset="-79"/>
              </a:rPr>
              <a:t>Lithuanian National Song and Dance Celebration, a massive festival happening every four years, has the longest history, and remains as relevant and uniting as it was in interwar Independent Lithuania and even during the Soviet years. </a:t>
            </a:r>
          </a:p>
          <a:p>
            <a:endParaRPr lang="lt-LT" dirty="0"/>
          </a:p>
        </p:txBody>
      </p:sp>
      <p:pic>
        <p:nvPicPr>
          <p:cNvPr id="13314" name="Picture 2" descr="Women's and Men's Lithuanian Folk Costumes">
            <a:extLst>
              <a:ext uri="{FF2B5EF4-FFF2-40B4-BE49-F238E27FC236}">
                <a16:creationId xmlns:a16="http://schemas.microsoft.com/office/drawing/2014/main" id="{5DFF70D6-59BA-4C7F-85F7-204F55E05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313" y="1617801"/>
            <a:ext cx="4070024" cy="305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5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6" name="Google Shape;1286;p53"/>
          <p:cNvGrpSpPr/>
          <p:nvPr/>
        </p:nvGrpSpPr>
        <p:grpSpPr>
          <a:xfrm>
            <a:off x="4454178" y="980710"/>
            <a:ext cx="4628480" cy="1273890"/>
            <a:chOff x="926438" y="1473100"/>
            <a:chExt cx="7144475" cy="1656050"/>
          </a:xfrm>
        </p:grpSpPr>
        <p:sp>
          <p:nvSpPr>
            <p:cNvPr id="1287" name="Google Shape;1287;p53"/>
            <p:cNvSpPr/>
            <p:nvPr/>
          </p:nvSpPr>
          <p:spPr>
            <a:xfrm>
              <a:off x="1400313" y="1473100"/>
              <a:ext cx="632350" cy="1656050"/>
            </a:xfrm>
            <a:custGeom>
              <a:avLst/>
              <a:gdLst/>
              <a:ahLst/>
              <a:cxnLst/>
              <a:rect l="l" t="t" r="r" b="b"/>
              <a:pathLst>
                <a:path w="25294" h="66242" extrusionOk="0">
                  <a:moveTo>
                    <a:pt x="17885" y="5151"/>
                  </a:moveTo>
                  <a:lnTo>
                    <a:pt x="18319" y="5267"/>
                  </a:lnTo>
                  <a:lnTo>
                    <a:pt x="18927" y="5701"/>
                  </a:lnTo>
                  <a:lnTo>
                    <a:pt x="19506" y="6859"/>
                  </a:lnTo>
                  <a:lnTo>
                    <a:pt x="19911" y="8653"/>
                  </a:lnTo>
                  <a:lnTo>
                    <a:pt x="20027" y="9781"/>
                  </a:lnTo>
                  <a:lnTo>
                    <a:pt x="20056" y="10592"/>
                  </a:lnTo>
                  <a:lnTo>
                    <a:pt x="19708" y="12241"/>
                  </a:lnTo>
                  <a:lnTo>
                    <a:pt x="18956" y="13862"/>
                  </a:lnTo>
                  <a:lnTo>
                    <a:pt x="17856" y="15540"/>
                  </a:lnTo>
                  <a:lnTo>
                    <a:pt x="15715" y="18058"/>
                  </a:lnTo>
                  <a:lnTo>
                    <a:pt x="12884" y="20819"/>
                  </a:lnTo>
                  <a:lnTo>
                    <a:pt x="12884" y="20819"/>
                  </a:lnTo>
                  <a:lnTo>
                    <a:pt x="12705" y="19679"/>
                  </a:lnTo>
                  <a:lnTo>
                    <a:pt x="12647" y="18550"/>
                  </a:lnTo>
                  <a:lnTo>
                    <a:pt x="12705" y="16640"/>
                  </a:lnTo>
                  <a:lnTo>
                    <a:pt x="13081" y="13341"/>
                  </a:lnTo>
                  <a:lnTo>
                    <a:pt x="13515" y="11171"/>
                  </a:lnTo>
                  <a:lnTo>
                    <a:pt x="14094" y="9116"/>
                  </a:lnTo>
                  <a:lnTo>
                    <a:pt x="14875" y="7380"/>
                  </a:lnTo>
                  <a:lnTo>
                    <a:pt x="15830" y="6048"/>
                  </a:lnTo>
                  <a:lnTo>
                    <a:pt x="16670" y="5412"/>
                  </a:lnTo>
                  <a:lnTo>
                    <a:pt x="17306" y="5180"/>
                  </a:lnTo>
                  <a:lnTo>
                    <a:pt x="17654" y="5151"/>
                  </a:lnTo>
                  <a:close/>
                  <a:moveTo>
                    <a:pt x="17451" y="38084"/>
                  </a:moveTo>
                  <a:lnTo>
                    <a:pt x="17885" y="38113"/>
                  </a:lnTo>
                  <a:lnTo>
                    <a:pt x="18753" y="38287"/>
                  </a:lnTo>
                  <a:lnTo>
                    <a:pt x="19622" y="38663"/>
                  </a:lnTo>
                  <a:lnTo>
                    <a:pt x="20432" y="39213"/>
                  </a:lnTo>
                  <a:lnTo>
                    <a:pt x="21155" y="39907"/>
                  </a:lnTo>
                  <a:lnTo>
                    <a:pt x="21734" y="40775"/>
                  </a:lnTo>
                  <a:lnTo>
                    <a:pt x="22168" y="41817"/>
                  </a:lnTo>
                  <a:lnTo>
                    <a:pt x="22400" y="43004"/>
                  </a:lnTo>
                  <a:lnTo>
                    <a:pt x="22429" y="43640"/>
                  </a:lnTo>
                  <a:lnTo>
                    <a:pt x="22400" y="44306"/>
                  </a:lnTo>
                  <a:lnTo>
                    <a:pt x="22052" y="45637"/>
                  </a:lnTo>
                  <a:lnTo>
                    <a:pt x="21387" y="46939"/>
                  </a:lnTo>
                  <a:lnTo>
                    <a:pt x="20461" y="48155"/>
                  </a:lnTo>
                  <a:lnTo>
                    <a:pt x="19332" y="49255"/>
                  </a:lnTo>
                  <a:lnTo>
                    <a:pt x="18787" y="49610"/>
                  </a:lnTo>
                  <a:lnTo>
                    <a:pt x="18787" y="49610"/>
                  </a:lnTo>
                  <a:lnTo>
                    <a:pt x="18030" y="46071"/>
                  </a:lnTo>
                  <a:lnTo>
                    <a:pt x="16308" y="38136"/>
                  </a:lnTo>
                  <a:lnTo>
                    <a:pt x="16308" y="38136"/>
                  </a:lnTo>
                  <a:lnTo>
                    <a:pt x="16525" y="38113"/>
                  </a:lnTo>
                  <a:lnTo>
                    <a:pt x="17451" y="38084"/>
                  </a:lnTo>
                  <a:close/>
                  <a:moveTo>
                    <a:pt x="13311" y="27512"/>
                  </a:moveTo>
                  <a:lnTo>
                    <a:pt x="14768" y="34765"/>
                  </a:lnTo>
                  <a:lnTo>
                    <a:pt x="14768" y="34765"/>
                  </a:lnTo>
                  <a:lnTo>
                    <a:pt x="13284" y="34988"/>
                  </a:lnTo>
                  <a:lnTo>
                    <a:pt x="11547" y="35595"/>
                  </a:lnTo>
                  <a:lnTo>
                    <a:pt x="10361" y="36319"/>
                  </a:lnTo>
                  <a:lnTo>
                    <a:pt x="9637" y="36955"/>
                  </a:lnTo>
                  <a:lnTo>
                    <a:pt x="9001" y="37708"/>
                  </a:lnTo>
                  <a:lnTo>
                    <a:pt x="8509" y="38634"/>
                  </a:lnTo>
                  <a:lnTo>
                    <a:pt x="8161" y="39705"/>
                  </a:lnTo>
                  <a:lnTo>
                    <a:pt x="7959" y="40978"/>
                  </a:lnTo>
                  <a:lnTo>
                    <a:pt x="7959" y="41673"/>
                  </a:lnTo>
                  <a:lnTo>
                    <a:pt x="7988" y="42512"/>
                  </a:lnTo>
                  <a:lnTo>
                    <a:pt x="8306" y="43901"/>
                  </a:lnTo>
                  <a:lnTo>
                    <a:pt x="8914" y="44972"/>
                  </a:lnTo>
                  <a:lnTo>
                    <a:pt x="9695" y="45782"/>
                  </a:lnTo>
                  <a:lnTo>
                    <a:pt x="10534" y="46361"/>
                  </a:lnTo>
                  <a:lnTo>
                    <a:pt x="11403" y="46708"/>
                  </a:lnTo>
                  <a:lnTo>
                    <a:pt x="12531" y="46997"/>
                  </a:lnTo>
                  <a:lnTo>
                    <a:pt x="13023" y="47026"/>
                  </a:lnTo>
                  <a:lnTo>
                    <a:pt x="12676" y="46853"/>
                  </a:lnTo>
                  <a:lnTo>
                    <a:pt x="11490" y="45666"/>
                  </a:lnTo>
                  <a:lnTo>
                    <a:pt x="11026" y="44943"/>
                  </a:lnTo>
                  <a:lnTo>
                    <a:pt x="10650" y="44017"/>
                  </a:lnTo>
                  <a:lnTo>
                    <a:pt x="10448" y="42888"/>
                  </a:lnTo>
                  <a:lnTo>
                    <a:pt x="10419" y="42222"/>
                  </a:lnTo>
                  <a:lnTo>
                    <a:pt x="10448" y="41875"/>
                  </a:lnTo>
                  <a:lnTo>
                    <a:pt x="10621" y="41123"/>
                  </a:lnTo>
                  <a:lnTo>
                    <a:pt x="11026" y="40399"/>
                  </a:lnTo>
                  <a:lnTo>
                    <a:pt x="11634" y="39734"/>
                  </a:lnTo>
                  <a:lnTo>
                    <a:pt x="12473" y="39126"/>
                  </a:lnTo>
                  <a:lnTo>
                    <a:pt x="13573" y="38663"/>
                  </a:lnTo>
                  <a:lnTo>
                    <a:pt x="14904" y="38287"/>
                  </a:lnTo>
                  <a:lnTo>
                    <a:pt x="15463" y="38227"/>
                  </a:lnTo>
                  <a:lnTo>
                    <a:pt x="15463" y="38227"/>
                  </a:lnTo>
                  <a:lnTo>
                    <a:pt x="15975" y="40775"/>
                  </a:lnTo>
                  <a:lnTo>
                    <a:pt x="17983" y="50131"/>
                  </a:lnTo>
                  <a:lnTo>
                    <a:pt x="17983" y="50131"/>
                  </a:lnTo>
                  <a:lnTo>
                    <a:pt x="16525" y="50788"/>
                  </a:lnTo>
                  <a:lnTo>
                    <a:pt x="14962" y="51136"/>
                  </a:lnTo>
                  <a:lnTo>
                    <a:pt x="14152" y="51165"/>
                  </a:lnTo>
                  <a:lnTo>
                    <a:pt x="13313" y="51136"/>
                  </a:lnTo>
                  <a:lnTo>
                    <a:pt x="11518" y="50817"/>
                  </a:lnTo>
                  <a:lnTo>
                    <a:pt x="9666" y="50181"/>
                  </a:lnTo>
                  <a:lnTo>
                    <a:pt x="7872" y="49255"/>
                  </a:lnTo>
                  <a:lnTo>
                    <a:pt x="6222" y="48039"/>
                  </a:lnTo>
                  <a:lnTo>
                    <a:pt x="4833" y="46505"/>
                  </a:lnTo>
                  <a:lnTo>
                    <a:pt x="4052" y="45145"/>
                  </a:lnTo>
                  <a:lnTo>
                    <a:pt x="3676" y="44161"/>
                  </a:lnTo>
                  <a:lnTo>
                    <a:pt x="3386" y="43119"/>
                  </a:lnTo>
                  <a:lnTo>
                    <a:pt x="3242" y="41991"/>
                  </a:lnTo>
                  <a:lnTo>
                    <a:pt x="3242" y="41383"/>
                  </a:lnTo>
                  <a:lnTo>
                    <a:pt x="3300" y="40254"/>
                  </a:lnTo>
                  <a:lnTo>
                    <a:pt x="3734" y="38142"/>
                  </a:lnTo>
                  <a:lnTo>
                    <a:pt x="4515" y="36290"/>
                  </a:lnTo>
                  <a:lnTo>
                    <a:pt x="5586" y="34582"/>
                  </a:lnTo>
                  <a:lnTo>
                    <a:pt x="6888" y="33020"/>
                  </a:lnTo>
                  <a:lnTo>
                    <a:pt x="8393" y="31573"/>
                  </a:lnTo>
                  <a:lnTo>
                    <a:pt x="10882" y="29460"/>
                  </a:lnTo>
                  <a:lnTo>
                    <a:pt x="13311" y="27512"/>
                  </a:lnTo>
                  <a:close/>
                  <a:moveTo>
                    <a:pt x="17046" y="0"/>
                  </a:moveTo>
                  <a:lnTo>
                    <a:pt x="16351" y="550"/>
                  </a:lnTo>
                  <a:lnTo>
                    <a:pt x="15136" y="1765"/>
                  </a:lnTo>
                  <a:lnTo>
                    <a:pt x="14094" y="3125"/>
                  </a:lnTo>
                  <a:lnTo>
                    <a:pt x="13226" y="4688"/>
                  </a:lnTo>
                  <a:lnTo>
                    <a:pt x="12531" y="6396"/>
                  </a:lnTo>
                  <a:lnTo>
                    <a:pt x="11981" y="8306"/>
                  </a:lnTo>
                  <a:lnTo>
                    <a:pt x="11576" y="10418"/>
                  </a:lnTo>
                  <a:lnTo>
                    <a:pt x="11345" y="12704"/>
                  </a:lnTo>
                  <a:lnTo>
                    <a:pt x="11258" y="13949"/>
                  </a:lnTo>
                  <a:lnTo>
                    <a:pt x="11287" y="14962"/>
                  </a:lnTo>
                  <a:lnTo>
                    <a:pt x="11750" y="18666"/>
                  </a:lnTo>
                  <a:lnTo>
                    <a:pt x="12237" y="21450"/>
                  </a:lnTo>
                  <a:lnTo>
                    <a:pt x="12237" y="21450"/>
                  </a:lnTo>
                  <a:lnTo>
                    <a:pt x="12184" y="21502"/>
                  </a:lnTo>
                  <a:lnTo>
                    <a:pt x="8364" y="25119"/>
                  </a:lnTo>
                  <a:lnTo>
                    <a:pt x="5644" y="27926"/>
                  </a:lnTo>
                  <a:lnTo>
                    <a:pt x="3965" y="29894"/>
                  </a:lnTo>
                  <a:lnTo>
                    <a:pt x="2518" y="31891"/>
                  </a:lnTo>
                  <a:lnTo>
                    <a:pt x="1361" y="33975"/>
                  </a:lnTo>
                  <a:lnTo>
                    <a:pt x="492" y="36145"/>
                  </a:lnTo>
                  <a:lnTo>
                    <a:pt x="58" y="38345"/>
                  </a:lnTo>
                  <a:lnTo>
                    <a:pt x="0" y="39502"/>
                  </a:lnTo>
                  <a:lnTo>
                    <a:pt x="29" y="40515"/>
                  </a:lnTo>
                  <a:lnTo>
                    <a:pt x="290" y="42367"/>
                  </a:lnTo>
                  <a:lnTo>
                    <a:pt x="782" y="44017"/>
                  </a:lnTo>
                  <a:lnTo>
                    <a:pt x="1505" y="45464"/>
                  </a:lnTo>
                  <a:lnTo>
                    <a:pt x="2374" y="46737"/>
                  </a:lnTo>
                  <a:lnTo>
                    <a:pt x="3386" y="47866"/>
                  </a:lnTo>
                  <a:lnTo>
                    <a:pt x="4515" y="48821"/>
                  </a:lnTo>
                  <a:lnTo>
                    <a:pt x="5731" y="49631"/>
                  </a:lnTo>
                  <a:lnTo>
                    <a:pt x="7612" y="50615"/>
                  </a:lnTo>
                  <a:lnTo>
                    <a:pt x="10158" y="51512"/>
                  </a:lnTo>
                  <a:lnTo>
                    <a:pt x="12445" y="52004"/>
                  </a:lnTo>
                  <a:lnTo>
                    <a:pt x="14268" y="52206"/>
                  </a:lnTo>
                  <a:lnTo>
                    <a:pt x="15599" y="52206"/>
                  </a:lnTo>
                  <a:lnTo>
                    <a:pt x="17220" y="51888"/>
                  </a:lnTo>
                  <a:lnTo>
                    <a:pt x="18283" y="51528"/>
                  </a:lnTo>
                  <a:lnTo>
                    <a:pt x="18283" y="51528"/>
                  </a:lnTo>
                  <a:lnTo>
                    <a:pt x="18782" y="53856"/>
                  </a:lnTo>
                  <a:lnTo>
                    <a:pt x="19824" y="58544"/>
                  </a:lnTo>
                  <a:lnTo>
                    <a:pt x="19882" y="58949"/>
                  </a:lnTo>
                  <a:lnTo>
                    <a:pt x="19766" y="59875"/>
                  </a:lnTo>
                  <a:lnTo>
                    <a:pt x="19390" y="60917"/>
                  </a:lnTo>
                  <a:lnTo>
                    <a:pt x="18753" y="61959"/>
                  </a:lnTo>
                  <a:lnTo>
                    <a:pt x="17914" y="62943"/>
                  </a:lnTo>
                  <a:lnTo>
                    <a:pt x="16843" y="63811"/>
                  </a:lnTo>
                  <a:lnTo>
                    <a:pt x="15599" y="64448"/>
                  </a:lnTo>
                  <a:lnTo>
                    <a:pt x="14210" y="64824"/>
                  </a:lnTo>
                  <a:lnTo>
                    <a:pt x="13457" y="64882"/>
                  </a:lnTo>
                  <a:lnTo>
                    <a:pt x="12416" y="64882"/>
                  </a:lnTo>
                  <a:lnTo>
                    <a:pt x="10882" y="64708"/>
                  </a:lnTo>
                  <a:lnTo>
                    <a:pt x="9608" y="64332"/>
                  </a:lnTo>
                  <a:lnTo>
                    <a:pt x="9493" y="64245"/>
                  </a:lnTo>
                  <a:lnTo>
                    <a:pt x="10043" y="64072"/>
                  </a:lnTo>
                  <a:lnTo>
                    <a:pt x="12097" y="62914"/>
                  </a:lnTo>
                  <a:lnTo>
                    <a:pt x="12879" y="62277"/>
                  </a:lnTo>
                  <a:lnTo>
                    <a:pt x="13515" y="61496"/>
                  </a:lnTo>
                  <a:lnTo>
                    <a:pt x="13863" y="60570"/>
                  </a:lnTo>
                  <a:lnTo>
                    <a:pt x="13920" y="60078"/>
                  </a:lnTo>
                  <a:lnTo>
                    <a:pt x="13863" y="59239"/>
                  </a:lnTo>
                  <a:lnTo>
                    <a:pt x="13457" y="57936"/>
                  </a:lnTo>
                  <a:lnTo>
                    <a:pt x="13052" y="57126"/>
                  </a:lnTo>
                  <a:lnTo>
                    <a:pt x="12502" y="56403"/>
                  </a:lnTo>
                  <a:lnTo>
                    <a:pt x="11837" y="55824"/>
                  </a:lnTo>
                  <a:lnTo>
                    <a:pt x="11055" y="55390"/>
                  </a:lnTo>
                  <a:lnTo>
                    <a:pt x="10129" y="55187"/>
                  </a:lnTo>
                  <a:lnTo>
                    <a:pt x="9637" y="55187"/>
                  </a:lnTo>
                  <a:lnTo>
                    <a:pt x="9203" y="55216"/>
                  </a:lnTo>
                  <a:lnTo>
                    <a:pt x="8364" y="55419"/>
                  </a:lnTo>
                  <a:lnTo>
                    <a:pt x="7612" y="55766"/>
                  </a:lnTo>
                  <a:lnTo>
                    <a:pt x="6946" y="56258"/>
                  </a:lnTo>
                  <a:lnTo>
                    <a:pt x="6367" y="56924"/>
                  </a:lnTo>
                  <a:lnTo>
                    <a:pt x="5904" y="57705"/>
                  </a:lnTo>
                  <a:lnTo>
                    <a:pt x="5557" y="58602"/>
                  </a:lnTo>
                  <a:lnTo>
                    <a:pt x="5383" y="59615"/>
                  </a:lnTo>
                  <a:lnTo>
                    <a:pt x="5383" y="60194"/>
                  </a:lnTo>
                  <a:lnTo>
                    <a:pt x="5412" y="60743"/>
                  </a:lnTo>
                  <a:lnTo>
                    <a:pt x="5615" y="61872"/>
                  </a:lnTo>
                  <a:lnTo>
                    <a:pt x="6049" y="62943"/>
                  </a:lnTo>
                  <a:lnTo>
                    <a:pt x="6714" y="63927"/>
                  </a:lnTo>
                  <a:lnTo>
                    <a:pt x="7554" y="64766"/>
                  </a:lnTo>
                  <a:lnTo>
                    <a:pt x="8624" y="65461"/>
                  </a:lnTo>
                  <a:lnTo>
                    <a:pt x="9898" y="65953"/>
                  </a:lnTo>
                  <a:lnTo>
                    <a:pt x="11345" y="66213"/>
                  </a:lnTo>
                  <a:lnTo>
                    <a:pt x="12155" y="66242"/>
                  </a:lnTo>
                  <a:lnTo>
                    <a:pt x="12965" y="66213"/>
                  </a:lnTo>
                  <a:lnTo>
                    <a:pt x="14586" y="65924"/>
                  </a:lnTo>
                  <a:lnTo>
                    <a:pt x="16120" y="65345"/>
                  </a:lnTo>
                  <a:lnTo>
                    <a:pt x="17509" y="64535"/>
                  </a:lnTo>
                  <a:lnTo>
                    <a:pt x="18695" y="63551"/>
                  </a:lnTo>
                  <a:lnTo>
                    <a:pt x="19650" y="62393"/>
                  </a:lnTo>
                  <a:lnTo>
                    <a:pt x="20316" y="61091"/>
                  </a:lnTo>
                  <a:lnTo>
                    <a:pt x="20605" y="59731"/>
                  </a:lnTo>
                  <a:lnTo>
                    <a:pt x="20605" y="59007"/>
                  </a:lnTo>
                  <a:lnTo>
                    <a:pt x="20519" y="58139"/>
                  </a:lnTo>
                  <a:lnTo>
                    <a:pt x="19824" y="54464"/>
                  </a:lnTo>
                  <a:lnTo>
                    <a:pt x="19127" y="51203"/>
                  </a:lnTo>
                  <a:lnTo>
                    <a:pt x="19127" y="51203"/>
                  </a:lnTo>
                  <a:lnTo>
                    <a:pt x="20663" y="50383"/>
                  </a:lnTo>
                  <a:lnTo>
                    <a:pt x="22255" y="49168"/>
                  </a:lnTo>
                  <a:lnTo>
                    <a:pt x="23644" y="47634"/>
                  </a:lnTo>
                  <a:lnTo>
                    <a:pt x="24454" y="46245"/>
                  </a:lnTo>
                  <a:lnTo>
                    <a:pt x="24860" y="45232"/>
                  </a:lnTo>
                  <a:lnTo>
                    <a:pt x="25149" y="44132"/>
                  </a:lnTo>
                  <a:lnTo>
                    <a:pt x="25294" y="42946"/>
                  </a:lnTo>
                  <a:lnTo>
                    <a:pt x="25294" y="42309"/>
                  </a:lnTo>
                  <a:lnTo>
                    <a:pt x="25265" y="41209"/>
                  </a:lnTo>
                  <a:lnTo>
                    <a:pt x="24773" y="39328"/>
                  </a:lnTo>
                  <a:lnTo>
                    <a:pt x="23905" y="37824"/>
                  </a:lnTo>
                  <a:lnTo>
                    <a:pt x="22805" y="36637"/>
                  </a:lnTo>
                  <a:lnTo>
                    <a:pt x="21589" y="35798"/>
                  </a:lnTo>
                  <a:lnTo>
                    <a:pt x="20345" y="35190"/>
                  </a:lnTo>
                  <a:lnTo>
                    <a:pt x="18695" y="34698"/>
                  </a:lnTo>
                  <a:lnTo>
                    <a:pt x="18001" y="34640"/>
                  </a:lnTo>
                  <a:lnTo>
                    <a:pt x="17220" y="34640"/>
                  </a:lnTo>
                  <a:lnTo>
                    <a:pt x="15563" y="34706"/>
                  </a:lnTo>
                  <a:lnTo>
                    <a:pt x="15563" y="34706"/>
                  </a:lnTo>
                  <a:lnTo>
                    <a:pt x="15078" y="32470"/>
                  </a:lnTo>
                  <a:lnTo>
                    <a:pt x="13986" y="26972"/>
                  </a:lnTo>
                  <a:lnTo>
                    <a:pt x="13986" y="26972"/>
                  </a:lnTo>
                  <a:lnTo>
                    <a:pt x="14383" y="26653"/>
                  </a:lnTo>
                  <a:lnTo>
                    <a:pt x="16843" y="24338"/>
                  </a:lnTo>
                  <a:lnTo>
                    <a:pt x="18348" y="22659"/>
                  </a:lnTo>
                  <a:lnTo>
                    <a:pt x="19650" y="20778"/>
                  </a:lnTo>
                  <a:lnTo>
                    <a:pt x="20721" y="18695"/>
                  </a:lnTo>
                  <a:lnTo>
                    <a:pt x="21474" y="16322"/>
                  </a:lnTo>
                  <a:lnTo>
                    <a:pt x="21879" y="13688"/>
                  </a:lnTo>
                  <a:lnTo>
                    <a:pt x="21937" y="12241"/>
                  </a:lnTo>
                  <a:lnTo>
                    <a:pt x="21908" y="11981"/>
                  </a:lnTo>
                  <a:lnTo>
                    <a:pt x="21647" y="9550"/>
                  </a:lnTo>
                  <a:lnTo>
                    <a:pt x="21011" y="6772"/>
                  </a:lnTo>
                  <a:lnTo>
                    <a:pt x="20287" y="4746"/>
                  </a:lnTo>
                  <a:lnTo>
                    <a:pt x="19274" y="2720"/>
                  </a:lnTo>
                  <a:lnTo>
                    <a:pt x="17914" y="839"/>
                  </a:lnTo>
                  <a:lnTo>
                    <a:pt x="170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3"/>
            <p:cNvSpPr/>
            <p:nvPr/>
          </p:nvSpPr>
          <p:spPr>
            <a:xfrm>
              <a:off x="2701863" y="2270375"/>
              <a:ext cx="21025" cy="634500"/>
            </a:xfrm>
            <a:custGeom>
              <a:avLst/>
              <a:gdLst/>
              <a:ahLst/>
              <a:cxnLst/>
              <a:rect l="l" t="t" r="r" b="b"/>
              <a:pathLst>
                <a:path w="841" h="25380"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3"/>
            <p:cNvSpPr/>
            <p:nvPr/>
          </p:nvSpPr>
          <p:spPr>
            <a:xfrm>
              <a:off x="2466013" y="2838300"/>
              <a:ext cx="256875" cy="201875"/>
            </a:xfrm>
            <a:custGeom>
              <a:avLst/>
              <a:gdLst/>
              <a:ahLst/>
              <a:cxnLst/>
              <a:rect l="l" t="t" r="r" b="b"/>
              <a:pathLst>
                <a:path w="10275" h="8075" extrusionOk="0">
                  <a:moveTo>
                    <a:pt x="7004" y="0"/>
                  </a:moveTo>
                  <a:lnTo>
                    <a:pt x="6049" y="58"/>
                  </a:lnTo>
                  <a:lnTo>
                    <a:pt x="5065" y="261"/>
                  </a:lnTo>
                  <a:lnTo>
                    <a:pt x="4052" y="608"/>
                  </a:lnTo>
                  <a:lnTo>
                    <a:pt x="3531" y="840"/>
                  </a:lnTo>
                  <a:lnTo>
                    <a:pt x="3039" y="1100"/>
                  </a:lnTo>
                  <a:lnTo>
                    <a:pt x="2142" y="1708"/>
                  </a:lnTo>
                  <a:lnTo>
                    <a:pt x="1390" y="2402"/>
                  </a:lnTo>
                  <a:lnTo>
                    <a:pt x="811" y="3126"/>
                  </a:lnTo>
                  <a:lnTo>
                    <a:pt x="348" y="3878"/>
                  </a:lnTo>
                  <a:lnTo>
                    <a:pt x="87" y="4660"/>
                  </a:lnTo>
                  <a:lnTo>
                    <a:pt x="1" y="5412"/>
                  </a:lnTo>
                  <a:lnTo>
                    <a:pt x="116" y="6135"/>
                  </a:lnTo>
                  <a:lnTo>
                    <a:pt x="261" y="6483"/>
                  </a:lnTo>
                  <a:lnTo>
                    <a:pt x="464" y="6801"/>
                  </a:lnTo>
                  <a:lnTo>
                    <a:pt x="956" y="7322"/>
                  </a:lnTo>
                  <a:lnTo>
                    <a:pt x="1621" y="7727"/>
                  </a:lnTo>
                  <a:lnTo>
                    <a:pt x="2403" y="7988"/>
                  </a:lnTo>
                  <a:lnTo>
                    <a:pt x="3271" y="8074"/>
                  </a:lnTo>
                  <a:lnTo>
                    <a:pt x="4226" y="8045"/>
                  </a:lnTo>
                  <a:lnTo>
                    <a:pt x="5239" y="7843"/>
                  </a:lnTo>
                  <a:lnTo>
                    <a:pt x="6252" y="7496"/>
                  </a:lnTo>
                  <a:lnTo>
                    <a:pt x="6743" y="7235"/>
                  </a:lnTo>
                  <a:lnTo>
                    <a:pt x="7235" y="6975"/>
                  </a:lnTo>
                  <a:lnTo>
                    <a:pt x="8133" y="6396"/>
                  </a:lnTo>
                  <a:lnTo>
                    <a:pt x="8885" y="5701"/>
                  </a:lnTo>
                  <a:lnTo>
                    <a:pt x="9493" y="4978"/>
                  </a:lnTo>
                  <a:lnTo>
                    <a:pt x="9927" y="4197"/>
                  </a:lnTo>
                  <a:lnTo>
                    <a:pt x="10187" y="3415"/>
                  </a:lnTo>
                  <a:lnTo>
                    <a:pt x="10274" y="2663"/>
                  </a:lnTo>
                  <a:lnTo>
                    <a:pt x="10158" y="1939"/>
                  </a:lnTo>
                  <a:lnTo>
                    <a:pt x="10014" y="1592"/>
                  </a:lnTo>
                  <a:lnTo>
                    <a:pt x="9840" y="1274"/>
                  </a:lnTo>
                  <a:lnTo>
                    <a:pt x="9319" y="753"/>
                  </a:lnTo>
                  <a:lnTo>
                    <a:pt x="8654" y="377"/>
                  </a:lnTo>
                  <a:lnTo>
                    <a:pt x="7872" y="116"/>
                  </a:lnTo>
                  <a:lnTo>
                    <a:pt x="70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3"/>
            <p:cNvSpPr/>
            <p:nvPr/>
          </p:nvSpPr>
          <p:spPr>
            <a:xfrm>
              <a:off x="2395838" y="2930175"/>
              <a:ext cx="397950" cy="27525"/>
            </a:xfrm>
            <a:custGeom>
              <a:avLst/>
              <a:gdLst/>
              <a:ahLst/>
              <a:cxnLst/>
              <a:rect l="l" t="t" r="r" b="b"/>
              <a:pathLst>
                <a:path w="15918" h="1101" extrusionOk="0">
                  <a:moveTo>
                    <a:pt x="0" y="1"/>
                  </a:moveTo>
                  <a:lnTo>
                    <a:pt x="0" y="1100"/>
                  </a:lnTo>
                  <a:lnTo>
                    <a:pt x="15917" y="1100"/>
                  </a:lnTo>
                  <a:lnTo>
                    <a:pt x="15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3"/>
            <p:cNvSpPr/>
            <p:nvPr/>
          </p:nvSpPr>
          <p:spPr>
            <a:xfrm>
              <a:off x="3388463" y="2150275"/>
              <a:ext cx="21000" cy="634500"/>
            </a:xfrm>
            <a:custGeom>
              <a:avLst/>
              <a:gdLst/>
              <a:ahLst/>
              <a:cxnLst/>
              <a:rect l="l" t="t" r="r" b="b"/>
              <a:pathLst>
                <a:path w="840" h="25380"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3"/>
            <p:cNvSpPr/>
            <p:nvPr/>
          </p:nvSpPr>
          <p:spPr>
            <a:xfrm>
              <a:off x="3153338" y="2718200"/>
              <a:ext cx="256850" cy="201875"/>
            </a:xfrm>
            <a:custGeom>
              <a:avLst/>
              <a:gdLst/>
              <a:ahLst/>
              <a:cxnLst/>
              <a:rect l="l" t="t" r="r" b="b"/>
              <a:pathLst>
                <a:path w="10274" h="8075" extrusionOk="0">
                  <a:moveTo>
                    <a:pt x="6975" y="0"/>
                  </a:moveTo>
                  <a:lnTo>
                    <a:pt x="6049" y="58"/>
                  </a:lnTo>
                  <a:lnTo>
                    <a:pt x="5036" y="261"/>
                  </a:lnTo>
                  <a:lnTo>
                    <a:pt x="4023" y="608"/>
                  </a:lnTo>
                  <a:lnTo>
                    <a:pt x="3531" y="840"/>
                  </a:lnTo>
                  <a:lnTo>
                    <a:pt x="3039" y="1100"/>
                  </a:lnTo>
                  <a:lnTo>
                    <a:pt x="2142" y="1708"/>
                  </a:lnTo>
                  <a:lnTo>
                    <a:pt x="1389" y="2402"/>
                  </a:lnTo>
                  <a:lnTo>
                    <a:pt x="782" y="3126"/>
                  </a:lnTo>
                  <a:lnTo>
                    <a:pt x="347" y="3878"/>
                  </a:lnTo>
                  <a:lnTo>
                    <a:pt x="58" y="4660"/>
                  </a:lnTo>
                  <a:lnTo>
                    <a:pt x="0" y="5412"/>
                  </a:lnTo>
                  <a:lnTo>
                    <a:pt x="116" y="6136"/>
                  </a:lnTo>
                  <a:lnTo>
                    <a:pt x="261" y="6483"/>
                  </a:lnTo>
                  <a:lnTo>
                    <a:pt x="434" y="6801"/>
                  </a:lnTo>
                  <a:lnTo>
                    <a:pt x="955" y="7322"/>
                  </a:lnTo>
                  <a:lnTo>
                    <a:pt x="1621" y="7727"/>
                  </a:lnTo>
                  <a:lnTo>
                    <a:pt x="2402" y="7988"/>
                  </a:lnTo>
                  <a:lnTo>
                    <a:pt x="3270" y="8075"/>
                  </a:lnTo>
                  <a:lnTo>
                    <a:pt x="4225" y="8046"/>
                  </a:lnTo>
                  <a:lnTo>
                    <a:pt x="5209" y="7843"/>
                  </a:lnTo>
                  <a:lnTo>
                    <a:pt x="6222" y="7496"/>
                  </a:lnTo>
                  <a:lnTo>
                    <a:pt x="6743" y="7235"/>
                  </a:lnTo>
                  <a:lnTo>
                    <a:pt x="7235" y="6975"/>
                  </a:lnTo>
                  <a:lnTo>
                    <a:pt x="8103" y="6396"/>
                  </a:lnTo>
                  <a:lnTo>
                    <a:pt x="8856" y="5701"/>
                  </a:lnTo>
                  <a:lnTo>
                    <a:pt x="9463" y="4978"/>
                  </a:lnTo>
                  <a:lnTo>
                    <a:pt x="9927" y="4197"/>
                  </a:lnTo>
                  <a:lnTo>
                    <a:pt x="10187" y="3415"/>
                  </a:lnTo>
                  <a:lnTo>
                    <a:pt x="10274" y="2663"/>
                  </a:lnTo>
                  <a:lnTo>
                    <a:pt x="10158" y="1939"/>
                  </a:lnTo>
                  <a:lnTo>
                    <a:pt x="9984" y="1592"/>
                  </a:lnTo>
                  <a:lnTo>
                    <a:pt x="9811" y="1274"/>
                  </a:lnTo>
                  <a:lnTo>
                    <a:pt x="9319" y="753"/>
                  </a:lnTo>
                  <a:lnTo>
                    <a:pt x="8653" y="377"/>
                  </a:lnTo>
                  <a:lnTo>
                    <a:pt x="7872" y="116"/>
                  </a:lnTo>
                  <a:lnTo>
                    <a:pt x="6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3"/>
            <p:cNvSpPr/>
            <p:nvPr/>
          </p:nvSpPr>
          <p:spPr>
            <a:xfrm>
              <a:off x="4075063" y="2030175"/>
              <a:ext cx="21000" cy="634500"/>
            </a:xfrm>
            <a:custGeom>
              <a:avLst/>
              <a:gdLst/>
              <a:ahLst/>
              <a:cxnLst/>
              <a:rect l="l" t="t" r="r" b="b"/>
              <a:pathLst>
                <a:path w="840" h="25380" extrusionOk="0">
                  <a:moveTo>
                    <a:pt x="0" y="0"/>
                  </a:moveTo>
                  <a:lnTo>
                    <a:pt x="0"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3"/>
            <p:cNvSpPr/>
            <p:nvPr/>
          </p:nvSpPr>
          <p:spPr>
            <a:xfrm>
              <a:off x="3839913" y="2598100"/>
              <a:ext cx="256875" cy="201875"/>
            </a:xfrm>
            <a:custGeom>
              <a:avLst/>
              <a:gdLst/>
              <a:ahLst/>
              <a:cxnLst/>
              <a:rect l="l" t="t" r="r" b="b"/>
              <a:pathLst>
                <a:path w="10275" h="8075" extrusionOk="0">
                  <a:moveTo>
                    <a:pt x="6975" y="1"/>
                  </a:moveTo>
                  <a:lnTo>
                    <a:pt x="6049" y="58"/>
                  </a:lnTo>
                  <a:lnTo>
                    <a:pt x="5036" y="261"/>
                  </a:lnTo>
                  <a:lnTo>
                    <a:pt x="4024" y="608"/>
                  </a:lnTo>
                  <a:lnTo>
                    <a:pt x="3532" y="840"/>
                  </a:lnTo>
                  <a:lnTo>
                    <a:pt x="3040" y="1100"/>
                  </a:lnTo>
                  <a:lnTo>
                    <a:pt x="2142" y="1708"/>
                  </a:lnTo>
                  <a:lnTo>
                    <a:pt x="1390" y="2374"/>
                  </a:lnTo>
                  <a:lnTo>
                    <a:pt x="782" y="3126"/>
                  </a:lnTo>
                  <a:lnTo>
                    <a:pt x="348" y="3878"/>
                  </a:lnTo>
                  <a:lnTo>
                    <a:pt x="88" y="4660"/>
                  </a:lnTo>
                  <a:lnTo>
                    <a:pt x="1" y="5412"/>
                  </a:lnTo>
                  <a:lnTo>
                    <a:pt x="117" y="6136"/>
                  </a:lnTo>
                  <a:lnTo>
                    <a:pt x="261" y="6483"/>
                  </a:lnTo>
                  <a:lnTo>
                    <a:pt x="435" y="6801"/>
                  </a:lnTo>
                  <a:lnTo>
                    <a:pt x="956" y="7322"/>
                  </a:lnTo>
                  <a:lnTo>
                    <a:pt x="1622" y="7727"/>
                  </a:lnTo>
                  <a:lnTo>
                    <a:pt x="2403" y="7959"/>
                  </a:lnTo>
                  <a:lnTo>
                    <a:pt x="3271" y="8075"/>
                  </a:lnTo>
                  <a:lnTo>
                    <a:pt x="4226" y="8017"/>
                  </a:lnTo>
                  <a:lnTo>
                    <a:pt x="5210" y="7843"/>
                  </a:lnTo>
                  <a:lnTo>
                    <a:pt x="6223" y="7496"/>
                  </a:lnTo>
                  <a:lnTo>
                    <a:pt x="6744" y="7235"/>
                  </a:lnTo>
                  <a:lnTo>
                    <a:pt x="7236" y="6975"/>
                  </a:lnTo>
                  <a:lnTo>
                    <a:pt x="8104" y="6367"/>
                  </a:lnTo>
                  <a:lnTo>
                    <a:pt x="8856" y="5702"/>
                  </a:lnTo>
                  <a:lnTo>
                    <a:pt x="9464" y="4949"/>
                  </a:lnTo>
                  <a:lnTo>
                    <a:pt x="9927" y="4197"/>
                  </a:lnTo>
                  <a:lnTo>
                    <a:pt x="10188" y="3415"/>
                  </a:lnTo>
                  <a:lnTo>
                    <a:pt x="10275" y="2663"/>
                  </a:lnTo>
                  <a:lnTo>
                    <a:pt x="10159" y="1939"/>
                  </a:lnTo>
                  <a:lnTo>
                    <a:pt x="9985" y="1592"/>
                  </a:lnTo>
                  <a:lnTo>
                    <a:pt x="9811" y="1274"/>
                  </a:lnTo>
                  <a:lnTo>
                    <a:pt x="9319" y="753"/>
                  </a:lnTo>
                  <a:lnTo>
                    <a:pt x="8654" y="348"/>
                  </a:lnTo>
                  <a:lnTo>
                    <a:pt x="7873" y="116"/>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3"/>
            <p:cNvSpPr/>
            <p:nvPr/>
          </p:nvSpPr>
          <p:spPr>
            <a:xfrm>
              <a:off x="4761663" y="1789975"/>
              <a:ext cx="21000" cy="634525"/>
            </a:xfrm>
            <a:custGeom>
              <a:avLst/>
              <a:gdLst/>
              <a:ahLst/>
              <a:cxnLst/>
              <a:rect l="l" t="t" r="r" b="b"/>
              <a:pathLst>
                <a:path w="840" h="25381" extrusionOk="0">
                  <a:moveTo>
                    <a:pt x="0" y="0"/>
                  </a:moveTo>
                  <a:lnTo>
                    <a:pt x="0" y="25380"/>
                  </a:lnTo>
                  <a:lnTo>
                    <a:pt x="839" y="25380"/>
                  </a:lnTo>
                  <a:lnTo>
                    <a:pt x="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3"/>
            <p:cNvSpPr/>
            <p:nvPr/>
          </p:nvSpPr>
          <p:spPr>
            <a:xfrm>
              <a:off x="4526513" y="2357900"/>
              <a:ext cx="256875" cy="201875"/>
            </a:xfrm>
            <a:custGeom>
              <a:avLst/>
              <a:gdLst/>
              <a:ahLst/>
              <a:cxnLst/>
              <a:rect l="l" t="t" r="r" b="b"/>
              <a:pathLst>
                <a:path w="10275" h="8075" extrusionOk="0">
                  <a:moveTo>
                    <a:pt x="6975" y="1"/>
                  </a:moveTo>
                  <a:lnTo>
                    <a:pt x="6049" y="59"/>
                  </a:lnTo>
                  <a:lnTo>
                    <a:pt x="5036" y="261"/>
                  </a:lnTo>
                  <a:lnTo>
                    <a:pt x="4023" y="608"/>
                  </a:lnTo>
                  <a:lnTo>
                    <a:pt x="3531" y="840"/>
                  </a:lnTo>
                  <a:lnTo>
                    <a:pt x="3010" y="1100"/>
                  </a:lnTo>
                  <a:lnTo>
                    <a:pt x="2142" y="1708"/>
                  </a:lnTo>
                  <a:lnTo>
                    <a:pt x="1390" y="2374"/>
                  </a:lnTo>
                  <a:lnTo>
                    <a:pt x="782" y="3126"/>
                  </a:lnTo>
                  <a:lnTo>
                    <a:pt x="348" y="3879"/>
                  </a:lnTo>
                  <a:lnTo>
                    <a:pt x="59" y="4660"/>
                  </a:lnTo>
                  <a:lnTo>
                    <a:pt x="1" y="5412"/>
                  </a:lnTo>
                  <a:lnTo>
                    <a:pt x="116" y="6136"/>
                  </a:lnTo>
                  <a:lnTo>
                    <a:pt x="261" y="6483"/>
                  </a:lnTo>
                  <a:lnTo>
                    <a:pt x="435" y="6801"/>
                  </a:lnTo>
                  <a:lnTo>
                    <a:pt x="956" y="7322"/>
                  </a:lnTo>
                  <a:lnTo>
                    <a:pt x="1592" y="7727"/>
                  </a:lnTo>
                  <a:lnTo>
                    <a:pt x="2374" y="7959"/>
                  </a:lnTo>
                  <a:lnTo>
                    <a:pt x="3271" y="8075"/>
                  </a:lnTo>
                  <a:lnTo>
                    <a:pt x="4226" y="8017"/>
                  </a:lnTo>
                  <a:lnTo>
                    <a:pt x="5210" y="7843"/>
                  </a:lnTo>
                  <a:lnTo>
                    <a:pt x="6223" y="7496"/>
                  </a:lnTo>
                  <a:lnTo>
                    <a:pt x="6744" y="7236"/>
                  </a:lnTo>
                  <a:lnTo>
                    <a:pt x="7236" y="6975"/>
                  </a:lnTo>
                  <a:lnTo>
                    <a:pt x="8104" y="6367"/>
                  </a:lnTo>
                  <a:lnTo>
                    <a:pt x="8856" y="5702"/>
                  </a:lnTo>
                  <a:lnTo>
                    <a:pt x="9464" y="4949"/>
                  </a:lnTo>
                  <a:lnTo>
                    <a:pt x="9927" y="4197"/>
                  </a:lnTo>
                  <a:lnTo>
                    <a:pt x="10187" y="3416"/>
                  </a:lnTo>
                  <a:lnTo>
                    <a:pt x="10274" y="2663"/>
                  </a:lnTo>
                  <a:lnTo>
                    <a:pt x="10158" y="1940"/>
                  </a:lnTo>
                  <a:lnTo>
                    <a:pt x="9985" y="1592"/>
                  </a:lnTo>
                  <a:lnTo>
                    <a:pt x="9811" y="1274"/>
                  </a:lnTo>
                  <a:lnTo>
                    <a:pt x="9319" y="753"/>
                  </a:lnTo>
                  <a:lnTo>
                    <a:pt x="8654" y="348"/>
                  </a:lnTo>
                  <a:lnTo>
                    <a:pt x="7872" y="116"/>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3"/>
            <p:cNvSpPr/>
            <p:nvPr/>
          </p:nvSpPr>
          <p:spPr>
            <a:xfrm>
              <a:off x="5448238" y="1669875"/>
              <a:ext cx="21000" cy="634525"/>
            </a:xfrm>
            <a:custGeom>
              <a:avLst/>
              <a:gdLst/>
              <a:ahLst/>
              <a:cxnLst/>
              <a:rect l="l" t="t" r="r" b="b"/>
              <a:pathLst>
                <a:path w="840" h="25381"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3"/>
            <p:cNvSpPr/>
            <p:nvPr/>
          </p:nvSpPr>
          <p:spPr>
            <a:xfrm>
              <a:off x="5213113" y="2237800"/>
              <a:ext cx="256850" cy="201875"/>
            </a:xfrm>
            <a:custGeom>
              <a:avLst/>
              <a:gdLst/>
              <a:ahLst/>
              <a:cxnLst/>
              <a:rect l="l" t="t" r="r" b="b"/>
              <a:pathLst>
                <a:path w="10274" h="8075" extrusionOk="0">
                  <a:moveTo>
                    <a:pt x="6975" y="1"/>
                  </a:moveTo>
                  <a:lnTo>
                    <a:pt x="6049" y="59"/>
                  </a:lnTo>
                  <a:lnTo>
                    <a:pt x="5036" y="232"/>
                  </a:lnTo>
                  <a:lnTo>
                    <a:pt x="4023" y="609"/>
                  </a:lnTo>
                  <a:lnTo>
                    <a:pt x="3531" y="840"/>
                  </a:lnTo>
                  <a:lnTo>
                    <a:pt x="3039" y="1100"/>
                  </a:lnTo>
                  <a:lnTo>
                    <a:pt x="2142" y="1708"/>
                  </a:lnTo>
                  <a:lnTo>
                    <a:pt x="1389" y="2374"/>
                  </a:lnTo>
                  <a:lnTo>
                    <a:pt x="782" y="3126"/>
                  </a:lnTo>
                  <a:lnTo>
                    <a:pt x="348" y="3879"/>
                  </a:lnTo>
                  <a:lnTo>
                    <a:pt x="58" y="4660"/>
                  </a:lnTo>
                  <a:lnTo>
                    <a:pt x="0" y="5412"/>
                  </a:lnTo>
                  <a:lnTo>
                    <a:pt x="116" y="6136"/>
                  </a:lnTo>
                  <a:lnTo>
                    <a:pt x="261" y="6483"/>
                  </a:lnTo>
                  <a:lnTo>
                    <a:pt x="434" y="6802"/>
                  </a:lnTo>
                  <a:lnTo>
                    <a:pt x="955" y="7322"/>
                  </a:lnTo>
                  <a:lnTo>
                    <a:pt x="1592" y="7728"/>
                  </a:lnTo>
                  <a:lnTo>
                    <a:pt x="2373" y="7959"/>
                  </a:lnTo>
                  <a:lnTo>
                    <a:pt x="3271" y="8075"/>
                  </a:lnTo>
                  <a:lnTo>
                    <a:pt x="4226" y="8017"/>
                  </a:lnTo>
                  <a:lnTo>
                    <a:pt x="5210" y="7843"/>
                  </a:lnTo>
                  <a:lnTo>
                    <a:pt x="6222" y="7496"/>
                  </a:lnTo>
                  <a:lnTo>
                    <a:pt x="6743" y="7236"/>
                  </a:lnTo>
                  <a:lnTo>
                    <a:pt x="7235" y="6975"/>
                  </a:lnTo>
                  <a:lnTo>
                    <a:pt x="8103" y="6367"/>
                  </a:lnTo>
                  <a:lnTo>
                    <a:pt x="8856" y="5702"/>
                  </a:lnTo>
                  <a:lnTo>
                    <a:pt x="9464" y="4949"/>
                  </a:lnTo>
                  <a:lnTo>
                    <a:pt x="9927" y="4197"/>
                  </a:lnTo>
                  <a:lnTo>
                    <a:pt x="10187" y="3416"/>
                  </a:lnTo>
                  <a:lnTo>
                    <a:pt x="10274" y="2663"/>
                  </a:lnTo>
                  <a:lnTo>
                    <a:pt x="10158" y="1940"/>
                  </a:lnTo>
                  <a:lnTo>
                    <a:pt x="9985" y="1592"/>
                  </a:lnTo>
                  <a:lnTo>
                    <a:pt x="9811" y="1274"/>
                  </a:lnTo>
                  <a:lnTo>
                    <a:pt x="9319" y="753"/>
                  </a:lnTo>
                  <a:lnTo>
                    <a:pt x="8653" y="348"/>
                  </a:lnTo>
                  <a:lnTo>
                    <a:pt x="7872" y="117"/>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3"/>
            <p:cNvSpPr/>
            <p:nvPr/>
          </p:nvSpPr>
          <p:spPr>
            <a:xfrm>
              <a:off x="6134838" y="1549775"/>
              <a:ext cx="21000" cy="634525"/>
            </a:xfrm>
            <a:custGeom>
              <a:avLst/>
              <a:gdLst/>
              <a:ahLst/>
              <a:cxnLst/>
              <a:rect l="l" t="t" r="r" b="b"/>
              <a:pathLst>
                <a:path w="840" h="25381" extrusionOk="0">
                  <a:moveTo>
                    <a:pt x="0" y="1"/>
                  </a:moveTo>
                  <a:lnTo>
                    <a:pt x="0" y="25380"/>
                  </a:lnTo>
                  <a:lnTo>
                    <a:pt x="840" y="25380"/>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3"/>
            <p:cNvSpPr/>
            <p:nvPr/>
          </p:nvSpPr>
          <p:spPr>
            <a:xfrm>
              <a:off x="5899713" y="2117700"/>
              <a:ext cx="256850" cy="201875"/>
            </a:xfrm>
            <a:custGeom>
              <a:avLst/>
              <a:gdLst/>
              <a:ahLst/>
              <a:cxnLst/>
              <a:rect l="l" t="t" r="r" b="b"/>
              <a:pathLst>
                <a:path w="10274" h="8075" extrusionOk="0">
                  <a:moveTo>
                    <a:pt x="6975" y="1"/>
                  </a:moveTo>
                  <a:lnTo>
                    <a:pt x="6048" y="59"/>
                  </a:lnTo>
                  <a:lnTo>
                    <a:pt x="5036" y="232"/>
                  </a:lnTo>
                  <a:lnTo>
                    <a:pt x="4023" y="609"/>
                  </a:lnTo>
                  <a:lnTo>
                    <a:pt x="3531" y="840"/>
                  </a:lnTo>
                  <a:lnTo>
                    <a:pt x="3039" y="1101"/>
                  </a:lnTo>
                  <a:lnTo>
                    <a:pt x="2142" y="1708"/>
                  </a:lnTo>
                  <a:lnTo>
                    <a:pt x="1389" y="2374"/>
                  </a:lnTo>
                  <a:lnTo>
                    <a:pt x="781" y="3126"/>
                  </a:lnTo>
                  <a:lnTo>
                    <a:pt x="347" y="3879"/>
                  </a:lnTo>
                  <a:lnTo>
                    <a:pt x="87" y="4660"/>
                  </a:lnTo>
                  <a:lnTo>
                    <a:pt x="0" y="5413"/>
                  </a:lnTo>
                  <a:lnTo>
                    <a:pt x="116" y="6136"/>
                  </a:lnTo>
                  <a:lnTo>
                    <a:pt x="261" y="6483"/>
                  </a:lnTo>
                  <a:lnTo>
                    <a:pt x="434" y="6802"/>
                  </a:lnTo>
                  <a:lnTo>
                    <a:pt x="955" y="7323"/>
                  </a:lnTo>
                  <a:lnTo>
                    <a:pt x="1621" y="7728"/>
                  </a:lnTo>
                  <a:lnTo>
                    <a:pt x="2402" y="7959"/>
                  </a:lnTo>
                  <a:lnTo>
                    <a:pt x="3270" y="8075"/>
                  </a:lnTo>
                  <a:lnTo>
                    <a:pt x="4225" y="8017"/>
                  </a:lnTo>
                  <a:lnTo>
                    <a:pt x="5209" y="7843"/>
                  </a:lnTo>
                  <a:lnTo>
                    <a:pt x="6222" y="7496"/>
                  </a:lnTo>
                  <a:lnTo>
                    <a:pt x="6743" y="7236"/>
                  </a:lnTo>
                  <a:lnTo>
                    <a:pt x="7235" y="6975"/>
                  </a:lnTo>
                  <a:lnTo>
                    <a:pt x="8103" y="6368"/>
                  </a:lnTo>
                  <a:lnTo>
                    <a:pt x="8856" y="5702"/>
                  </a:lnTo>
                  <a:lnTo>
                    <a:pt x="9463" y="4949"/>
                  </a:lnTo>
                  <a:lnTo>
                    <a:pt x="9926" y="4197"/>
                  </a:lnTo>
                  <a:lnTo>
                    <a:pt x="10187" y="3416"/>
                  </a:lnTo>
                  <a:lnTo>
                    <a:pt x="10274" y="2663"/>
                  </a:lnTo>
                  <a:lnTo>
                    <a:pt x="10158" y="1940"/>
                  </a:lnTo>
                  <a:lnTo>
                    <a:pt x="9984" y="1593"/>
                  </a:lnTo>
                  <a:lnTo>
                    <a:pt x="9811" y="1274"/>
                  </a:lnTo>
                  <a:lnTo>
                    <a:pt x="9319" y="753"/>
                  </a:lnTo>
                  <a:lnTo>
                    <a:pt x="8653" y="348"/>
                  </a:lnTo>
                  <a:lnTo>
                    <a:pt x="7872" y="117"/>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3"/>
            <p:cNvSpPr/>
            <p:nvPr/>
          </p:nvSpPr>
          <p:spPr>
            <a:xfrm>
              <a:off x="6586288" y="2045350"/>
              <a:ext cx="21025" cy="634525"/>
            </a:xfrm>
            <a:custGeom>
              <a:avLst/>
              <a:gdLst/>
              <a:ahLst/>
              <a:cxnLst/>
              <a:rect l="l" t="t" r="r" b="b"/>
              <a:pathLst>
                <a:path w="841" h="25381" extrusionOk="0">
                  <a:moveTo>
                    <a:pt x="1" y="1"/>
                  </a:moveTo>
                  <a:lnTo>
                    <a:pt x="1" y="25381"/>
                  </a:lnTo>
                  <a:lnTo>
                    <a:pt x="840" y="25381"/>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3"/>
            <p:cNvSpPr/>
            <p:nvPr/>
          </p:nvSpPr>
          <p:spPr>
            <a:xfrm>
              <a:off x="6586288" y="1910075"/>
              <a:ext cx="256875" cy="201875"/>
            </a:xfrm>
            <a:custGeom>
              <a:avLst/>
              <a:gdLst/>
              <a:ahLst/>
              <a:cxnLst/>
              <a:rect l="l" t="t" r="r" b="b"/>
              <a:pathLst>
                <a:path w="10275" h="8075" extrusionOk="0">
                  <a:moveTo>
                    <a:pt x="6975" y="0"/>
                  </a:moveTo>
                  <a:lnTo>
                    <a:pt x="6049" y="58"/>
                  </a:lnTo>
                  <a:lnTo>
                    <a:pt x="5036" y="232"/>
                  </a:lnTo>
                  <a:lnTo>
                    <a:pt x="4023" y="608"/>
                  </a:lnTo>
                  <a:lnTo>
                    <a:pt x="3531" y="840"/>
                  </a:lnTo>
                  <a:lnTo>
                    <a:pt x="3011" y="1100"/>
                  </a:lnTo>
                  <a:lnTo>
                    <a:pt x="2142" y="1708"/>
                  </a:lnTo>
                  <a:lnTo>
                    <a:pt x="1390" y="2373"/>
                  </a:lnTo>
                  <a:lnTo>
                    <a:pt x="782" y="3126"/>
                  </a:lnTo>
                  <a:lnTo>
                    <a:pt x="348" y="3878"/>
                  </a:lnTo>
                  <a:lnTo>
                    <a:pt x="59" y="4660"/>
                  </a:lnTo>
                  <a:lnTo>
                    <a:pt x="1" y="5412"/>
                  </a:lnTo>
                  <a:lnTo>
                    <a:pt x="117" y="6135"/>
                  </a:lnTo>
                  <a:lnTo>
                    <a:pt x="261" y="6483"/>
                  </a:lnTo>
                  <a:lnTo>
                    <a:pt x="435" y="6801"/>
                  </a:lnTo>
                  <a:lnTo>
                    <a:pt x="956" y="7322"/>
                  </a:lnTo>
                  <a:lnTo>
                    <a:pt x="1592" y="7727"/>
                  </a:lnTo>
                  <a:lnTo>
                    <a:pt x="2374" y="7959"/>
                  </a:lnTo>
                  <a:lnTo>
                    <a:pt x="3271" y="8074"/>
                  </a:lnTo>
                  <a:lnTo>
                    <a:pt x="4226" y="8016"/>
                  </a:lnTo>
                  <a:lnTo>
                    <a:pt x="5210" y="7843"/>
                  </a:lnTo>
                  <a:lnTo>
                    <a:pt x="6223" y="7496"/>
                  </a:lnTo>
                  <a:lnTo>
                    <a:pt x="6744" y="7235"/>
                  </a:lnTo>
                  <a:lnTo>
                    <a:pt x="7236" y="6975"/>
                  </a:lnTo>
                  <a:lnTo>
                    <a:pt x="8104" y="6367"/>
                  </a:lnTo>
                  <a:lnTo>
                    <a:pt x="8856" y="5701"/>
                  </a:lnTo>
                  <a:lnTo>
                    <a:pt x="9464" y="4949"/>
                  </a:lnTo>
                  <a:lnTo>
                    <a:pt x="9927" y="4197"/>
                  </a:lnTo>
                  <a:lnTo>
                    <a:pt x="10188" y="3415"/>
                  </a:lnTo>
                  <a:lnTo>
                    <a:pt x="10274" y="2663"/>
                  </a:lnTo>
                  <a:lnTo>
                    <a:pt x="10159" y="1939"/>
                  </a:lnTo>
                  <a:lnTo>
                    <a:pt x="9985" y="1592"/>
                  </a:lnTo>
                  <a:lnTo>
                    <a:pt x="9811" y="1274"/>
                  </a:lnTo>
                  <a:lnTo>
                    <a:pt x="9319" y="753"/>
                  </a:lnTo>
                  <a:lnTo>
                    <a:pt x="8654" y="348"/>
                  </a:lnTo>
                  <a:lnTo>
                    <a:pt x="7872" y="116"/>
                  </a:lnTo>
                  <a:lnTo>
                    <a:pt x="6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3"/>
            <p:cNvSpPr/>
            <p:nvPr/>
          </p:nvSpPr>
          <p:spPr>
            <a:xfrm>
              <a:off x="7974663" y="1876075"/>
              <a:ext cx="14500" cy="904375"/>
            </a:xfrm>
            <a:custGeom>
              <a:avLst/>
              <a:gdLst/>
              <a:ahLst/>
              <a:cxnLst/>
              <a:rect l="l" t="t" r="r" b="b"/>
              <a:pathLst>
                <a:path w="580" h="36175" extrusionOk="0">
                  <a:moveTo>
                    <a:pt x="1" y="0"/>
                  </a:moveTo>
                  <a:lnTo>
                    <a:pt x="1" y="36174"/>
                  </a:lnTo>
                  <a:lnTo>
                    <a:pt x="580" y="36174"/>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3"/>
            <p:cNvSpPr/>
            <p:nvPr/>
          </p:nvSpPr>
          <p:spPr>
            <a:xfrm>
              <a:off x="927863" y="1871725"/>
              <a:ext cx="15225" cy="913775"/>
            </a:xfrm>
            <a:custGeom>
              <a:avLst/>
              <a:gdLst/>
              <a:ahLst/>
              <a:cxnLst/>
              <a:rect l="l" t="t" r="r" b="b"/>
              <a:pathLst>
                <a:path w="609" h="36551" extrusionOk="0">
                  <a:moveTo>
                    <a:pt x="1" y="1"/>
                  </a:moveTo>
                  <a:lnTo>
                    <a:pt x="1" y="36551"/>
                  </a:lnTo>
                  <a:lnTo>
                    <a:pt x="609" y="36551"/>
                  </a:ln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3"/>
            <p:cNvSpPr/>
            <p:nvPr/>
          </p:nvSpPr>
          <p:spPr>
            <a:xfrm>
              <a:off x="8019538" y="1876075"/>
              <a:ext cx="51375" cy="904375"/>
            </a:xfrm>
            <a:custGeom>
              <a:avLst/>
              <a:gdLst/>
              <a:ahLst/>
              <a:cxnLst/>
              <a:rect l="l" t="t" r="r" b="b"/>
              <a:pathLst>
                <a:path w="2055" h="36175" extrusionOk="0">
                  <a:moveTo>
                    <a:pt x="0" y="0"/>
                  </a:moveTo>
                  <a:lnTo>
                    <a:pt x="0" y="36174"/>
                  </a:lnTo>
                  <a:lnTo>
                    <a:pt x="2055" y="36174"/>
                  </a:lnTo>
                  <a:lnTo>
                    <a:pt x="2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3"/>
            <p:cNvSpPr/>
            <p:nvPr/>
          </p:nvSpPr>
          <p:spPr>
            <a:xfrm>
              <a:off x="926438" y="187607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3"/>
            <p:cNvSpPr/>
            <p:nvPr/>
          </p:nvSpPr>
          <p:spPr>
            <a:xfrm>
              <a:off x="926438" y="210252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3"/>
            <p:cNvSpPr/>
            <p:nvPr/>
          </p:nvSpPr>
          <p:spPr>
            <a:xfrm>
              <a:off x="926438" y="2328250"/>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3"/>
            <p:cNvSpPr/>
            <p:nvPr/>
          </p:nvSpPr>
          <p:spPr>
            <a:xfrm>
              <a:off x="926438" y="2554700"/>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3"/>
            <p:cNvSpPr/>
            <p:nvPr/>
          </p:nvSpPr>
          <p:spPr>
            <a:xfrm>
              <a:off x="926438" y="278042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1" name="Google Shape;1311;p53"/>
          <p:cNvSpPr txBox="1">
            <a:spLocks noGrp="1"/>
          </p:cNvSpPr>
          <p:nvPr>
            <p:ph type="ctrTitle"/>
          </p:nvPr>
        </p:nvSpPr>
        <p:spPr>
          <a:xfrm>
            <a:off x="1967344" y="314997"/>
            <a:ext cx="5327700" cy="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Sutartinės</a:t>
            </a:r>
            <a:endParaRPr dirty="0"/>
          </a:p>
        </p:txBody>
      </p:sp>
      <p:sp>
        <p:nvSpPr>
          <p:cNvPr id="3" name="TextBox 2">
            <a:extLst>
              <a:ext uri="{FF2B5EF4-FFF2-40B4-BE49-F238E27FC236}">
                <a16:creationId xmlns:a16="http://schemas.microsoft.com/office/drawing/2014/main" id="{888EB057-F1B1-4CE4-8D17-9E5737EA6721}"/>
              </a:ext>
            </a:extLst>
          </p:cNvPr>
          <p:cNvSpPr txBox="1"/>
          <p:nvPr/>
        </p:nvSpPr>
        <p:spPr>
          <a:xfrm>
            <a:off x="262553" y="659533"/>
            <a:ext cx="4086640" cy="4616648"/>
          </a:xfrm>
          <a:prstGeom prst="rect">
            <a:avLst/>
          </a:prstGeom>
          <a:noFill/>
        </p:spPr>
        <p:txBody>
          <a:bodyPr wrap="square" rtlCol="0">
            <a:spAutoFit/>
          </a:bodyPr>
          <a:lstStyle/>
          <a:p>
            <a:pPr fontAlgn="base"/>
            <a:r>
              <a:rPr lang="lt-LT" sz="1800" dirty="0">
                <a:latin typeface="FrankRuehl" panose="020E0503060101010101" pitchFamily="34" charset="-79"/>
                <a:cs typeface="FrankRuehl" panose="020E0503060101010101" pitchFamily="34" charset="-79"/>
              </a:rPr>
              <a:t>S</a:t>
            </a:r>
            <a:r>
              <a:rPr lang="en-US" sz="1800" dirty="0" err="1">
                <a:latin typeface="FrankRuehl" panose="020E0503060101010101" pitchFamily="34" charset="-79"/>
                <a:cs typeface="FrankRuehl" panose="020E0503060101010101" pitchFamily="34" charset="-79"/>
              </a:rPr>
              <a:t>utartinės</a:t>
            </a:r>
            <a:r>
              <a:rPr lang="en-US" sz="1800" dirty="0">
                <a:latin typeface="FrankRuehl" panose="020E0503060101010101" pitchFamily="34" charset="-79"/>
                <a:cs typeface="FrankRuehl" panose="020E0503060101010101" pitchFamily="34" charset="-79"/>
              </a:rPr>
              <a:t> in particular and folk music in general are currently becoming something of an urban trend, leading young Lithuanians to rethink their stereotypes of folk music as boring and stuck in the past, and make it a part of their eclectic and global contemporary lifestyle. </a:t>
            </a:r>
          </a:p>
          <a:p>
            <a:pPr fontAlgn="base"/>
            <a:r>
              <a:rPr lang="en-US" sz="1800" dirty="0" err="1">
                <a:latin typeface="FrankRuehl" panose="020E0503060101010101" pitchFamily="34" charset="-79"/>
                <a:cs typeface="FrankRuehl" panose="020E0503060101010101" pitchFamily="34" charset="-79"/>
              </a:rPr>
              <a:t>Sutartinės</a:t>
            </a:r>
            <a:r>
              <a:rPr lang="en-US" sz="1800" dirty="0">
                <a:latin typeface="FrankRuehl" panose="020E0503060101010101" pitchFamily="34" charset="-79"/>
                <a:cs typeface="FrankRuehl" panose="020E0503060101010101" pitchFamily="34" charset="-79"/>
              </a:rPr>
              <a:t> are now on UNESCO’s Representative List of the Intangible Cultural Heritage of Humanity. </a:t>
            </a:r>
          </a:p>
          <a:p>
            <a:pPr fontAlgn="base"/>
            <a:r>
              <a:rPr lang="en-US" sz="1800" dirty="0">
                <a:latin typeface="FrankRuehl" panose="020E0503060101010101" pitchFamily="34" charset="-79"/>
                <a:cs typeface="FrankRuehl" panose="020E0503060101010101" pitchFamily="34" charset="-79"/>
              </a:rPr>
              <a:t>Folk music finds such unlikely bedfellows as techno or hip hop, a phenomenon that is practically unparalleled in many other countries. </a:t>
            </a:r>
          </a:p>
          <a:p>
            <a:pPr fontAlgn="base"/>
            <a:endParaRPr lang="en-US" sz="1600" dirty="0">
              <a:latin typeface="FrankRuehl" panose="020E0503060101010101" pitchFamily="34" charset="-79"/>
              <a:cs typeface="FrankRuehl" panose="020E0503060101010101" pitchFamily="34" charset="-79"/>
            </a:endParaRPr>
          </a:p>
          <a:p>
            <a:r>
              <a:rPr lang="lt-LT" sz="1200" dirty="0">
                <a:hlinkClick r:id="rId3"/>
              </a:rPr>
              <a:t>https://www.youtube.com/watch?v=nrCgicL2KIQ</a:t>
            </a:r>
            <a:endParaRPr lang="en-US" sz="1200" dirty="0"/>
          </a:p>
          <a:p>
            <a:endParaRPr lang="lt-LT" dirty="0"/>
          </a:p>
        </p:txBody>
      </p:sp>
      <p:pic>
        <p:nvPicPr>
          <p:cNvPr id="15362" name="Picture 2" descr="Sutartinės: žodžio, muzikos ir šokio ryšys | Atostogos kaime">
            <a:extLst>
              <a:ext uri="{FF2B5EF4-FFF2-40B4-BE49-F238E27FC236}">
                <a16:creationId xmlns:a16="http://schemas.microsoft.com/office/drawing/2014/main" id="{0492785F-E2B2-434D-A757-1285FE76E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768" y="2381813"/>
            <a:ext cx="3804819" cy="2536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8" name="Google Shape;918;p42"/>
          <p:cNvSpPr txBox="1">
            <a:spLocks noGrp="1"/>
          </p:cNvSpPr>
          <p:nvPr>
            <p:ph type="ctrTitle"/>
          </p:nvPr>
        </p:nvSpPr>
        <p:spPr>
          <a:xfrm>
            <a:off x="375430" y="561106"/>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POP, Rock and basketball</a:t>
            </a:r>
            <a:endParaRPr dirty="0"/>
          </a:p>
        </p:txBody>
      </p:sp>
      <p:sp>
        <p:nvSpPr>
          <p:cNvPr id="919" name="Google Shape;919;p42"/>
          <p:cNvSpPr/>
          <p:nvPr/>
        </p:nvSpPr>
        <p:spPr>
          <a:xfrm>
            <a:off x="4806956" y="508412"/>
            <a:ext cx="731400" cy="73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8178580" y="508288"/>
            <a:ext cx="731400" cy="73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5953424" y="508288"/>
            <a:ext cx="731400" cy="73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7114401" y="508288"/>
            <a:ext cx="731400" cy="73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42"/>
          <p:cNvGrpSpPr/>
          <p:nvPr/>
        </p:nvGrpSpPr>
        <p:grpSpPr>
          <a:xfrm>
            <a:off x="6203580" y="598123"/>
            <a:ext cx="231087" cy="544477"/>
            <a:chOff x="7688313" y="1501251"/>
            <a:chExt cx="153058" cy="360628"/>
          </a:xfrm>
        </p:grpSpPr>
        <p:sp>
          <p:nvSpPr>
            <p:cNvPr id="924" name="Google Shape;924;p42"/>
            <p:cNvSpPr/>
            <p:nvPr/>
          </p:nvSpPr>
          <p:spPr>
            <a:xfrm>
              <a:off x="7688313" y="1637192"/>
              <a:ext cx="153058" cy="211098"/>
            </a:xfrm>
            <a:custGeom>
              <a:avLst/>
              <a:gdLst/>
              <a:ahLst/>
              <a:cxnLst/>
              <a:rect l="l" t="t" r="r" b="b"/>
              <a:pathLst>
                <a:path w="5857" h="8078" extrusionOk="0">
                  <a:moveTo>
                    <a:pt x="2328" y="0"/>
                  </a:moveTo>
                  <a:cubicBezTo>
                    <a:pt x="1270" y="0"/>
                    <a:pt x="404" y="866"/>
                    <a:pt x="404" y="1924"/>
                  </a:cubicBezTo>
                  <a:lnTo>
                    <a:pt x="404" y="3183"/>
                  </a:lnTo>
                  <a:cubicBezTo>
                    <a:pt x="404" y="3327"/>
                    <a:pt x="500" y="3453"/>
                    <a:pt x="645" y="3481"/>
                  </a:cubicBezTo>
                  <a:cubicBezTo>
                    <a:pt x="895" y="3529"/>
                    <a:pt x="1077" y="3751"/>
                    <a:pt x="1077" y="4001"/>
                  </a:cubicBezTo>
                  <a:lnTo>
                    <a:pt x="1077" y="4241"/>
                  </a:lnTo>
                  <a:cubicBezTo>
                    <a:pt x="1077" y="4520"/>
                    <a:pt x="866" y="4751"/>
                    <a:pt x="597" y="4780"/>
                  </a:cubicBezTo>
                  <a:cubicBezTo>
                    <a:pt x="260" y="4818"/>
                    <a:pt x="0" y="5097"/>
                    <a:pt x="0" y="5433"/>
                  </a:cubicBezTo>
                  <a:lnTo>
                    <a:pt x="0" y="5847"/>
                  </a:lnTo>
                  <a:cubicBezTo>
                    <a:pt x="0" y="7078"/>
                    <a:pt x="1000" y="8078"/>
                    <a:pt x="2231" y="8078"/>
                  </a:cubicBezTo>
                  <a:lnTo>
                    <a:pt x="3616" y="8078"/>
                  </a:lnTo>
                  <a:cubicBezTo>
                    <a:pt x="4857" y="8078"/>
                    <a:pt x="5857" y="7078"/>
                    <a:pt x="5857" y="5847"/>
                  </a:cubicBezTo>
                  <a:lnTo>
                    <a:pt x="5857" y="5433"/>
                  </a:lnTo>
                  <a:cubicBezTo>
                    <a:pt x="5847" y="5097"/>
                    <a:pt x="5597" y="4808"/>
                    <a:pt x="5260" y="4780"/>
                  </a:cubicBezTo>
                  <a:cubicBezTo>
                    <a:pt x="4991" y="4751"/>
                    <a:pt x="4789" y="4520"/>
                    <a:pt x="4789" y="4251"/>
                  </a:cubicBezTo>
                  <a:lnTo>
                    <a:pt x="4789" y="4010"/>
                  </a:lnTo>
                  <a:cubicBezTo>
                    <a:pt x="4780" y="3751"/>
                    <a:pt x="4962" y="3529"/>
                    <a:pt x="5212" y="3481"/>
                  </a:cubicBezTo>
                  <a:cubicBezTo>
                    <a:pt x="5357" y="3453"/>
                    <a:pt x="5453" y="3327"/>
                    <a:pt x="5453" y="3183"/>
                  </a:cubicBezTo>
                  <a:lnTo>
                    <a:pt x="5453" y="1924"/>
                  </a:lnTo>
                  <a:cubicBezTo>
                    <a:pt x="5453" y="866"/>
                    <a:pt x="4597" y="0"/>
                    <a:pt x="3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7745857" y="1637192"/>
              <a:ext cx="95514" cy="211098"/>
            </a:xfrm>
            <a:custGeom>
              <a:avLst/>
              <a:gdLst/>
              <a:ahLst/>
              <a:cxnLst/>
              <a:rect l="l" t="t" r="r" b="b"/>
              <a:pathLst>
                <a:path w="3655" h="8078" extrusionOk="0">
                  <a:moveTo>
                    <a:pt x="1" y="0"/>
                  </a:moveTo>
                  <a:cubicBezTo>
                    <a:pt x="1010" y="68"/>
                    <a:pt x="1808" y="904"/>
                    <a:pt x="1799" y="1924"/>
                  </a:cubicBezTo>
                  <a:lnTo>
                    <a:pt x="1799" y="3183"/>
                  </a:lnTo>
                  <a:cubicBezTo>
                    <a:pt x="1799" y="3327"/>
                    <a:pt x="1703" y="3453"/>
                    <a:pt x="1558" y="3481"/>
                  </a:cubicBezTo>
                  <a:cubicBezTo>
                    <a:pt x="1308" y="3529"/>
                    <a:pt x="1135" y="3751"/>
                    <a:pt x="1135" y="4001"/>
                  </a:cubicBezTo>
                  <a:lnTo>
                    <a:pt x="1135" y="4241"/>
                  </a:lnTo>
                  <a:cubicBezTo>
                    <a:pt x="1135" y="4520"/>
                    <a:pt x="1337" y="4751"/>
                    <a:pt x="1616" y="4780"/>
                  </a:cubicBezTo>
                  <a:cubicBezTo>
                    <a:pt x="1953" y="4818"/>
                    <a:pt x="2203" y="5097"/>
                    <a:pt x="2203" y="5433"/>
                  </a:cubicBezTo>
                  <a:lnTo>
                    <a:pt x="2203" y="5847"/>
                  </a:lnTo>
                  <a:cubicBezTo>
                    <a:pt x="2203" y="7059"/>
                    <a:pt x="1222" y="8059"/>
                    <a:pt x="10" y="8078"/>
                  </a:cubicBezTo>
                  <a:lnTo>
                    <a:pt x="1424" y="8078"/>
                  </a:lnTo>
                  <a:cubicBezTo>
                    <a:pt x="2655" y="8078"/>
                    <a:pt x="3655" y="7078"/>
                    <a:pt x="3655" y="5847"/>
                  </a:cubicBezTo>
                  <a:lnTo>
                    <a:pt x="3655" y="5433"/>
                  </a:lnTo>
                  <a:cubicBezTo>
                    <a:pt x="3655" y="5097"/>
                    <a:pt x="3405" y="4808"/>
                    <a:pt x="3068" y="4780"/>
                  </a:cubicBezTo>
                  <a:cubicBezTo>
                    <a:pt x="2789" y="4751"/>
                    <a:pt x="2587" y="4520"/>
                    <a:pt x="2587" y="4241"/>
                  </a:cubicBezTo>
                  <a:lnTo>
                    <a:pt x="2587" y="4010"/>
                  </a:lnTo>
                  <a:cubicBezTo>
                    <a:pt x="2587" y="3751"/>
                    <a:pt x="2760" y="3529"/>
                    <a:pt x="3010" y="3481"/>
                  </a:cubicBezTo>
                  <a:cubicBezTo>
                    <a:pt x="3155" y="3453"/>
                    <a:pt x="3251" y="3327"/>
                    <a:pt x="3251" y="3183"/>
                  </a:cubicBezTo>
                  <a:lnTo>
                    <a:pt x="3251" y="1924"/>
                  </a:lnTo>
                  <a:cubicBezTo>
                    <a:pt x="3251" y="866"/>
                    <a:pt x="2395" y="0"/>
                    <a:pt x="1328"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7750143" y="1792210"/>
              <a:ext cx="29634" cy="69669"/>
            </a:xfrm>
            <a:custGeom>
              <a:avLst/>
              <a:gdLst/>
              <a:ahLst/>
              <a:cxnLst/>
              <a:rect l="l" t="t" r="r" b="b"/>
              <a:pathLst>
                <a:path w="1134" h="2666" extrusionOk="0">
                  <a:moveTo>
                    <a:pt x="101" y="0"/>
                  </a:moveTo>
                  <a:cubicBezTo>
                    <a:pt x="41" y="0"/>
                    <a:pt x="1" y="54"/>
                    <a:pt x="10" y="117"/>
                  </a:cubicBezTo>
                  <a:lnTo>
                    <a:pt x="154" y="2559"/>
                  </a:lnTo>
                  <a:cubicBezTo>
                    <a:pt x="154" y="2617"/>
                    <a:pt x="202" y="2665"/>
                    <a:pt x="260" y="2665"/>
                  </a:cubicBezTo>
                  <a:lnTo>
                    <a:pt x="875" y="2665"/>
                  </a:lnTo>
                  <a:cubicBezTo>
                    <a:pt x="933" y="2665"/>
                    <a:pt x="981" y="2617"/>
                    <a:pt x="981" y="2559"/>
                  </a:cubicBezTo>
                  <a:lnTo>
                    <a:pt x="1125" y="117"/>
                  </a:lnTo>
                  <a:cubicBezTo>
                    <a:pt x="1134" y="54"/>
                    <a:pt x="1085" y="0"/>
                    <a:pt x="1032" y="0"/>
                  </a:cubicBezTo>
                  <a:cubicBezTo>
                    <a:pt x="1028" y="0"/>
                    <a:pt x="1024" y="1"/>
                    <a:pt x="1019" y="1"/>
                  </a:cubicBezTo>
                  <a:lnTo>
                    <a:pt x="115" y="1"/>
                  </a:lnTo>
                  <a:cubicBezTo>
                    <a:pt x="110" y="1"/>
                    <a:pt x="106" y="0"/>
                    <a:pt x="101"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7766214" y="1504256"/>
              <a:ext cx="23389" cy="11080"/>
            </a:xfrm>
            <a:custGeom>
              <a:avLst/>
              <a:gdLst/>
              <a:ahLst/>
              <a:cxnLst/>
              <a:rect l="l" t="t" r="r" b="b"/>
              <a:pathLst>
                <a:path w="895" h="424" extrusionOk="0">
                  <a:moveTo>
                    <a:pt x="270" y="0"/>
                  </a:moveTo>
                  <a:cubicBezTo>
                    <a:pt x="0" y="0"/>
                    <a:pt x="0" y="424"/>
                    <a:pt x="270" y="424"/>
                  </a:cubicBezTo>
                  <a:lnTo>
                    <a:pt x="616" y="424"/>
                  </a:lnTo>
                  <a:cubicBezTo>
                    <a:pt x="895" y="424"/>
                    <a:pt x="895" y="0"/>
                    <a:pt x="616"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7741075" y="1503995"/>
              <a:ext cx="22657" cy="11080"/>
            </a:xfrm>
            <a:custGeom>
              <a:avLst/>
              <a:gdLst/>
              <a:ahLst/>
              <a:cxnLst/>
              <a:rect l="l" t="t" r="r" b="b"/>
              <a:pathLst>
                <a:path w="867" h="424" extrusionOk="0">
                  <a:moveTo>
                    <a:pt x="280" y="1"/>
                  </a:moveTo>
                  <a:cubicBezTo>
                    <a:pt x="1" y="1"/>
                    <a:pt x="1" y="424"/>
                    <a:pt x="280" y="424"/>
                  </a:cubicBezTo>
                  <a:lnTo>
                    <a:pt x="587" y="424"/>
                  </a:lnTo>
                  <a:cubicBezTo>
                    <a:pt x="866" y="424"/>
                    <a:pt x="866" y="1"/>
                    <a:pt x="587"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7765953" y="1529134"/>
              <a:ext cx="27178" cy="10819"/>
            </a:xfrm>
            <a:custGeom>
              <a:avLst/>
              <a:gdLst/>
              <a:ahLst/>
              <a:cxnLst/>
              <a:rect l="l" t="t" r="r" b="b"/>
              <a:pathLst>
                <a:path w="1040" h="414" extrusionOk="0">
                  <a:moveTo>
                    <a:pt x="280" y="0"/>
                  </a:moveTo>
                  <a:cubicBezTo>
                    <a:pt x="1" y="0"/>
                    <a:pt x="1" y="414"/>
                    <a:pt x="280" y="414"/>
                  </a:cubicBezTo>
                  <a:lnTo>
                    <a:pt x="760" y="414"/>
                  </a:lnTo>
                  <a:cubicBezTo>
                    <a:pt x="1039" y="414"/>
                    <a:pt x="1039" y="0"/>
                    <a:pt x="760"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7737573" y="1528873"/>
              <a:ext cx="26159" cy="10845"/>
            </a:xfrm>
            <a:custGeom>
              <a:avLst/>
              <a:gdLst/>
              <a:ahLst/>
              <a:cxnLst/>
              <a:rect l="l" t="t" r="r" b="b"/>
              <a:pathLst>
                <a:path w="1001" h="415" extrusionOk="0">
                  <a:moveTo>
                    <a:pt x="269" y="1"/>
                  </a:moveTo>
                  <a:cubicBezTo>
                    <a:pt x="0" y="1"/>
                    <a:pt x="0" y="414"/>
                    <a:pt x="269" y="414"/>
                  </a:cubicBezTo>
                  <a:lnTo>
                    <a:pt x="721" y="414"/>
                  </a:lnTo>
                  <a:cubicBezTo>
                    <a:pt x="1000" y="414"/>
                    <a:pt x="1000" y="1"/>
                    <a:pt x="721"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7751632" y="1523594"/>
              <a:ext cx="26420" cy="186482"/>
            </a:xfrm>
            <a:custGeom>
              <a:avLst/>
              <a:gdLst/>
              <a:ahLst/>
              <a:cxnLst/>
              <a:rect l="l" t="t" r="r" b="b"/>
              <a:pathLst>
                <a:path w="1011" h="7136" extrusionOk="0">
                  <a:moveTo>
                    <a:pt x="251" y="1"/>
                  </a:moveTo>
                  <a:lnTo>
                    <a:pt x="10" y="6896"/>
                  </a:lnTo>
                  <a:cubicBezTo>
                    <a:pt x="1" y="7030"/>
                    <a:pt x="106" y="7136"/>
                    <a:pt x="241" y="7136"/>
                  </a:cubicBezTo>
                  <a:lnTo>
                    <a:pt x="780" y="7136"/>
                  </a:lnTo>
                  <a:cubicBezTo>
                    <a:pt x="905" y="7136"/>
                    <a:pt x="1010" y="7030"/>
                    <a:pt x="1010" y="6896"/>
                  </a:cubicBezTo>
                  <a:lnTo>
                    <a:pt x="770" y="1"/>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a:off x="7764960" y="1523594"/>
              <a:ext cx="13092" cy="186482"/>
            </a:xfrm>
            <a:custGeom>
              <a:avLst/>
              <a:gdLst/>
              <a:ahLst/>
              <a:cxnLst/>
              <a:rect l="l" t="t" r="r" b="b"/>
              <a:pathLst>
                <a:path w="501" h="7136" extrusionOk="0">
                  <a:moveTo>
                    <a:pt x="0" y="1"/>
                  </a:moveTo>
                  <a:lnTo>
                    <a:pt x="0" y="7136"/>
                  </a:lnTo>
                  <a:lnTo>
                    <a:pt x="270" y="7136"/>
                  </a:lnTo>
                  <a:cubicBezTo>
                    <a:pt x="395" y="7136"/>
                    <a:pt x="500" y="7021"/>
                    <a:pt x="500" y="6896"/>
                  </a:cubicBezTo>
                  <a:lnTo>
                    <a:pt x="260" y="1"/>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7749881" y="1501251"/>
              <a:ext cx="30418" cy="41498"/>
            </a:xfrm>
            <a:custGeom>
              <a:avLst/>
              <a:gdLst/>
              <a:ahLst/>
              <a:cxnLst/>
              <a:rect l="l" t="t" r="r" b="b"/>
              <a:pathLst>
                <a:path w="1164" h="1588" extrusionOk="0">
                  <a:moveTo>
                    <a:pt x="279" y="0"/>
                  </a:moveTo>
                  <a:cubicBezTo>
                    <a:pt x="241" y="0"/>
                    <a:pt x="202" y="29"/>
                    <a:pt x="202" y="77"/>
                  </a:cubicBezTo>
                  <a:lnTo>
                    <a:pt x="10" y="1500"/>
                  </a:lnTo>
                  <a:cubicBezTo>
                    <a:pt x="0" y="1548"/>
                    <a:pt x="39" y="1587"/>
                    <a:pt x="87" y="1587"/>
                  </a:cubicBezTo>
                  <a:lnTo>
                    <a:pt x="1068" y="1587"/>
                  </a:lnTo>
                  <a:cubicBezTo>
                    <a:pt x="1072" y="1588"/>
                    <a:pt x="1076" y="1588"/>
                    <a:pt x="1080" y="1588"/>
                  </a:cubicBezTo>
                  <a:cubicBezTo>
                    <a:pt x="1124" y="1588"/>
                    <a:pt x="1163" y="1544"/>
                    <a:pt x="1154" y="1500"/>
                  </a:cubicBezTo>
                  <a:lnTo>
                    <a:pt x="962" y="77"/>
                  </a:lnTo>
                  <a:cubicBezTo>
                    <a:pt x="952" y="29"/>
                    <a:pt x="923" y="0"/>
                    <a:pt x="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7718967" y="1737201"/>
              <a:ext cx="24904" cy="60444"/>
            </a:xfrm>
            <a:custGeom>
              <a:avLst/>
              <a:gdLst/>
              <a:ahLst/>
              <a:cxnLst/>
              <a:rect l="l" t="t" r="r" b="b"/>
              <a:pathLst>
                <a:path w="953" h="2313" extrusionOk="0">
                  <a:moveTo>
                    <a:pt x="741" y="1"/>
                  </a:moveTo>
                  <a:cubicBezTo>
                    <a:pt x="626" y="1"/>
                    <a:pt x="539" y="97"/>
                    <a:pt x="539" y="212"/>
                  </a:cubicBezTo>
                  <a:lnTo>
                    <a:pt x="539" y="635"/>
                  </a:lnTo>
                  <a:cubicBezTo>
                    <a:pt x="529" y="779"/>
                    <a:pt x="472" y="914"/>
                    <a:pt x="376" y="1020"/>
                  </a:cubicBezTo>
                  <a:cubicBezTo>
                    <a:pt x="78" y="1299"/>
                    <a:pt x="1" y="1731"/>
                    <a:pt x="174" y="2097"/>
                  </a:cubicBezTo>
                  <a:lnTo>
                    <a:pt x="222" y="2193"/>
                  </a:lnTo>
                  <a:cubicBezTo>
                    <a:pt x="264" y="2277"/>
                    <a:pt x="334" y="2312"/>
                    <a:pt x="404" y="2312"/>
                  </a:cubicBezTo>
                  <a:cubicBezTo>
                    <a:pt x="543" y="2312"/>
                    <a:pt x="680" y="2176"/>
                    <a:pt x="597" y="2010"/>
                  </a:cubicBezTo>
                  <a:lnTo>
                    <a:pt x="549" y="1914"/>
                  </a:lnTo>
                  <a:cubicBezTo>
                    <a:pt x="453" y="1712"/>
                    <a:pt x="501" y="1472"/>
                    <a:pt x="664" y="1318"/>
                  </a:cubicBezTo>
                  <a:cubicBezTo>
                    <a:pt x="847" y="1135"/>
                    <a:pt x="953" y="895"/>
                    <a:pt x="953" y="635"/>
                  </a:cubicBezTo>
                  <a:lnTo>
                    <a:pt x="953" y="202"/>
                  </a:lnTo>
                  <a:cubicBezTo>
                    <a:pt x="953" y="97"/>
                    <a:pt x="856" y="1"/>
                    <a:pt x="741"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7786075" y="1737201"/>
              <a:ext cx="24904" cy="60444"/>
            </a:xfrm>
            <a:custGeom>
              <a:avLst/>
              <a:gdLst/>
              <a:ahLst/>
              <a:cxnLst/>
              <a:rect l="l" t="t" r="r" b="b"/>
              <a:pathLst>
                <a:path w="953" h="2313" extrusionOk="0">
                  <a:moveTo>
                    <a:pt x="207" y="1"/>
                  </a:moveTo>
                  <a:cubicBezTo>
                    <a:pt x="103" y="1"/>
                    <a:pt x="0" y="68"/>
                    <a:pt x="0" y="202"/>
                  </a:cubicBezTo>
                  <a:lnTo>
                    <a:pt x="0" y="635"/>
                  </a:lnTo>
                  <a:cubicBezTo>
                    <a:pt x="0" y="895"/>
                    <a:pt x="106" y="1135"/>
                    <a:pt x="289" y="1318"/>
                  </a:cubicBezTo>
                  <a:cubicBezTo>
                    <a:pt x="452" y="1472"/>
                    <a:pt x="500" y="1712"/>
                    <a:pt x="404" y="1914"/>
                  </a:cubicBezTo>
                  <a:lnTo>
                    <a:pt x="356" y="2010"/>
                  </a:lnTo>
                  <a:cubicBezTo>
                    <a:pt x="273" y="2176"/>
                    <a:pt x="410" y="2312"/>
                    <a:pt x="548" y="2312"/>
                  </a:cubicBezTo>
                  <a:cubicBezTo>
                    <a:pt x="618" y="2312"/>
                    <a:pt x="689" y="2277"/>
                    <a:pt x="731" y="2193"/>
                  </a:cubicBezTo>
                  <a:lnTo>
                    <a:pt x="779" y="2097"/>
                  </a:lnTo>
                  <a:cubicBezTo>
                    <a:pt x="952" y="1731"/>
                    <a:pt x="866" y="1299"/>
                    <a:pt x="577" y="1020"/>
                  </a:cubicBezTo>
                  <a:cubicBezTo>
                    <a:pt x="471" y="924"/>
                    <a:pt x="414" y="789"/>
                    <a:pt x="414" y="645"/>
                  </a:cubicBezTo>
                  <a:lnTo>
                    <a:pt x="414" y="202"/>
                  </a:lnTo>
                  <a:cubicBezTo>
                    <a:pt x="414" y="68"/>
                    <a:pt x="310" y="1"/>
                    <a:pt x="207"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7764960" y="1792210"/>
              <a:ext cx="14608" cy="69669"/>
            </a:xfrm>
            <a:custGeom>
              <a:avLst/>
              <a:gdLst/>
              <a:ahLst/>
              <a:cxnLst/>
              <a:rect l="l" t="t" r="r" b="b"/>
              <a:pathLst>
                <a:path w="559" h="2666" extrusionOk="0">
                  <a:moveTo>
                    <a:pt x="465" y="0"/>
                  </a:moveTo>
                  <a:cubicBezTo>
                    <a:pt x="461" y="0"/>
                    <a:pt x="457" y="1"/>
                    <a:pt x="452" y="1"/>
                  </a:cubicBezTo>
                  <a:lnTo>
                    <a:pt x="0" y="1"/>
                  </a:lnTo>
                  <a:lnTo>
                    <a:pt x="0" y="2665"/>
                  </a:lnTo>
                  <a:lnTo>
                    <a:pt x="308" y="2665"/>
                  </a:lnTo>
                  <a:cubicBezTo>
                    <a:pt x="366" y="2665"/>
                    <a:pt x="414" y="2617"/>
                    <a:pt x="414" y="2559"/>
                  </a:cubicBezTo>
                  <a:lnTo>
                    <a:pt x="558" y="117"/>
                  </a:lnTo>
                  <a:cubicBezTo>
                    <a:pt x="558" y="54"/>
                    <a:pt x="517" y="0"/>
                    <a:pt x="465"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7751397" y="1814109"/>
              <a:ext cx="27152" cy="11080"/>
            </a:xfrm>
            <a:custGeom>
              <a:avLst/>
              <a:gdLst/>
              <a:ahLst/>
              <a:cxnLst/>
              <a:rect l="l" t="t" r="r" b="b"/>
              <a:pathLst>
                <a:path w="1039" h="424" extrusionOk="0">
                  <a:moveTo>
                    <a:pt x="0" y="0"/>
                  </a:moveTo>
                  <a:lnTo>
                    <a:pt x="29" y="423"/>
                  </a:lnTo>
                  <a:lnTo>
                    <a:pt x="1010" y="423"/>
                  </a:lnTo>
                  <a:lnTo>
                    <a:pt x="1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7764960" y="1814109"/>
              <a:ext cx="13589" cy="11080"/>
            </a:xfrm>
            <a:custGeom>
              <a:avLst/>
              <a:gdLst/>
              <a:ahLst/>
              <a:cxnLst/>
              <a:rect l="l" t="t" r="r" b="b"/>
              <a:pathLst>
                <a:path w="520" h="424" extrusionOk="0">
                  <a:moveTo>
                    <a:pt x="0" y="0"/>
                  </a:moveTo>
                  <a:lnTo>
                    <a:pt x="0" y="423"/>
                  </a:lnTo>
                  <a:lnTo>
                    <a:pt x="491" y="423"/>
                  </a:lnTo>
                  <a:lnTo>
                    <a:pt x="5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7764960" y="1501251"/>
              <a:ext cx="15105" cy="41472"/>
            </a:xfrm>
            <a:custGeom>
              <a:avLst/>
              <a:gdLst/>
              <a:ahLst/>
              <a:cxnLst/>
              <a:rect l="l" t="t" r="r" b="b"/>
              <a:pathLst>
                <a:path w="578" h="1587" extrusionOk="0">
                  <a:moveTo>
                    <a:pt x="0" y="0"/>
                  </a:moveTo>
                  <a:lnTo>
                    <a:pt x="0" y="1587"/>
                  </a:lnTo>
                  <a:lnTo>
                    <a:pt x="491" y="1587"/>
                  </a:lnTo>
                  <a:cubicBezTo>
                    <a:pt x="539" y="1587"/>
                    <a:pt x="577" y="1548"/>
                    <a:pt x="568" y="1500"/>
                  </a:cubicBezTo>
                  <a:lnTo>
                    <a:pt x="375" y="77"/>
                  </a:lnTo>
                  <a:cubicBezTo>
                    <a:pt x="375" y="29"/>
                    <a:pt x="337" y="0"/>
                    <a:pt x="298"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42"/>
          <p:cNvGrpSpPr/>
          <p:nvPr/>
        </p:nvGrpSpPr>
        <p:grpSpPr>
          <a:xfrm>
            <a:off x="5058809" y="608498"/>
            <a:ext cx="227694" cy="544477"/>
            <a:chOff x="8150179" y="1501251"/>
            <a:chExt cx="150811" cy="360628"/>
          </a:xfrm>
        </p:grpSpPr>
        <p:sp>
          <p:nvSpPr>
            <p:cNvPr id="941" name="Google Shape;941;p42"/>
            <p:cNvSpPr/>
            <p:nvPr/>
          </p:nvSpPr>
          <p:spPr>
            <a:xfrm>
              <a:off x="8150179" y="1656034"/>
              <a:ext cx="150549" cy="205846"/>
            </a:xfrm>
            <a:custGeom>
              <a:avLst/>
              <a:gdLst/>
              <a:ahLst/>
              <a:cxnLst/>
              <a:rect l="l" t="t" r="r" b="b"/>
              <a:pathLst>
                <a:path w="5761" h="7877" extrusionOk="0">
                  <a:moveTo>
                    <a:pt x="2886" y="1"/>
                  </a:moveTo>
                  <a:cubicBezTo>
                    <a:pt x="2799" y="1"/>
                    <a:pt x="2626" y="1"/>
                    <a:pt x="2549" y="10"/>
                  </a:cubicBezTo>
                  <a:cubicBezTo>
                    <a:pt x="1520" y="87"/>
                    <a:pt x="722" y="626"/>
                    <a:pt x="722" y="1693"/>
                  </a:cubicBezTo>
                  <a:cubicBezTo>
                    <a:pt x="722" y="1962"/>
                    <a:pt x="770" y="2241"/>
                    <a:pt x="885" y="2491"/>
                  </a:cubicBezTo>
                  <a:cubicBezTo>
                    <a:pt x="1058" y="2933"/>
                    <a:pt x="982" y="3433"/>
                    <a:pt x="674" y="3789"/>
                  </a:cubicBezTo>
                  <a:cubicBezTo>
                    <a:pt x="241" y="4299"/>
                    <a:pt x="1" y="4943"/>
                    <a:pt x="1" y="5607"/>
                  </a:cubicBezTo>
                  <a:cubicBezTo>
                    <a:pt x="1" y="7068"/>
                    <a:pt x="1116" y="7790"/>
                    <a:pt x="2549" y="7866"/>
                  </a:cubicBezTo>
                  <a:cubicBezTo>
                    <a:pt x="2626" y="7866"/>
                    <a:pt x="2799" y="7876"/>
                    <a:pt x="2886" y="7876"/>
                  </a:cubicBezTo>
                  <a:cubicBezTo>
                    <a:pt x="2962" y="7876"/>
                    <a:pt x="3136" y="7876"/>
                    <a:pt x="3222" y="7866"/>
                  </a:cubicBezTo>
                  <a:cubicBezTo>
                    <a:pt x="4645" y="7790"/>
                    <a:pt x="5761" y="7068"/>
                    <a:pt x="5761" y="5607"/>
                  </a:cubicBezTo>
                  <a:cubicBezTo>
                    <a:pt x="5761" y="4943"/>
                    <a:pt x="5530" y="4299"/>
                    <a:pt x="5097" y="3789"/>
                  </a:cubicBezTo>
                  <a:cubicBezTo>
                    <a:pt x="4780" y="3433"/>
                    <a:pt x="4703" y="2933"/>
                    <a:pt x="4886" y="2491"/>
                  </a:cubicBezTo>
                  <a:cubicBezTo>
                    <a:pt x="4991" y="2241"/>
                    <a:pt x="5049" y="1962"/>
                    <a:pt x="5049" y="1693"/>
                  </a:cubicBezTo>
                  <a:cubicBezTo>
                    <a:pt x="5049" y="626"/>
                    <a:pt x="4251" y="87"/>
                    <a:pt x="3222" y="10"/>
                  </a:cubicBezTo>
                  <a:cubicBezTo>
                    <a:pt x="3136" y="10"/>
                    <a:pt x="2972" y="1"/>
                    <a:pt x="2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8206468" y="1656034"/>
              <a:ext cx="94521" cy="205846"/>
            </a:xfrm>
            <a:custGeom>
              <a:avLst/>
              <a:gdLst/>
              <a:ahLst/>
              <a:cxnLst/>
              <a:rect l="l" t="t" r="r" b="b"/>
              <a:pathLst>
                <a:path w="3617" h="7877" extrusionOk="0">
                  <a:moveTo>
                    <a:pt x="732" y="1"/>
                  </a:moveTo>
                  <a:cubicBezTo>
                    <a:pt x="645" y="1"/>
                    <a:pt x="472" y="1"/>
                    <a:pt x="395" y="10"/>
                  </a:cubicBezTo>
                  <a:cubicBezTo>
                    <a:pt x="308" y="20"/>
                    <a:pt x="231" y="29"/>
                    <a:pt x="155" y="39"/>
                  </a:cubicBezTo>
                  <a:cubicBezTo>
                    <a:pt x="991" y="77"/>
                    <a:pt x="2135" y="327"/>
                    <a:pt x="2135" y="1049"/>
                  </a:cubicBezTo>
                  <a:cubicBezTo>
                    <a:pt x="2145" y="2010"/>
                    <a:pt x="1645" y="1962"/>
                    <a:pt x="1280" y="2491"/>
                  </a:cubicBezTo>
                  <a:cubicBezTo>
                    <a:pt x="1010" y="2885"/>
                    <a:pt x="1183" y="3433"/>
                    <a:pt x="1491" y="3789"/>
                  </a:cubicBezTo>
                  <a:cubicBezTo>
                    <a:pt x="1924" y="4299"/>
                    <a:pt x="2155" y="4943"/>
                    <a:pt x="2155" y="5607"/>
                  </a:cubicBezTo>
                  <a:cubicBezTo>
                    <a:pt x="2155" y="6934"/>
                    <a:pt x="1241" y="7655"/>
                    <a:pt x="1" y="7828"/>
                  </a:cubicBezTo>
                  <a:cubicBezTo>
                    <a:pt x="135" y="7847"/>
                    <a:pt x="260" y="7857"/>
                    <a:pt x="395" y="7866"/>
                  </a:cubicBezTo>
                  <a:cubicBezTo>
                    <a:pt x="481" y="7866"/>
                    <a:pt x="645" y="7876"/>
                    <a:pt x="732" y="7876"/>
                  </a:cubicBezTo>
                  <a:cubicBezTo>
                    <a:pt x="818" y="7876"/>
                    <a:pt x="982" y="7876"/>
                    <a:pt x="1068" y="7866"/>
                  </a:cubicBezTo>
                  <a:cubicBezTo>
                    <a:pt x="2491" y="7790"/>
                    <a:pt x="3616" y="7068"/>
                    <a:pt x="3616" y="5607"/>
                  </a:cubicBezTo>
                  <a:cubicBezTo>
                    <a:pt x="3616" y="4943"/>
                    <a:pt x="3376" y="4299"/>
                    <a:pt x="2943" y="3789"/>
                  </a:cubicBezTo>
                  <a:cubicBezTo>
                    <a:pt x="2626" y="3433"/>
                    <a:pt x="2549" y="2933"/>
                    <a:pt x="2732" y="2491"/>
                  </a:cubicBezTo>
                  <a:cubicBezTo>
                    <a:pt x="2837" y="2241"/>
                    <a:pt x="2895" y="1962"/>
                    <a:pt x="2895" y="1693"/>
                  </a:cubicBezTo>
                  <a:cubicBezTo>
                    <a:pt x="2895" y="626"/>
                    <a:pt x="2097" y="87"/>
                    <a:pt x="1068" y="10"/>
                  </a:cubicBezTo>
                  <a:cubicBezTo>
                    <a:pt x="982" y="10"/>
                    <a:pt x="818" y="1"/>
                    <a:pt x="732"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8209996" y="1513559"/>
              <a:ext cx="30941" cy="168894"/>
            </a:xfrm>
            <a:custGeom>
              <a:avLst/>
              <a:gdLst/>
              <a:ahLst/>
              <a:cxnLst/>
              <a:rect l="l" t="t" r="r" b="b"/>
              <a:pathLst>
                <a:path w="1184" h="6463" extrusionOk="0">
                  <a:moveTo>
                    <a:pt x="250" y="0"/>
                  </a:moveTo>
                  <a:lnTo>
                    <a:pt x="10" y="6347"/>
                  </a:lnTo>
                  <a:cubicBezTo>
                    <a:pt x="0" y="6414"/>
                    <a:pt x="58" y="6462"/>
                    <a:pt x="116" y="6462"/>
                  </a:cubicBezTo>
                  <a:lnTo>
                    <a:pt x="1068" y="6462"/>
                  </a:lnTo>
                  <a:cubicBezTo>
                    <a:pt x="1135" y="6462"/>
                    <a:pt x="1183" y="6405"/>
                    <a:pt x="1173" y="6347"/>
                  </a:cubicBezTo>
                  <a:lnTo>
                    <a:pt x="933" y="0"/>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8198419" y="1702785"/>
              <a:ext cx="54329" cy="54303"/>
            </a:xfrm>
            <a:custGeom>
              <a:avLst/>
              <a:gdLst/>
              <a:ahLst/>
              <a:cxnLst/>
              <a:rect l="l" t="t" r="r" b="b"/>
              <a:pathLst>
                <a:path w="2079" h="2078" extrusionOk="0">
                  <a:moveTo>
                    <a:pt x="1040" y="0"/>
                  </a:moveTo>
                  <a:cubicBezTo>
                    <a:pt x="463" y="0"/>
                    <a:pt x="1" y="471"/>
                    <a:pt x="1" y="1039"/>
                  </a:cubicBezTo>
                  <a:cubicBezTo>
                    <a:pt x="1" y="1616"/>
                    <a:pt x="463" y="2077"/>
                    <a:pt x="1040" y="2077"/>
                  </a:cubicBezTo>
                  <a:cubicBezTo>
                    <a:pt x="1607" y="2077"/>
                    <a:pt x="2078" y="1616"/>
                    <a:pt x="2078" y="1039"/>
                  </a:cubicBezTo>
                  <a:cubicBezTo>
                    <a:pt x="2078" y="471"/>
                    <a:pt x="1607" y="0"/>
                    <a:pt x="1040"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8189639" y="1809327"/>
              <a:ext cx="71629" cy="21141"/>
            </a:xfrm>
            <a:custGeom>
              <a:avLst/>
              <a:gdLst/>
              <a:ahLst/>
              <a:cxnLst/>
              <a:rect l="l" t="t" r="r" b="b"/>
              <a:pathLst>
                <a:path w="2741" h="809" extrusionOk="0">
                  <a:moveTo>
                    <a:pt x="106" y="0"/>
                  </a:moveTo>
                  <a:cubicBezTo>
                    <a:pt x="48" y="0"/>
                    <a:pt x="0" y="48"/>
                    <a:pt x="0" y="106"/>
                  </a:cubicBezTo>
                  <a:lnTo>
                    <a:pt x="0" y="702"/>
                  </a:lnTo>
                  <a:cubicBezTo>
                    <a:pt x="0" y="760"/>
                    <a:pt x="48" y="808"/>
                    <a:pt x="106" y="808"/>
                  </a:cubicBezTo>
                  <a:lnTo>
                    <a:pt x="2635" y="808"/>
                  </a:lnTo>
                  <a:cubicBezTo>
                    <a:pt x="2693" y="808"/>
                    <a:pt x="2741" y="760"/>
                    <a:pt x="2741" y="702"/>
                  </a:cubicBezTo>
                  <a:lnTo>
                    <a:pt x="2741" y="106"/>
                  </a:lnTo>
                  <a:cubicBezTo>
                    <a:pt x="2741" y="48"/>
                    <a:pt x="2693" y="0"/>
                    <a:pt x="2635"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8189639" y="1817114"/>
              <a:ext cx="71629" cy="13354"/>
            </a:xfrm>
            <a:custGeom>
              <a:avLst/>
              <a:gdLst/>
              <a:ahLst/>
              <a:cxnLst/>
              <a:rect l="l" t="t" r="r" b="b"/>
              <a:pathLst>
                <a:path w="2741" h="511" extrusionOk="0">
                  <a:moveTo>
                    <a:pt x="0" y="0"/>
                  </a:moveTo>
                  <a:lnTo>
                    <a:pt x="0" y="404"/>
                  </a:lnTo>
                  <a:cubicBezTo>
                    <a:pt x="0" y="462"/>
                    <a:pt x="48" y="510"/>
                    <a:pt x="106" y="510"/>
                  </a:cubicBezTo>
                  <a:lnTo>
                    <a:pt x="2635" y="510"/>
                  </a:lnTo>
                  <a:cubicBezTo>
                    <a:pt x="2693" y="510"/>
                    <a:pt x="2741" y="462"/>
                    <a:pt x="2741" y="404"/>
                  </a:cubicBezTo>
                  <a:lnTo>
                    <a:pt x="2741" y="10"/>
                  </a:lnTo>
                  <a:cubicBezTo>
                    <a:pt x="2741" y="58"/>
                    <a:pt x="2693" y="106"/>
                    <a:pt x="2635" y="106"/>
                  </a:cubicBezTo>
                  <a:lnTo>
                    <a:pt x="106" y="106"/>
                  </a:lnTo>
                  <a:cubicBezTo>
                    <a:pt x="48" y="106"/>
                    <a:pt x="0" y="58"/>
                    <a:pt x="0" y="0"/>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8225571" y="1513559"/>
              <a:ext cx="15366" cy="168894"/>
            </a:xfrm>
            <a:custGeom>
              <a:avLst/>
              <a:gdLst/>
              <a:ahLst/>
              <a:cxnLst/>
              <a:rect l="l" t="t" r="r" b="b"/>
              <a:pathLst>
                <a:path w="588" h="6463" extrusionOk="0">
                  <a:moveTo>
                    <a:pt x="1" y="0"/>
                  </a:moveTo>
                  <a:lnTo>
                    <a:pt x="1" y="10"/>
                  </a:lnTo>
                  <a:lnTo>
                    <a:pt x="1" y="6462"/>
                  </a:lnTo>
                  <a:lnTo>
                    <a:pt x="472" y="6462"/>
                  </a:lnTo>
                  <a:cubicBezTo>
                    <a:pt x="539" y="6462"/>
                    <a:pt x="587" y="6414"/>
                    <a:pt x="587" y="6347"/>
                  </a:cubicBezTo>
                  <a:lnTo>
                    <a:pt x="347"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2"/>
            <p:cNvSpPr/>
            <p:nvPr/>
          </p:nvSpPr>
          <p:spPr>
            <a:xfrm>
              <a:off x="8204456" y="1501251"/>
              <a:ext cx="41995" cy="50018"/>
            </a:xfrm>
            <a:custGeom>
              <a:avLst/>
              <a:gdLst/>
              <a:ahLst/>
              <a:cxnLst/>
              <a:rect l="l" t="t" r="r" b="b"/>
              <a:pathLst>
                <a:path w="1607" h="1914" extrusionOk="0">
                  <a:moveTo>
                    <a:pt x="193" y="0"/>
                  </a:moveTo>
                  <a:cubicBezTo>
                    <a:pt x="87" y="0"/>
                    <a:pt x="1" y="96"/>
                    <a:pt x="10" y="202"/>
                  </a:cubicBezTo>
                  <a:lnTo>
                    <a:pt x="155" y="1741"/>
                  </a:lnTo>
                  <a:cubicBezTo>
                    <a:pt x="164" y="1837"/>
                    <a:pt x="241" y="1914"/>
                    <a:pt x="337" y="1914"/>
                  </a:cubicBezTo>
                  <a:lnTo>
                    <a:pt x="1280" y="1914"/>
                  </a:lnTo>
                  <a:cubicBezTo>
                    <a:pt x="1376" y="1914"/>
                    <a:pt x="1453" y="1837"/>
                    <a:pt x="1462" y="1741"/>
                  </a:cubicBezTo>
                  <a:lnTo>
                    <a:pt x="1597" y="202"/>
                  </a:lnTo>
                  <a:cubicBezTo>
                    <a:pt x="1607" y="96"/>
                    <a:pt x="152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2"/>
            <p:cNvSpPr/>
            <p:nvPr/>
          </p:nvSpPr>
          <p:spPr>
            <a:xfrm>
              <a:off x="8225571" y="1501251"/>
              <a:ext cx="20880" cy="50018"/>
            </a:xfrm>
            <a:custGeom>
              <a:avLst/>
              <a:gdLst/>
              <a:ahLst/>
              <a:cxnLst/>
              <a:rect l="l" t="t" r="r" b="b"/>
              <a:pathLst>
                <a:path w="799" h="1914" extrusionOk="0">
                  <a:moveTo>
                    <a:pt x="1" y="0"/>
                  </a:moveTo>
                  <a:lnTo>
                    <a:pt x="1" y="1914"/>
                  </a:lnTo>
                  <a:lnTo>
                    <a:pt x="472" y="1914"/>
                  </a:lnTo>
                  <a:cubicBezTo>
                    <a:pt x="568" y="1914"/>
                    <a:pt x="645" y="1837"/>
                    <a:pt x="654" y="1741"/>
                  </a:cubicBezTo>
                  <a:lnTo>
                    <a:pt x="789" y="202"/>
                  </a:lnTo>
                  <a:cubicBezTo>
                    <a:pt x="799" y="96"/>
                    <a:pt x="712" y="0"/>
                    <a:pt x="606"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2"/>
          <p:cNvGrpSpPr/>
          <p:nvPr/>
        </p:nvGrpSpPr>
        <p:grpSpPr>
          <a:xfrm>
            <a:off x="8254871" y="583803"/>
            <a:ext cx="585668" cy="469315"/>
            <a:chOff x="6670400" y="3826468"/>
            <a:chExt cx="387911" cy="310846"/>
          </a:xfrm>
        </p:grpSpPr>
        <p:sp>
          <p:nvSpPr>
            <p:cNvPr id="951" name="Google Shape;951;p42"/>
            <p:cNvSpPr/>
            <p:nvPr/>
          </p:nvSpPr>
          <p:spPr>
            <a:xfrm>
              <a:off x="6732648" y="3971687"/>
              <a:ext cx="263625" cy="165628"/>
            </a:xfrm>
            <a:custGeom>
              <a:avLst/>
              <a:gdLst/>
              <a:ahLst/>
              <a:cxnLst/>
              <a:rect l="l" t="t" r="r" b="b"/>
              <a:pathLst>
                <a:path w="10088" h="6338" extrusionOk="0">
                  <a:moveTo>
                    <a:pt x="1" y="0"/>
                  </a:moveTo>
                  <a:lnTo>
                    <a:pt x="1" y="4856"/>
                  </a:lnTo>
                  <a:cubicBezTo>
                    <a:pt x="1" y="5202"/>
                    <a:pt x="414" y="5520"/>
                    <a:pt x="1097" y="5779"/>
                  </a:cubicBezTo>
                  <a:cubicBezTo>
                    <a:pt x="1232" y="5828"/>
                    <a:pt x="1366" y="5866"/>
                    <a:pt x="1520" y="5914"/>
                  </a:cubicBezTo>
                  <a:cubicBezTo>
                    <a:pt x="1655" y="5953"/>
                    <a:pt x="1799" y="5991"/>
                    <a:pt x="1943" y="6020"/>
                  </a:cubicBezTo>
                  <a:cubicBezTo>
                    <a:pt x="2039" y="6049"/>
                    <a:pt x="2145" y="6068"/>
                    <a:pt x="2260" y="6087"/>
                  </a:cubicBezTo>
                  <a:cubicBezTo>
                    <a:pt x="2914" y="6212"/>
                    <a:pt x="3578" y="6289"/>
                    <a:pt x="4251" y="6318"/>
                  </a:cubicBezTo>
                  <a:cubicBezTo>
                    <a:pt x="4443" y="6328"/>
                    <a:pt x="4636" y="6337"/>
                    <a:pt x="4828" y="6337"/>
                  </a:cubicBezTo>
                  <a:lnTo>
                    <a:pt x="5261" y="6337"/>
                  </a:lnTo>
                  <a:cubicBezTo>
                    <a:pt x="6232" y="6328"/>
                    <a:pt x="7193" y="6222"/>
                    <a:pt x="8145" y="6020"/>
                  </a:cubicBezTo>
                  <a:cubicBezTo>
                    <a:pt x="8290" y="5991"/>
                    <a:pt x="8434" y="5953"/>
                    <a:pt x="8569" y="5914"/>
                  </a:cubicBezTo>
                  <a:cubicBezTo>
                    <a:pt x="9511" y="5645"/>
                    <a:pt x="10088" y="5270"/>
                    <a:pt x="10088" y="4847"/>
                  </a:cubicBezTo>
                  <a:lnTo>
                    <a:pt x="100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6980175" y="3971687"/>
              <a:ext cx="16098" cy="145271"/>
            </a:xfrm>
            <a:custGeom>
              <a:avLst/>
              <a:gdLst/>
              <a:ahLst/>
              <a:cxnLst/>
              <a:rect l="l" t="t" r="r" b="b"/>
              <a:pathLst>
                <a:path w="616" h="5559" extrusionOk="0">
                  <a:moveTo>
                    <a:pt x="0" y="0"/>
                  </a:moveTo>
                  <a:lnTo>
                    <a:pt x="0" y="5558"/>
                  </a:lnTo>
                  <a:cubicBezTo>
                    <a:pt x="395" y="5347"/>
                    <a:pt x="616" y="5106"/>
                    <a:pt x="616" y="4847"/>
                  </a:cubicBezTo>
                  <a:lnTo>
                    <a:pt x="616"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6858789" y="3989823"/>
              <a:ext cx="11342" cy="147492"/>
            </a:xfrm>
            <a:custGeom>
              <a:avLst/>
              <a:gdLst/>
              <a:ahLst/>
              <a:cxnLst/>
              <a:rect l="l" t="t" r="r" b="b"/>
              <a:pathLst>
                <a:path w="434" h="5644" extrusionOk="0">
                  <a:moveTo>
                    <a:pt x="214" y="1"/>
                  </a:moveTo>
                  <a:cubicBezTo>
                    <a:pt x="107" y="1"/>
                    <a:pt x="1" y="71"/>
                    <a:pt x="1" y="210"/>
                  </a:cubicBezTo>
                  <a:lnTo>
                    <a:pt x="1" y="5643"/>
                  </a:lnTo>
                  <a:lnTo>
                    <a:pt x="434" y="5643"/>
                  </a:lnTo>
                  <a:lnTo>
                    <a:pt x="434" y="210"/>
                  </a:lnTo>
                  <a:cubicBezTo>
                    <a:pt x="429" y="71"/>
                    <a:pt x="321"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6772108" y="3989770"/>
              <a:ext cx="11342" cy="72910"/>
            </a:xfrm>
            <a:custGeom>
              <a:avLst/>
              <a:gdLst/>
              <a:ahLst/>
              <a:cxnLst/>
              <a:rect l="l" t="t" r="r" b="b"/>
              <a:pathLst>
                <a:path w="434" h="2790" extrusionOk="0">
                  <a:moveTo>
                    <a:pt x="222" y="1"/>
                  </a:moveTo>
                  <a:cubicBezTo>
                    <a:pt x="97" y="1"/>
                    <a:pt x="0" y="97"/>
                    <a:pt x="0" y="212"/>
                  </a:cubicBezTo>
                  <a:lnTo>
                    <a:pt x="0" y="2568"/>
                  </a:lnTo>
                  <a:cubicBezTo>
                    <a:pt x="0" y="2693"/>
                    <a:pt x="97" y="2789"/>
                    <a:pt x="222" y="2789"/>
                  </a:cubicBezTo>
                  <a:cubicBezTo>
                    <a:pt x="337" y="2789"/>
                    <a:pt x="433" y="2683"/>
                    <a:pt x="433" y="2568"/>
                  </a:cubicBezTo>
                  <a:lnTo>
                    <a:pt x="433" y="212"/>
                  </a:lnTo>
                  <a:cubicBezTo>
                    <a:pt x="433" y="97"/>
                    <a:pt x="33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6772108" y="4074701"/>
              <a:ext cx="11342" cy="54303"/>
            </a:xfrm>
            <a:custGeom>
              <a:avLst/>
              <a:gdLst/>
              <a:ahLst/>
              <a:cxnLst/>
              <a:rect l="l" t="t" r="r" b="b"/>
              <a:pathLst>
                <a:path w="434" h="2078" extrusionOk="0">
                  <a:moveTo>
                    <a:pt x="222" y="1"/>
                  </a:moveTo>
                  <a:cubicBezTo>
                    <a:pt x="97" y="1"/>
                    <a:pt x="10" y="97"/>
                    <a:pt x="0" y="212"/>
                  </a:cubicBezTo>
                  <a:lnTo>
                    <a:pt x="0" y="1972"/>
                  </a:lnTo>
                  <a:cubicBezTo>
                    <a:pt x="135" y="2011"/>
                    <a:pt x="279" y="2049"/>
                    <a:pt x="423" y="2078"/>
                  </a:cubicBezTo>
                  <a:cubicBezTo>
                    <a:pt x="433" y="2059"/>
                    <a:pt x="433" y="2049"/>
                    <a:pt x="433" y="2030"/>
                  </a:cubicBezTo>
                  <a:cubicBezTo>
                    <a:pt x="433" y="1414"/>
                    <a:pt x="433" y="818"/>
                    <a:pt x="433" y="212"/>
                  </a:cubicBezTo>
                  <a:cubicBezTo>
                    <a:pt x="433" y="97"/>
                    <a:pt x="33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6945235" y="3989823"/>
              <a:ext cx="11342" cy="139182"/>
            </a:xfrm>
            <a:custGeom>
              <a:avLst/>
              <a:gdLst/>
              <a:ahLst/>
              <a:cxnLst/>
              <a:rect l="l" t="t" r="r" b="b"/>
              <a:pathLst>
                <a:path w="434" h="5326" extrusionOk="0">
                  <a:moveTo>
                    <a:pt x="217" y="1"/>
                  </a:moveTo>
                  <a:cubicBezTo>
                    <a:pt x="109" y="1"/>
                    <a:pt x="1" y="71"/>
                    <a:pt x="1" y="210"/>
                  </a:cubicBezTo>
                  <a:lnTo>
                    <a:pt x="1" y="5278"/>
                  </a:lnTo>
                  <a:cubicBezTo>
                    <a:pt x="1" y="5297"/>
                    <a:pt x="10" y="5307"/>
                    <a:pt x="10" y="5326"/>
                  </a:cubicBezTo>
                  <a:cubicBezTo>
                    <a:pt x="155" y="5297"/>
                    <a:pt x="299" y="5259"/>
                    <a:pt x="434" y="5220"/>
                  </a:cubicBezTo>
                  <a:lnTo>
                    <a:pt x="434" y="210"/>
                  </a:lnTo>
                  <a:cubicBezTo>
                    <a:pt x="434" y="71"/>
                    <a:pt x="325" y="1"/>
                    <a:pt x="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6732412" y="3961887"/>
              <a:ext cx="263860" cy="63084"/>
            </a:xfrm>
            <a:custGeom>
              <a:avLst/>
              <a:gdLst/>
              <a:ahLst/>
              <a:cxnLst/>
              <a:rect l="l" t="t" r="r" b="b"/>
              <a:pathLst>
                <a:path w="10097" h="2414" extrusionOk="0">
                  <a:moveTo>
                    <a:pt x="0" y="0"/>
                  </a:moveTo>
                  <a:lnTo>
                    <a:pt x="0" y="933"/>
                  </a:lnTo>
                  <a:cubicBezTo>
                    <a:pt x="0" y="1673"/>
                    <a:pt x="1846" y="2279"/>
                    <a:pt x="4250" y="2395"/>
                  </a:cubicBezTo>
                  <a:cubicBezTo>
                    <a:pt x="4510" y="2404"/>
                    <a:pt x="4779" y="2414"/>
                    <a:pt x="5048" y="2414"/>
                  </a:cubicBezTo>
                  <a:cubicBezTo>
                    <a:pt x="7837" y="2414"/>
                    <a:pt x="10097" y="1750"/>
                    <a:pt x="10097" y="933"/>
                  </a:cubicBezTo>
                  <a:lnTo>
                    <a:pt x="10097" y="0"/>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6980175" y="3961887"/>
              <a:ext cx="16098" cy="42727"/>
            </a:xfrm>
            <a:custGeom>
              <a:avLst/>
              <a:gdLst/>
              <a:ahLst/>
              <a:cxnLst/>
              <a:rect l="l" t="t" r="r" b="b"/>
              <a:pathLst>
                <a:path w="616" h="1635" extrusionOk="0">
                  <a:moveTo>
                    <a:pt x="0" y="0"/>
                  </a:moveTo>
                  <a:lnTo>
                    <a:pt x="0" y="1635"/>
                  </a:lnTo>
                  <a:cubicBezTo>
                    <a:pt x="395" y="1423"/>
                    <a:pt x="616" y="1183"/>
                    <a:pt x="616" y="933"/>
                  </a:cubicBezTo>
                  <a:lnTo>
                    <a:pt x="616"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6732412" y="3922924"/>
              <a:ext cx="263860" cy="77692"/>
            </a:xfrm>
            <a:custGeom>
              <a:avLst/>
              <a:gdLst/>
              <a:ahLst/>
              <a:cxnLst/>
              <a:rect l="l" t="t" r="r" b="b"/>
              <a:pathLst>
                <a:path w="10097" h="2973" extrusionOk="0">
                  <a:moveTo>
                    <a:pt x="5048" y="1"/>
                  </a:moveTo>
                  <a:cubicBezTo>
                    <a:pt x="2260" y="1"/>
                    <a:pt x="0" y="664"/>
                    <a:pt x="0" y="1482"/>
                  </a:cubicBezTo>
                  <a:cubicBezTo>
                    <a:pt x="0" y="2309"/>
                    <a:pt x="2260" y="2972"/>
                    <a:pt x="5048" y="2972"/>
                  </a:cubicBezTo>
                  <a:cubicBezTo>
                    <a:pt x="7837" y="2972"/>
                    <a:pt x="10097" y="2309"/>
                    <a:pt x="10097" y="1482"/>
                  </a:cubicBezTo>
                  <a:cubicBezTo>
                    <a:pt x="10097" y="664"/>
                    <a:pt x="7837" y="1"/>
                    <a:pt x="5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6843475" y="3922924"/>
              <a:ext cx="152797" cy="77692"/>
            </a:xfrm>
            <a:custGeom>
              <a:avLst/>
              <a:gdLst/>
              <a:ahLst/>
              <a:cxnLst/>
              <a:rect l="l" t="t" r="r" b="b"/>
              <a:pathLst>
                <a:path w="5847" h="2973" extrusionOk="0">
                  <a:moveTo>
                    <a:pt x="798" y="1"/>
                  </a:moveTo>
                  <a:cubicBezTo>
                    <a:pt x="529" y="1"/>
                    <a:pt x="260" y="10"/>
                    <a:pt x="0" y="20"/>
                  </a:cubicBezTo>
                  <a:cubicBezTo>
                    <a:pt x="2404" y="135"/>
                    <a:pt x="4251" y="741"/>
                    <a:pt x="4251" y="1491"/>
                  </a:cubicBezTo>
                  <a:cubicBezTo>
                    <a:pt x="4251" y="2232"/>
                    <a:pt x="2414" y="2837"/>
                    <a:pt x="0" y="2953"/>
                  </a:cubicBezTo>
                  <a:cubicBezTo>
                    <a:pt x="260" y="2962"/>
                    <a:pt x="529" y="2972"/>
                    <a:pt x="798" y="2972"/>
                  </a:cubicBezTo>
                  <a:cubicBezTo>
                    <a:pt x="3587" y="2972"/>
                    <a:pt x="5847" y="2309"/>
                    <a:pt x="5847" y="1491"/>
                  </a:cubicBezTo>
                  <a:cubicBezTo>
                    <a:pt x="5847" y="664"/>
                    <a:pt x="3587"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6884190" y="3826678"/>
              <a:ext cx="131708" cy="127448"/>
            </a:xfrm>
            <a:custGeom>
              <a:avLst/>
              <a:gdLst/>
              <a:ahLst/>
              <a:cxnLst/>
              <a:rect l="l" t="t" r="r" b="b"/>
              <a:pathLst>
                <a:path w="5040" h="4877" extrusionOk="0">
                  <a:moveTo>
                    <a:pt x="4729" y="1"/>
                  </a:moveTo>
                  <a:cubicBezTo>
                    <a:pt x="4678" y="1"/>
                    <a:pt x="4625" y="21"/>
                    <a:pt x="4577" y="68"/>
                  </a:cubicBezTo>
                  <a:lnTo>
                    <a:pt x="135" y="4511"/>
                  </a:lnTo>
                  <a:cubicBezTo>
                    <a:pt x="0" y="4645"/>
                    <a:pt x="96" y="4866"/>
                    <a:pt x="279" y="4876"/>
                  </a:cubicBezTo>
                  <a:cubicBezTo>
                    <a:pt x="337" y="4876"/>
                    <a:pt x="394" y="4857"/>
                    <a:pt x="433" y="4818"/>
                  </a:cubicBezTo>
                  <a:lnTo>
                    <a:pt x="4885" y="366"/>
                  </a:lnTo>
                  <a:cubicBezTo>
                    <a:pt x="5040" y="212"/>
                    <a:pt x="4896" y="1"/>
                    <a:pt x="4729"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6878153" y="3942026"/>
              <a:ext cx="19861" cy="19887"/>
            </a:xfrm>
            <a:custGeom>
              <a:avLst/>
              <a:gdLst/>
              <a:ahLst/>
              <a:cxnLst/>
              <a:rect l="l" t="t" r="r" b="b"/>
              <a:pathLst>
                <a:path w="760" h="761" extrusionOk="0">
                  <a:moveTo>
                    <a:pt x="385" y="1"/>
                  </a:moveTo>
                  <a:cubicBezTo>
                    <a:pt x="173" y="1"/>
                    <a:pt x="0" y="174"/>
                    <a:pt x="0" y="376"/>
                  </a:cubicBezTo>
                  <a:cubicBezTo>
                    <a:pt x="0" y="587"/>
                    <a:pt x="173" y="760"/>
                    <a:pt x="385" y="760"/>
                  </a:cubicBezTo>
                  <a:cubicBezTo>
                    <a:pt x="587" y="760"/>
                    <a:pt x="760" y="587"/>
                    <a:pt x="760" y="376"/>
                  </a:cubicBezTo>
                  <a:cubicBezTo>
                    <a:pt x="760" y="174"/>
                    <a:pt x="587" y="1"/>
                    <a:pt x="385"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6712996" y="3826468"/>
              <a:ext cx="131499" cy="127657"/>
            </a:xfrm>
            <a:custGeom>
              <a:avLst/>
              <a:gdLst/>
              <a:ahLst/>
              <a:cxnLst/>
              <a:rect l="l" t="t" r="r" b="b"/>
              <a:pathLst>
                <a:path w="5032" h="4885" extrusionOk="0">
                  <a:moveTo>
                    <a:pt x="307" y="1"/>
                  </a:moveTo>
                  <a:cubicBezTo>
                    <a:pt x="142" y="1"/>
                    <a:pt x="1" y="219"/>
                    <a:pt x="156" y="374"/>
                  </a:cubicBezTo>
                  <a:lnTo>
                    <a:pt x="4599" y="4817"/>
                  </a:lnTo>
                  <a:cubicBezTo>
                    <a:pt x="4638" y="4855"/>
                    <a:pt x="4695" y="4884"/>
                    <a:pt x="4753" y="4884"/>
                  </a:cubicBezTo>
                  <a:lnTo>
                    <a:pt x="4753" y="4874"/>
                  </a:lnTo>
                  <a:cubicBezTo>
                    <a:pt x="4936" y="4874"/>
                    <a:pt x="5032" y="4653"/>
                    <a:pt x="4907" y="4519"/>
                  </a:cubicBezTo>
                  <a:lnTo>
                    <a:pt x="455" y="66"/>
                  </a:lnTo>
                  <a:cubicBezTo>
                    <a:pt x="408" y="20"/>
                    <a:pt x="357" y="1"/>
                    <a:pt x="307" y="1"/>
                  </a:cubicBez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6830906" y="3942026"/>
              <a:ext cx="19626" cy="19887"/>
            </a:xfrm>
            <a:custGeom>
              <a:avLst/>
              <a:gdLst/>
              <a:ahLst/>
              <a:cxnLst/>
              <a:rect l="l" t="t" r="r" b="b"/>
              <a:pathLst>
                <a:path w="751" h="761" extrusionOk="0">
                  <a:moveTo>
                    <a:pt x="376" y="1"/>
                  </a:moveTo>
                  <a:cubicBezTo>
                    <a:pt x="164" y="1"/>
                    <a:pt x="1" y="174"/>
                    <a:pt x="1" y="376"/>
                  </a:cubicBezTo>
                  <a:cubicBezTo>
                    <a:pt x="1" y="587"/>
                    <a:pt x="164" y="760"/>
                    <a:pt x="376" y="760"/>
                  </a:cubicBezTo>
                  <a:cubicBezTo>
                    <a:pt x="587" y="760"/>
                    <a:pt x="751" y="587"/>
                    <a:pt x="751" y="376"/>
                  </a:cubicBezTo>
                  <a:cubicBezTo>
                    <a:pt x="751" y="174"/>
                    <a:pt x="587" y="1"/>
                    <a:pt x="376"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6706933" y="3869822"/>
              <a:ext cx="45601" cy="58903"/>
            </a:xfrm>
            <a:custGeom>
              <a:avLst/>
              <a:gdLst/>
              <a:ahLst/>
              <a:cxnLst/>
              <a:rect l="l" t="t" r="r" b="b"/>
              <a:pathLst>
                <a:path w="1745" h="2254" extrusionOk="0">
                  <a:moveTo>
                    <a:pt x="303" y="0"/>
                  </a:moveTo>
                  <a:cubicBezTo>
                    <a:pt x="151" y="0"/>
                    <a:pt x="1" y="168"/>
                    <a:pt x="110" y="331"/>
                  </a:cubicBezTo>
                  <a:lnTo>
                    <a:pt x="1292" y="2148"/>
                  </a:lnTo>
                  <a:cubicBezTo>
                    <a:pt x="1331" y="2215"/>
                    <a:pt x="1398" y="2254"/>
                    <a:pt x="1465" y="2254"/>
                  </a:cubicBezTo>
                  <a:lnTo>
                    <a:pt x="1465" y="2244"/>
                  </a:lnTo>
                  <a:cubicBezTo>
                    <a:pt x="1639" y="2244"/>
                    <a:pt x="1744" y="2062"/>
                    <a:pt x="1648" y="1917"/>
                  </a:cubicBezTo>
                  <a:lnTo>
                    <a:pt x="475" y="100"/>
                  </a:lnTo>
                  <a:cubicBezTo>
                    <a:pt x="430" y="29"/>
                    <a:pt x="366" y="0"/>
                    <a:pt x="303"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6670400" y="3912653"/>
              <a:ext cx="65201" cy="31673"/>
            </a:xfrm>
            <a:custGeom>
              <a:avLst/>
              <a:gdLst/>
              <a:ahLst/>
              <a:cxnLst/>
              <a:rect l="l" t="t" r="r" b="b"/>
              <a:pathLst>
                <a:path w="2495" h="1212" extrusionOk="0">
                  <a:moveTo>
                    <a:pt x="312" y="1"/>
                  </a:moveTo>
                  <a:cubicBezTo>
                    <a:pt x="100" y="1"/>
                    <a:pt x="0" y="319"/>
                    <a:pt x="238" y="413"/>
                  </a:cubicBezTo>
                  <a:lnTo>
                    <a:pt x="2123" y="1201"/>
                  </a:lnTo>
                  <a:cubicBezTo>
                    <a:pt x="2142" y="1211"/>
                    <a:pt x="2171" y="1211"/>
                    <a:pt x="2200" y="1211"/>
                  </a:cubicBezTo>
                  <a:cubicBezTo>
                    <a:pt x="2203" y="1211"/>
                    <a:pt x="2207" y="1211"/>
                    <a:pt x="2210" y="1211"/>
                  </a:cubicBezTo>
                  <a:cubicBezTo>
                    <a:pt x="2442" y="1211"/>
                    <a:pt x="2495" y="892"/>
                    <a:pt x="2286" y="798"/>
                  </a:cubicBezTo>
                  <a:lnTo>
                    <a:pt x="402" y="19"/>
                  </a:lnTo>
                  <a:cubicBezTo>
                    <a:pt x="370" y="6"/>
                    <a:pt x="340" y="1"/>
                    <a:pt x="312"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6976412" y="3869822"/>
              <a:ext cx="45340" cy="58903"/>
            </a:xfrm>
            <a:custGeom>
              <a:avLst/>
              <a:gdLst/>
              <a:ahLst/>
              <a:cxnLst/>
              <a:rect l="l" t="t" r="r" b="b"/>
              <a:pathLst>
                <a:path w="1735" h="2254" extrusionOk="0">
                  <a:moveTo>
                    <a:pt x="1435" y="0"/>
                  </a:moveTo>
                  <a:cubicBezTo>
                    <a:pt x="1372" y="0"/>
                    <a:pt x="1308" y="29"/>
                    <a:pt x="1260" y="100"/>
                  </a:cubicBezTo>
                  <a:lnTo>
                    <a:pt x="87" y="1917"/>
                  </a:lnTo>
                  <a:cubicBezTo>
                    <a:pt x="0" y="2062"/>
                    <a:pt x="96" y="2254"/>
                    <a:pt x="269" y="2254"/>
                  </a:cubicBezTo>
                  <a:cubicBezTo>
                    <a:pt x="346" y="2254"/>
                    <a:pt x="414" y="2215"/>
                    <a:pt x="452" y="2148"/>
                  </a:cubicBezTo>
                  <a:lnTo>
                    <a:pt x="1625" y="340"/>
                  </a:lnTo>
                  <a:cubicBezTo>
                    <a:pt x="1734" y="170"/>
                    <a:pt x="1588" y="0"/>
                    <a:pt x="1435"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2"/>
            <p:cNvSpPr/>
            <p:nvPr/>
          </p:nvSpPr>
          <p:spPr>
            <a:xfrm>
              <a:off x="6993084" y="3912653"/>
              <a:ext cx="65227" cy="31673"/>
            </a:xfrm>
            <a:custGeom>
              <a:avLst/>
              <a:gdLst/>
              <a:ahLst/>
              <a:cxnLst/>
              <a:rect l="l" t="t" r="r" b="b"/>
              <a:pathLst>
                <a:path w="2496" h="1212" extrusionOk="0">
                  <a:moveTo>
                    <a:pt x="2189" y="1"/>
                  </a:moveTo>
                  <a:cubicBezTo>
                    <a:pt x="2162" y="1"/>
                    <a:pt x="2133" y="6"/>
                    <a:pt x="2103" y="19"/>
                  </a:cubicBezTo>
                  <a:lnTo>
                    <a:pt x="218" y="807"/>
                  </a:lnTo>
                  <a:cubicBezTo>
                    <a:pt x="0" y="892"/>
                    <a:pt x="62" y="1211"/>
                    <a:pt x="285" y="1211"/>
                  </a:cubicBezTo>
                  <a:cubicBezTo>
                    <a:pt x="288" y="1211"/>
                    <a:pt x="292" y="1211"/>
                    <a:pt x="295" y="1211"/>
                  </a:cubicBezTo>
                  <a:cubicBezTo>
                    <a:pt x="324" y="1211"/>
                    <a:pt x="353" y="1201"/>
                    <a:pt x="382" y="1192"/>
                  </a:cubicBezTo>
                  <a:lnTo>
                    <a:pt x="2266" y="413"/>
                  </a:lnTo>
                  <a:cubicBezTo>
                    <a:pt x="2496" y="319"/>
                    <a:pt x="2395" y="1"/>
                    <a:pt x="2189"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42"/>
          <p:cNvGrpSpPr/>
          <p:nvPr/>
        </p:nvGrpSpPr>
        <p:grpSpPr>
          <a:xfrm>
            <a:off x="7322815" y="594266"/>
            <a:ext cx="321822" cy="559443"/>
            <a:chOff x="7205332" y="1501251"/>
            <a:chExt cx="198032" cy="360629"/>
          </a:xfrm>
        </p:grpSpPr>
        <p:sp>
          <p:nvSpPr>
            <p:cNvPr id="970" name="Google Shape;970;p42"/>
            <p:cNvSpPr/>
            <p:nvPr/>
          </p:nvSpPr>
          <p:spPr>
            <a:xfrm>
              <a:off x="7237005" y="1701766"/>
              <a:ext cx="38467" cy="10845"/>
            </a:xfrm>
            <a:custGeom>
              <a:avLst/>
              <a:gdLst/>
              <a:ahLst/>
              <a:cxnLst/>
              <a:rect l="l" t="t" r="r" b="b"/>
              <a:pathLst>
                <a:path w="1472" h="415" extrusionOk="0">
                  <a:moveTo>
                    <a:pt x="0" y="1"/>
                  </a:moveTo>
                  <a:lnTo>
                    <a:pt x="0" y="414"/>
                  </a:lnTo>
                  <a:lnTo>
                    <a:pt x="1192" y="414"/>
                  </a:lnTo>
                  <a:cubicBezTo>
                    <a:pt x="1471" y="414"/>
                    <a:pt x="1471" y="1"/>
                    <a:pt x="1192"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7231465" y="1688778"/>
              <a:ext cx="11080" cy="36821"/>
            </a:xfrm>
            <a:custGeom>
              <a:avLst/>
              <a:gdLst/>
              <a:ahLst/>
              <a:cxnLst/>
              <a:rect l="l" t="t" r="r" b="b"/>
              <a:pathLst>
                <a:path w="424" h="1409" extrusionOk="0">
                  <a:moveTo>
                    <a:pt x="212" y="0"/>
                  </a:moveTo>
                  <a:cubicBezTo>
                    <a:pt x="106" y="0"/>
                    <a:pt x="0" y="70"/>
                    <a:pt x="0" y="209"/>
                  </a:cubicBezTo>
                  <a:lnTo>
                    <a:pt x="0" y="1200"/>
                  </a:lnTo>
                  <a:cubicBezTo>
                    <a:pt x="0" y="1339"/>
                    <a:pt x="106" y="1409"/>
                    <a:pt x="212" y="1409"/>
                  </a:cubicBezTo>
                  <a:cubicBezTo>
                    <a:pt x="318" y="1409"/>
                    <a:pt x="424" y="1339"/>
                    <a:pt x="424" y="1200"/>
                  </a:cubicBezTo>
                  <a:lnTo>
                    <a:pt x="424" y="911"/>
                  </a:lnTo>
                  <a:lnTo>
                    <a:pt x="424" y="498"/>
                  </a:lnTo>
                  <a:lnTo>
                    <a:pt x="424" y="209"/>
                  </a:lnTo>
                  <a:cubicBezTo>
                    <a:pt x="424" y="70"/>
                    <a:pt x="318"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7237005" y="1753273"/>
              <a:ext cx="38467" cy="10845"/>
            </a:xfrm>
            <a:custGeom>
              <a:avLst/>
              <a:gdLst/>
              <a:ahLst/>
              <a:cxnLst/>
              <a:rect l="l" t="t" r="r" b="b"/>
              <a:pathLst>
                <a:path w="1472" h="415" extrusionOk="0">
                  <a:moveTo>
                    <a:pt x="0" y="1"/>
                  </a:moveTo>
                  <a:lnTo>
                    <a:pt x="0" y="414"/>
                  </a:lnTo>
                  <a:lnTo>
                    <a:pt x="1192" y="414"/>
                  </a:lnTo>
                  <a:cubicBezTo>
                    <a:pt x="1196" y="415"/>
                    <a:pt x="1199" y="415"/>
                    <a:pt x="1202" y="415"/>
                  </a:cubicBezTo>
                  <a:cubicBezTo>
                    <a:pt x="1471" y="415"/>
                    <a:pt x="1468" y="1"/>
                    <a:pt x="1192"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7231465" y="1740285"/>
              <a:ext cx="11080" cy="36899"/>
            </a:xfrm>
            <a:custGeom>
              <a:avLst/>
              <a:gdLst/>
              <a:ahLst/>
              <a:cxnLst/>
              <a:rect l="l" t="t" r="r" b="b"/>
              <a:pathLst>
                <a:path w="424" h="1412" extrusionOk="0">
                  <a:moveTo>
                    <a:pt x="212" y="0"/>
                  </a:moveTo>
                  <a:cubicBezTo>
                    <a:pt x="106" y="0"/>
                    <a:pt x="0" y="70"/>
                    <a:pt x="0" y="209"/>
                  </a:cubicBezTo>
                  <a:lnTo>
                    <a:pt x="0" y="1210"/>
                  </a:lnTo>
                  <a:cubicBezTo>
                    <a:pt x="0" y="1344"/>
                    <a:pt x="106" y="1411"/>
                    <a:pt x="212" y="1411"/>
                  </a:cubicBezTo>
                  <a:cubicBezTo>
                    <a:pt x="318" y="1411"/>
                    <a:pt x="424" y="1344"/>
                    <a:pt x="424" y="1210"/>
                  </a:cubicBezTo>
                  <a:lnTo>
                    <a:pt x="424" y="921"/>
                  </a:lnTo>
                  <a:lnTo>
                    <a:pt x="424" y="498"/>
                  </a:lnTo>
                  <a:lnTo>
                    <a:pt x="424" y="209"/>
                  </a:lnTo>
                  <a:cubicBezTo>
                    <a:pt x="424" y="70"/>
                    <a:pt x="318"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7237005" y="1649997"/>
              <a:ext cx="38467" cy="11080"/>
            </a:xfrm>
            <a:custGeom>
              <a:avLst/>
              <a:gdLst/>
              <a:ahLst/>
              <a:cxnLst/>
              <a:rect l="l" t="t" r="r" b="b"/>
              <a:pathLst>
                <a:path w="1472" h="424" extrusionOk="0">
                  <a:moveTo>
                    <a:pt x="0" y="1"/>
                  </a:moveTo>
                  <a:lnTo>
                    <a:pt x="0" y="424"/>
                  </a:lnTo>
                  <a:lnTo>
                    <a:pt x="1192" y="424"/>
                  </a:lnTo>
                  <a:cubicBezTo>
                    <a:pt x="1471" y="424"/>
                    <a:pt x="1471" y="1"/>
                    <a:pt x="1192"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7231465" y="1637192"/>
              <a:ext cx="11080" cy="36899"/>
            </a:xfrm>
            <a:custGeom>
              <a:avLst/>
              <a:gdLst/>
              <a:ahLst/>
              <a:cxnLst/>
              <a:rect l="l" t="t" r="r" b="b"/>
              <a:pathLst>
                <a:path w="424" h="1412" extrusionOk="0">
                  <a:moveTo>
                    <a:pt x="212" y="0"/>
                  </a:moveTo>
                  <a:cubicBezTo>
                    <a:pt x="106" y="0"/>
                    <a:pt x="0" y="68"/>
                    <a:pt x="0" y="202"/>
                  </a:cubicBezTo>
                  <a:lnTo>
                    <a:pt x="0" y="1202"/>
                  </a:lnTo>
                  <a:cubicBezTo>
                    <a:pt x="0" y="1342"/>
                    <a:pt x="106" y="1412"/>
                    <a:pt x="212" y="1412"/>
                  </a:cubicBezTo>
                  <a:cubicBezTo>
                    <a:pt x="318" y="1412"/>
                    <a:pt x="424" y="1342"/>
                    <a:pt x="424" y="1202"/>
                  </a:cubicBezTo>
                  <a:lnTo>
                    <a:pt x="424" y="914"/>
                  </a:lnTo>
                  <a:lnTo>
                    <a:pt x="424" y="491"/>
                  </a:lnTo>
                  <a:lnTo>
                    <a:pt x="424" y="202"/>
                  </a:lnTo>
                  <a:cubicBezTo>
                    <a:pt x="424" y="68"/>
                    <a:pt x="318"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7273669" y="1594230"/>
              <a:ext cx="107091" cy="227170"/>
            </a:xfrm>
            <a:custGeom>
              <a:avLst/>
              <a:gdLst/>
              <a:ahLst/>
              <a:cxnLst/>
              <a:rect l="l" t="t" r="r" b="b"/>
              <a:pathLst>
                <a:path w="4098" h="8693" extrusionOk="0">
                  <a:moveTo>
                    <a:pt x="2040" y="1048"/>
                  </a:moveTo>
                  <a:cubicBezTo>
                    <a:pt x="2597" y="1048"/>
                    <a:pt x="3040" y="1490"/>
                    <a:pt x="3040" y="2048"/>
                  </a:cubicBezTo>
                  <a:lnTo>
                    <a:pt x="3040" y="6645"/>
                  </a:lnTo>
                  <a:cubicBezTo>
                    <a:pt x="3059" y="7212"/>
                    <a:pt x="2607" y="7683"/>
                    <a:pt x="2040" y="7683"/>
                  </a:cubicBezTo>
                  <a:cubicBezTo>
                    <a:pt x="1472" y="7683"/>
                    <a:pt x="1020" y="7212"/>
                    <a:pt x="1040" y="6645"/>
                  </a:cubicBezTo>
                  <a:lnTo>
                    <a:pt x="1040" y="2048"/>
                  </a:lnTo>
                  <a:cubicBezTo>
                    <a:pt x="1040" y="1490"/>
                    <a:pt x="1491" y="1048"/>
                    <a:pt x="2040" y="1048"/>
                  </a:cubicBezTo>
                  <a:close/>
                  <a:moveTo>
                    <a:pt x="2049" y="0"/>
                  </a:moveTo>
                  <a:cubicBezTo>
                    <a:pt x="914" y="0"/>
                    <a:pt x="1" y="914"/>
                    <a:pt x="1" y="2048"/>
                  </a:cubicBezTo>
                  <a:lnTo>
                    <a:pt x="1" y="6654"/>
                  </a:lnTo>
                  <a:cubicBezTo>
                    <a:pt x="1" y="7779"/>
                    <a:pt x="914" y="8693"/>
                    <a:pt x="2040" y="8693"/>
                  </a:cubicBezTo>
                  <a:cubicBezTo>
                    <a:pt x="2045" y="8693"/>
                    <a:pt x="2051" y="8693"/>
                    <a:pt x="2057" y="8693"/>
                  </a:cubicBezTo>
                  <a:cubicBezTo>
                    <a:pt x="3184" y="8693"/>
                    <a:pt x="4097" y="7774"/>
                    <a:pt x="4097" y="6645"/>
                  </a:cubicBezTo>
                  <a:lnTo>
                    <a:pt x="4097" y="2048"/>
                  </a:lnTo>
                  <a:cubicBezTo>
                    <a:pt x="4097" y="914"/>
                    <a:pt x="3174" y="0"/>
                    <a:pt x="2049"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7280724" y="1601495"/>
              <a:ext cx="92483" cy="212640"/>
            </a:xfrm>
            <a:custGeom>
              <a:avLst/>
              <a:gdLst/>
              <a:ahLst/>
              <a:cxnLst/>
              <a:rect l="l" t="t" r="r" b="b"/>
              <a:pathLst>
                <a:path w="3539" h="8137" extrusionOk="0">
                  <a:moveTo>
                    <a:pt x="1770" y="482"/>
                  </a:moveTo>
                  <a:lnTo>
                    <a:pt x="1770" y="491"/>
                  </a:lnTo>
                  <a:cubicBezTo>
                    <a:pt x="2481" y="491"/>
                    <a:pt x="3049" y="1059"/>
                    <a:pt x="3049" y="1770"/>
                  </a:cubicBezTo>
                  <a:lnTo>
                    <a:pt x="3049" y="6367"/>
                  </a:lnTo>
                  <a:cubicBezTo>
                    <a:pt x="3068" y="7088"/>
                    <a:pt x="2491" y="7684"/>
                    <a:pt x="1770" y="7684"/>
                  </a:cubicBezTo>
                  <a:cubicBezTo>
                    <a:pt x="1048" y="7684"/>
                    <a:pt x="471" y="7088"/>
                    <a:pt x="500" y="6367"/>
                  </a:cubicBezTo>
                  <a:lnTo>
                    <a:pt x="500" y="1770"/>
                  </a:lnTo>
                  <a:cubicBezTo>
                    <a:pt x="491" y="1059"/>
                    <a:pt x="1068" y="482"/>
                    <a:pt x="1770" y="482"/>
                  </a:cubicBezTo>
                  <a:close/>
                  <a:moveTo>
                    <a:pt x="1770" y="1"/>
                  </a:moveTo>
                  <a:cubicBezTo>
                    <a:pt x="789" y="1"/>
                    <a:pt x="0" y="789"/>
                    <a:pt x="0" y="1770"/>
                  </a:cubicBezTo>
                  <a:lnTo>
                    <a:pt x="0" y="6367"/>
                  </a:lnTo>
                  <a:cubicBezTo>
                    <a:pt x="0" y="7348"/>
                    <a:pt x="798" y="8136"/>
                    <a:pt x="1770" y="8136"/>
                  </a:cubicBezTo>
                  <a:cubicBezTo>
                    <a:pt x="2750" y="8136"/>
                    <a:pt x="3539" y="7348"/>
                    <a:pt x="3539" y="6367"/>
                  </a:cubicBezTo>
                  <a:lnTo>
                    <a:pt x="3539" y="1770"/>
                  </a:lnTo>
                  <a:cubicBezTo>
                    <a:pt x="3539" y="789"/>
                    <a:pt x="2750" y="1"/>
                    <a:pt x="1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7219156" y="1515807"/>
              <a:ext cx="136229" cy="332484"/>
            </a:xfrm>
            <a:custGeom>
              <a:avLst/>
              <a:gdLst/>
              <a:ahLst/>
              <a:cxnLst/>
              <a:rect l="l" t="t" r="r" b="b"/>
              <a:pathLst>
                <a:path w="5213" h="12723" extrusionOk="0">
                  <a:moveTo>
                    <a:pt x="0" y="1"/>
                  </a:moveTo>
                  <a:cubicBezTo>
                    <a:pt x="0" y="1"/>
                    <a:pt x="2020" y="1895"/>
                    <a:pt x="2068" y="3703"/>
                  </a:cubicBezTo>
                  <a:lnTo>
                    <a:pt x="2068" y="12723"/>
                  </a:lnTo>
                  <a:lnTo>
                    <a:pt x="3145" y="12723"/>
                  </a:lnTo>
                  <a:lnTo>
                    <a:pt x="3145" y="3703"/>
                  </a:lnTo>
                  <a:cubicBezTo>
                    <a:pt x="3183" y="1895"/>
                    <a:pt x="5212" y="1"/>
                    <a:pt x="5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7286996" y="1515807"/>
              <a:ext cx="68389" cy="332484"/>
            </a:xfrm>
            <a:custGeom>
              <a:avLst/>
              <a:gdLst/>
              <a:ahLst/>
              <a:cxnLst/>
              <a:rect l="l" t="t" r="r" b="b"/>
              <a:pathLst>
                <a:path w="2617" h="12723" extrusionOk="0">
                  <a:moveTo>
                    <a:pt x="943" y="1"/>
                  </a:moveTo>
                  <a:cubicBezTo>
                    <a:pt x="943" y="1"/>
                    <a:pt x="39" y="1895"/>
                    <a:pt x="1" y="3703"/>
                  </a:cubicBezTo>
                  <a:lnTo>
                    <a:pt x="1" y="12723"/>
                  </a:lnTo>
                  <a:lnTo>
                    <a:pt x="549" y="12723"/>
                  </a:lnTo>
                  <a:lnTo>
                    <a:pt x="549" y="3703"/>
                  </a:lnTo>
                  <a:cubicBezTo>
                    <a:pt x="597" y="1895"/>
                    <a:pt x="2616" y="1"/>
                    <a:pt x="2616"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7208599" y="1501251"/>
              <a:ext cx="157344" cy="25139"/>
            </a:xfrm>
            <a:custGeom>
              <a:avLst/>
              <a:gdLst/>
              <a:ahLst/>
              <a:cxnLst/>
              <a:rect l="l" t="t" r="r" b="b"/>
              <a:pathLst>
                <a:path w="6021" h="962" extrusionOk="0">
                  <a:moveTo>
                    <a:pt x="481" y="0"/>
                  </a:moveTo>
                  <a:cubicBezTo>
                    <a:pt x="212" y="0"/>
                    <a:pt x="0" y="212"/>
                    <a:pt x="0" y="481"/>
                  </a:cubicBezTo>
                  <a:cubicBezTo>
                    <a:pt x="0" y="750"/>
                    <a:pt x="212" y="962"/>
                    <a:pt x="481" y="962"/>
                  </a:cubicBezTo>
                  <a:lnTo>
                    <a:pt x="5539" y="962"/>
                  </a:lnTo>
                  <a:cubicBezTo>
                    <a:pt x="5809" y="962"/>
                    <a:pt x="6020" y="750"/>
                    <a:pt x="6020" y="481"/>
                  </a:cubicBezTo>
                  <a:cubicBezTo>
                    <a:pt x="6020" y="212"/>
                    <a:pt x="5809" y="0"/>
                    <a:pt x="5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7205332" y="1507523"/>
              <a:ext cx="163877" cy="18868"/>
            </a:xfrm>
            <a:custGeom>
              <a:avLst/>
              <a:gdLst/>
              <a:ahLst/>
              <a:cxnLst/>
              <a:rect l="l" t="t" r="r" b="b"/>
              <a:pathLst>
                <a:path w="6271" h="722" extrusionOk="0">
                  <a:moveTo>
                    <a:pt x="183" y="0"/>
                  </a:moveTo>
                  <a:cubicBezTo>
                    <a:pt x="0" y="327"/>
                    <a:pt x="231" y="722"/>
                    <a:pt x="606" y="722"/>
                  </a:cubicBezTo>
                  <a:lnTo>
                    <a:pt x="5664" y="722"/>
                  </a:lnTo>
                  <a:cubicBezTo>
                    <a:pt x="6039" y="722"/>
                    <a:pt x="6270" y="327"/>
                    <a:pt x="6087" y="0"/>
                  </a:cubicBezTo>
                  <a:lnTo>
                    <a:pt x="6087" y="0"/>
                  </a:lnTo>
                  <a:cubicBezTo>
                    <a:pt x="6001" y="154"/>
                    <a:pt x="5837" y="241"/>
                    <a:pt x="5664" y="241"/>
                  </a:cubicBezTo>
                  <a:lnTo>
                    <a:pt x="606" y="241"/>
                  </a:lnTo>
                  <a:cubicBezTo>
                    <a:pt x="433" y="241"/>
                    <a:pt x="270" y="154"/>
                    <a:pt x="183"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7254592" y="1643725"/>
              <a:ext cx="145767" cy="23650"/>
            </a:xfrm>
            <a:custGeom>
              <a:avLst/>
              <a:gdLst/>
              <a:ahLst/>
              <a:cxnLst/>
              <a:rect l="l" t="t" r="r" b="b"/>
              <a:pathLst>
                <a:path w="5578" h="905" extrusionOk="0">
                  <a:moveTo>
                    <a:pt x="125" y="0"/>
                  </a:moveTo>
                  <a:cubicBezTo>
                    <a:pt x="58" y="0"/>
                    <a:pt x="10" y="48"/>
                    <a:pt x="0" y="116"/>
                  </a:cubicBezTo>
                  <a:lnTo>
                    <a:pt x="0" y="789"/>
                  </a:lnTo>
                  <a:cubicBezTo>
                    <a:pt x="0" y="856"/>
                    <a:pt x="58" y="904"/>
                    <a:pt x="125" y="904"/>
                  </a:cubicBezTo>
                  <a:lnTo>
                    <a:pt x="5116" y="904"/>
                  </a:lnTo>
                  <a:cubicBezTo>
                    <a:pt x="5366" y="904"/>
                    <a:pt x="5577" y="702"/>
                    <a:pt x="5577" y="452"/>
                  </a:cubicBezTo>
                  <a:cubicBezTo>
                    <a:pt x="5577" y="202"/>
                    <a:pt x="5366" y="0"/>
                    <a:pt x="5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7254592" y="1649501"/>
              <a:ext cx="148772" cy="18110"/>
            </a:xfrm>
            <a:custGeom>
              <a:avLst/>
              <a:gdLst/>
              <a:ahLst/>
              <a:cxnLst/>
              <a:rect l="l" t="t" r="r" b="b"/>
              <a:pathLst>
                <a:path w="5693" h="693" extrusionOk="0">
                  <a:moveTo>
                    <a:pt x="5510" y="1"/>
                  </a:moveTo>
                  <a:lnTo>
                    <a:pt x="5510" y="1"/>
                  </a:lnTo>
                  <a:cubicBezTo>
                    <a:pt x="5433" y="145"/>
                    <a:pt x="5279" y="231"/>
                    <a:pt x="5116" y="231"/>
                  </a:cubicBezTo>
                  <a:lnTo>
                    <a:pt x="125" y="231"/>
                  </a:lnTo>
                  <a:cubicBezTo>
                    <a:pt x="58" y="231"/>
                    <a:pt x="0" y="183"/>
                    <a:pt x="0" y="116"/>
                  </a:cubicBezTo>
                  <a:lnTo>
                    <a:pt x="0" y="568"/>
                  </a:lnTo>
                  <a:cubicBezTo>
                    <a:pt x="0" y="635"/>
                    <a:pt x="58" y="693"/>
                    <a:pt x="125" y="693"/>
                  </a:cubicBezTo>
                  <a:lnTo>
                    <a:pt x="5116" y="693"/>
                  </a:lnTo>
                  <a:cubicBezTo>
                    <a:pt x="5472" y="693"/>
                    <a:pt x="5693" y="308"/>
                    <a:pt x="5510"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7254592" y="1695232"/>
              <a:ext cx="145506" cy="23911"/>
            </a:xfrm>
            <a:custGeom>
              <a:avLst/>
              <a:gdLst/>
              <a:ahLst/>
              <a:cxnLst/>
              <a:rect l="l" t="t" r="r" b="b"/>
              <a:pathLst>
                <a:path w="5568" h="915" extrusionOk="0">
                  <a:moveTo>
                    <a:pt x="125" y="1"/>
                  </a:moveTo>
                  <a:cubicBezTo>
                    <a:pt x="58" y="1"/>
                    <a:pt x="0" y="49"/>
                    <a:pt x="0" y="116"/>
                  </a:cubicBezTo>
                  <a:lnTo>
                    <a:pt x="0" y="799"/>
                  </a:lnTo>
                  <a:cubicBezTo>
                    <a:pt x="0" y="866"/>
                    <a:pt x="48" y="914"/>
                    <a:pt x="116" y="914"/>
                  </a:cubicBezTo>
                  <a:lnTo>
                    <a:pt x="5116" y="914"/>
                  </a:lnTo>
                  <a:cubicBezTo>
                    <a:pt x="5366" y="914"/>
                    <a:pt x="5568" y="712"/>
                    <a:pt x="5568" y="462"/>
                  </a:cubicBezTo>
                  <a:cubicBezTo>
                    <a:pt x="5568" y="212"/>
                    <a:pt x="5366" y="1"/>
                    <a:pt x="5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7254592" y="1701530"/>
              <a:ext cx="148537" cy="17613"/>
            </a:xfrm>
            <a:custGeom>
              <a:avLst/>
              <a:gdLst/>
              <a:ahLst/>
              <a:cxnLst/>
              <a:rect l="l" t="t" r="r" b="b"/>
              <a:pathLst>
                <a:path w="5684" h="674" extrusionOk="0">
                  <a:moveTo>
                    <a:pt x="5520" y="0"/>
                  </a:moveTo>
                  <a:cubicBezTo>
                    <a:pt x="5433" y="135"/>
                    <a:pt x="5279" y="231"/>
                    <a:pt x="5116" y="231"/>
                  </a:cubicBezTo>
                  <a:lnTo>
                    <a:pt x="125" y="231"/>
                  </a:lnTo>
                  <a:cubicBezTo>
                    <a:pt x="58" y="231"/>
                    <a:pt x="0" y="173"/>
                    <a:pt x="0" y="106"/>
                  </a:cubicBezTo>
                  <a:lnTo>
                    <a:pt x="0" y="548"/>
                  </a:lnTo>
                  <a:cubicBezTo>
                    <a:pt x="0" y="615"/>
                    <a:pt x="58" y="673"/>
                    <a:pt x="125" y="673"/>
                  </a:cubicBezTo>
                  <a:lnTo>
                    <a:pt x="5116" y="673"/>
                  </a:lnTo>
                  <a:cubicBezTo>
                    <a:pt x="5462" y="673"/>
                    <a:pt x="5683" y="298"/>
                    <a:pt x="5520"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7254592" y="1746740"/>
              <a:ext cx="145767" cy="23911"/>
            </a:xfrm>
            <a:custGeom>
              <a:avLst/>
              <a:gdLst/>
              <a:ahLst/>
              <a:cxnLst/>
              <a:rect l="l" t="t" r="r" b="b"/>
              <a:pathLst>
                <a:path w="5578" h="915" extrusionOk="0">
                  <a:moveTo>
                    <a:pt x="125" y="1"/>
                  </a:moveTo>
                  <a:cubicBezTo>
                    <a:pt x="58" y="1"/>
                    <a:pt x="10" y="59"/>
                    <a:pt x="0" y="126"/>
                  </a:cubicBezTo>
                  <a:lnTo>
                    <a:pt x="0" y="799"/>
                  </a:lnTo>
                  <a:cubicBezTo>
                    <a:pt x="0" y="866"/>
                    <a:pt x="58" y="914"/>
                    <a:pt x="125" y="914"/>
                  </a:cubicBezTo>
                  <a:lnTo>
                    <a:pt x="5116" y="914"/>
                  </a:lnTo>
                  <a:cubicBezTo>
                    <a:pt x="5366" y="914"/>
                    <a:pt x="5577" y="713"/>
                    <a:pt x="5577" y="463"/>
                  </a:cubicBezTo>
                  <a:cubicBezTo>
                    <a:pt x="5577" y="212"/>
                    <a:pt x="5366" y="1"/>
                    <a:pt x="5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7254592" y="1752776"/>
              <a:ext cx="148772" cy="17875"/>
            </a:xfrm>
            <a:custGeom>
              <a:avLst/>
              <a:gdLst/>
              <a:ahLst/>
              <a:cxnLst/>
              <a:rect l="l" t="t" r="r" b="b"/>
              <a:pathLst>
                <a:path w="5693" h="684" extrusionOk="0">
                  <a:moveTo>
                    <a:pt x="5510" y="1"/>
                  </a:moveTo>
                  <a:lnTo>
                    <a:pt x="5510" y="1"/>
                  </a:lnTo>
                  <a:cubicBezTo>
                    <a:pt x="5433" y="145"/>
                    <a:pt x="5279" y="232"/>
                    <a:pt x="5116" y="232"/>
                  </a:cubicBezTo>
                  <a:lnTo>
                    <a:pt x="125" y="232"/>
                  </a:lnTo>
                  <a:cubicBezTo>
                    <a:pt x="58" y="232"/>
                    <a:pt x="0" y="174"/>
                    <a:pt x="0" y="106"/>
                  </a:cubicBezTo>
                  <a:lnTo>
                    <a:pt x="0" y="568"/>
                  </a:lnTo>
                  <a:cubicBezTo>
                    <a:pt x="0" y="635"/>
                    <a:pt x="58" y="683"/>
                    <a:pt x="125" y="683"/>
                  </a:cubicBezTo>
                  <a:lnTo>
                    <a:pt x="5116" y="683"/>
                  </a:lnTo>
                  <a:cubicBezTo>
                    <a:pt x="5472" y="683"/>
                    <a:pt x="5693" y="308"/>
                    <a:pt x="5510" y="1"/>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7260864" y="1836714"/>
              <a:ext cx="52788" cy="25166"/>
            </a:xfrm>
            <a:custGeom>
              <a:avLst/>
              <a:gdLst/>
              <a:ahLst/>
              <a:cxnLst/>
              <a:rect l="l" t="t" r="r" b="b"/>
              <a:pathLst>
                <a:path w="2020" h="963" extrusionOk="0">
                  <a:moveTo>
                    <a:pt x="366" y="0"/>
                  </a:moveTo>
                  <a:cubicBezTo>
                    <a:pt x="318" y="0"/>
                    <a:pt x="279" y="29"/>
                    <a:pt x="260" y="77"/>
                  </a:cubicBezTo>
                  <a:lnTo>
                    <a:pt x="20" y="808"/>
                  </a:lnTo>
                  <a:cubicBezTo>
                    <a:pt x="1" y="885"/>
                    <a:pt x="49" y="962"/>
                    <a:pt x="126" y="962"/>
                  </a:cubicBezTo>
                  <a:lnTo>
                    <a:pt x="1895" y="962"/>
                  </a:lnTo>
                  <a:cubicBezTo>
                    <a:pt x="1972" y="962"/>
                    <a:pt x="2020" y="885"/>
                    <a:pt x="2001" y="808"/>
                  </a:cubicBezTo>
                  <a:lnTo>
                    <a:pt x="1760" y="77"/>
                  </a:lnTo>
                  <a:cubicBezTo>
                    <a:pt x="1741" y="39"/>
                    <a:pt x="1703"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7287258" y="1836714"/>
              <a:ext cx="26394" cy="25166"/>
            </a:xfrm>
            <a:custGeom>
              <a:avLst/>
              <a:gdLst/>
              <a:ahLst/>
              <a:cxnLst/>
              <a:rect l="l" t="t" r="r" b="b"/>
              <a:pathLst>
                <a:path w="1010" h="963" extrusionOk="0">
                  <a:moveTo>
                    <a:pt x="0" y="0"/>
                  </a:moveTo>
                  <a:lnTo>
                    <a:pt x="0" y="962"/>
                  </a:lnTo>
                  <a:lnTo>
                    <a:pt x="885" y="962"/>
                  </a:lnTo>
                  <a:cubicBezTo>
                    <a:pt x="962" y="962"/>
                    <a:pt x="1010" y="885"/>
                    <a:pt x="991" y="808"/>
                  </a:cubicBezTo>
                  <a:lnTo>
                    <a:pt x="750" y="77"/>
                  </a:lnTo>
                  <a:cubicBezTo>
                    <a:pt x="731" y="39"/>
                    <a:pt x="693" y="0"/>
                    <a:pt x="645" y="0"/>
                  </a:cubicBez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04040770-8778-4899-BC77-13BF536A812A}"/>
              </a:ext>
            </a:extLst>
          </p:cNvPr>
          <p:cNvSpPr txBox="1"/>
          <p:nvPr/>
        </p:nvSpPr>
        <p:spPr>
          <a:xfrm>
            <a:off x="253387" y="1292505"/>
            <a:ext cx="4942449" cy="3354765"/>
          </a:xfrm>
          <a:prstGeom prst="rect">
            <a:avLst/>
          </a:prstGeom>
          <a:noFill/>
        </p:spPr>
        <p:txBody>
          <a:bodyPr wrap="square" rtlCol="0">
            <a:spAutoFit/>
          </a:bodyPr>
          <a:lstStyle/>
          <a:p>
            <a:pPr fontAlgn="base"/>
            <a:r>
              <a:rPr lang="en-GB" sz="1800" dirty="0">
                <a:latin typeface="FrankRuehl" panose="020B0604020202020204" charset="-79"/>
                <a:cs typeface="FrankRuehl" panose="020B0604020202020204" charset="-79"/>
              </a:rPr>
              <a:t>Lithuania hosted the 37th European Basketball Championship in 2011. Basketball</a:t>
            </a:r>
            <a:r>
              <a:rPr lang="lt-LT" sz="1800" dirty="0">
                <a:latin typeface="FrankRuehl" panose="020B0604020202020204" charset="-79"/>
                <a:cs typeface="FrankRuehl" panose="020B0604020202020204" charset="-79"/>
              </a:rPr>
              <a:t> </a:t>
            </a:r>
            <a:r>
              <a:rPr lang="en-GB" sz="1800" dirty="0">
                <a:latin typeface="FrankRuehl" panose="020B0604020202020204" charset="-79"/>
                <a:cs typeface="FrankRuehl" panose="020B0604020202020204" charset="-79"/>
              </a:rPr>
              <a:t>is sometimes called the country’s second religion. The national men’s basketball team has won EuroBasket three times, and brought home bronze medals from the Olympics three times.  </a:t>
            </a:r>
          </a:p>
          <a:p>
            <a:pPr fontAlgn="base"/>
            <a:r>
              <a:rPr lang="en-GB" sz="1800" dirty="0">
                <a:latin typeface="FrankRuehl" panose="020B0604020202020204" charset="-79"/>
                <a:cs typeface="FrankRuehl" panose="020B0604020202020204" charset="-79"/>
              </a:rPr>
              <a:t>Six years down the line, at least a dozen Lithuanian acts regularly tour arenas, drawing huge crowds, from Leon </a:t>
            </a:r>
            <a:r>
              <a:rPr lang="en-GB" sz="1800" dirty="0" err="1">
                <a:latin typeface="FrankRuehl" panose="020B0604020202020204" charset="-79"/>
                <a:cs typeface="FrankRuehl" panose="020B0604020202020204" charset="-79"/>
              </a:rPr>
              <a:t>Somov</a:t>
            </a:r>
            <a:r>
              <a:rPr lang="en-GB" sz="1800" dirty="0">
                <a:latin typeface="FrankRuehl" panose="020B0604020202020204" charset="-79"/>
                <a:cs typeface="FrankRuehl" panose="020B0604020202020204" charset="-79"/>
              </a:rPr>
              <a:t> &amp; </a:t>
            </a:r>
            <a:r>
              <a:rPr lang="en-GB" sz="1800" dirty="0" err="1">
                <a:latin typeface="FrankRuehl" panose="020B0604020202020204" charset="-79"/>
                <a:cs typeface="FrankRuehl" panose="020B0604020202020204" charset="-79"/>
              </a:rPr>
              <a:t>Jazzu</a:t>
            </a:r>
            <a:r>
              <a:rPr lang="en-GB" sz="1800" dirty="0">
                <a:latin typeface="FrankRuehl" panose="020B0604020202020204" charset="-79"/>
                <a:cs typeface="FrankRuehl" panose="020B0604020202020204" charset="-79"/>
              </a:rPr>
              <a:t> to </a:t>
            </a:r>
            <a:r>
              <a:rPr lang="lt-LT" sz="1800" dirty="0">
                <a:latin typeface="FrankRuehl" panose="020B0604020202020204" charset="-79"/>
                <a:cs typeface="FrankRuehl" panose="020B0604020202020204" charset="-79"/>
              </a:rPr>
              <a:t/>
            </a:r>
            <a:br>
              <a:rPr lang="lt-LT" sz="1800" dirty="0">
                <a:latin typeface="FrankRuehl" panose="020B0604020202020204" charset="-79"/>
                <a:cs typeface="FrankRuehl" panose="020B0604020202020204" charset="-79"/>
              </a:rPr>
            </a:br>
            <a:r>
              <a:rPr lang="en-GB" sz="1800" dirty="0">
                <a:latin typeface="FrankRuehl" panose="020B0604020202020204" charset="-79"/>
                <a:cs typeface="FrankRuehl" panose="020B0604020202020204" charset="-79"/>
              </a:rPr>
              <a:t>Andrius </a:t>
            </a:r>
            <a:r>
              <a:rPr lang="en-GB" sz="1800" dirty="0" err="1">
                <a:latin typeface="FrankRuehl" panose="020B0604020202020204" charset="-79"/>
                <a:cs typeface="FrankRuehl" panose="020B0604020202020204" charset="-79"/>
              </a:rPr>
              <a:t>Mamontovas</a:t>
            </a:r>
            <a:r>
              <a:rPr lang="en-GB" sz="1800" dirty="0">
                <a:latin typeface="FrankRuehl" panose="020B0604020202020204" charset="-79"/>
                <a:cs typeface="FrankRuehl" panose="020B0604020202020204" charset="-79"/>
              </a:rPr>
              <a:t>, </a:t>
            </a:r>
            <a:r>
              <a:rPr lang="lt-LT" sz="1800" dirty="0">
                <a:latin typeface="FrankRuehl" panose="020B0604020202020204" charset="-79"/>
                <a:cs typeface="FrankRuehl" panose="020B0604020202020204" charset="-79"/>
              </a:rPr>
              <a:t/>
            </a:r>
            <a:br>
              <a:rPr lang="lt-LT" sz="1800" dirty="0">
                <a:latin typeface="FrankRuehl" panose="020B0604020202020204" charset="-79"/>
                <a:cs typeface="FrankRuehl" panose="020B0604020202020204" charset="-79"/>
              </a:rPr>
            </a:br>
            <a:r>
              <a:rPr lang="en-GB" sz="1800" dirty="0" err="1">
                <a:latin typeface="FrankRuehl" panose="020B0604020202020204" charset="-79"/>
                <a:cs typeface="FrankRuehl" panose="020B0604020202020204" charset="-79"/>
              </a:rPr>
              <a:t>Marijonas</a:t>
            </a:r>
            <a:r>
              <a:rPr lang="en-GB" sz="1800" dirty="0">
                <a:latin typeface="FrankRuehl" panose="020B0604020202020204" charset="-79"/>
                <a:cs typeface="FrankRuehl" panose="020B0604020202020204" charset="-79"/>
              </a:rPr>
              <a:t> </a:t>
            </a:r>
            <a:r>
              <a:rPr lang="en-GB" sz="1800" dirty="0" err="1">
                <a:latin typeface="FrankRuehl" panose="020B0604020202020204" charset="-79"/>
                <a:cs typeface="FrankRuehl" panose="020B0604020202020204" charset="-79"/>
              </a:rPr>
              <a:t>Mikutavičius</a:t>
            </a:r>
            <a:r>
              <a:rPr lang="en-GB" sz="1800" dirty="0">
                <a:latin typeface="FrankRuehl" panose="020B0604020202020204" charset="-79"/>
                <a:cs typeface="FrankRuehl" panose="020B0604020202020204" charset="-79"/>
              </a:rPr>
              <a:t>. </a:t>
            </a:r>
          </a:p>
          <a:p>
            <a:endParaRPr lang="lt-LT" dirty="0"/>
          </a:p>
        </p:txBody>
      </p:sp>
      <p:pic>
        <p:nvPicPr>
          <p:cNvPr id="16386" name="Picture 2" descr="Jazzu ir Leono Somovo dainų klausėsi sausakimša „Žalgirio“ arena - DELFI  Veidai">
            <a:extLst>
              <a:ext uri="{FF2B5EF4-FFF2-40B4-BE49-F238E27FC236}">
                <a16:creationId xmlns:a16="http://schemas.microsoft.com/office/drawing/2014/main" id="{78109242-C675-4A3D-BCD7-424E6671A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60" y="1394087"/>
            <a:ext cx="2443537" cy="16260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arijonas pilnoje Vilniaus arenoje su trenksmu baigė turą „Ore“: nežinau,  ar nusipelniau tokio džiaugsmo - LRT">
            <a:extLst>
              <a:ext uri="{FF2B5EF4-FFF2-40B4-BE49-F238E27FC236}">
                <a16:creationId xmlns:a16="http://schemas.microsoft.com/office/drawing/2014/main" id="{0B062FE5-1906-46CB-A537-E89E9ED9A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548" y="3534986"/>
            <a:ext cx="2414664" cy="160851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Viena didingiausių Andriaus Mamontovo karjeros akimirkų: pilnoje arenoje  pasirodymą nušvietė švieselių jūra - DELFI Veidai">
            <a:extLst>
              <a:ext uri="{FF2B5EF4-FFF2-40B4-BE49-F238E27FC236}">
                <a16:creationId xmlns:a16="http://schemas.microsoft.com/office/drawing/2014/main" id="{C8BC5B98-F7DA-4A88-93F3-B47519E7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205" y="302015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ctrTitle"/>
          </p:nvPr>
        </p:nvSpPr>
        <p:spPr>
          <a:xfrm>
            <a:off x="539500" y="362351"/>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a:t>
            </a:r>
            <a:r>
              <a:rPr lang="en-US" dirty="0" err="1"/>
              <a:t>begining</a:t>
            </a:r>
            <a:endParaRPr dirty="0"/>
          </a:p>
        </p:txBody>
      </p:sp>
      <p:sp>
        <p:nvSpPr>
          <p:cNvPr id="6" name="TextBox 5">
            <a:extLst>
              <a:ext uri="{FF2B5EF4-FFF2-40B4-BE49-F238E27FC236}">
                <a16:creationId xmlns:a16="http://schemas.microsoft.com/office/drawing/2014/main" id="{6D4010C6-5ED3-4E69-99A4-4B88B4CD8759}"/>
              </a:ext>
            </a:extLst>
          </p:cNvPr>
          <p:cNvSpPr txBox="1"/>
          <p:nvPr/>
        </p:nvSpPr>
        <p:spPr>
          <a:xfrm>
            <a:off x="539500" y="1028441"/>
            <a:ext cx="7360491" cy="3108543"/>
          </a:xfrm>
          <a:prstGeom prst="rect">
            <a:avLst/>
          </a:prstGeom>
          <a:noFill/>
        </p:spPr>
        <p:txBody>
          <a:bodyPr wrap="square" rtlCol="0">
            <a:spAutoFit/>
          </a:bodyPr>
          <a:lstStyle/>
          <a:p>
            <a:pPr fontAlgn="base"/>
            <a:r>
              <a:rPr lang="en-US" dirty="0">
                <a:latin typeface="FrankRuehl" panose="020E0503060101010101" pitchFamily="34" charset="-79"/>
                <a:cs typeface="FrankRuehl" panose="020E0503060101010101" pitchFamily="34" charset="-79"/>
              </a:rPr>
              <a:t>Lithuania has a very rich and old culture.</a:t>
            </a:r>
          </a:p>
          <a:p>
            <a:pPr fontAlgn="base"/>
            <a:r>
              <a:rPr lang="en-US" b="1" dirty="0" err="1">
                <a:latin typeface="FrankRuehl" panose="020E0503060101010101" pitchFamily="34" charset="-79"/>
                <a:cs typeface="FrankRuehl" panose="020E0503060101010101" pitchFamily="34" charset="-79"/>
              </a:rPr>
              <a:t>Konstantinas</a:t>
            </a:r>
            <a:r>
              <a:rPr lang="en-US" b="1" dirty="0">
                <a:latin typeface="FrankRuehl" panose="020E0503060101010101" pitchFamily="34" charset="-79"/>
                <a:cs typeface="FrankRuehl" panose="020E0503060101010101" pitchFamily="34" charset="-79"/>
              </a:rPr>
              <a:t> </a:t>
            </a:r>
            <a:r>
              <a:rPr lang="en-US" b="1" dirty="0" err="1">
                <a:latin typeface="FrankRuehl" panose="020E0503060101010101" pitchFamily="34" charset="-79"/>
                <a:cs typeface="FrankRuehl" panose="020E0503060101010101" pitchFamily="34" charset="-79"/>
              </a:rPr>
              <a:t>Čiurlionis</a:t>
            </a:r>
            <a:r>
              <a:rPr lang="en-US" b="1" dirty="0">
                <a:latin typeface="FrankRuehl" panose="020E0503060101010101" pitchFamily="34" charset="-79"/>
                <a:cs typeface="FrankRuehl" panose="020E0503060101010101" pitchFamily="34" charset="-79"/>
              </a:rPr>
              <a:t>                                                                             </a:t>
            </a:r>
            <a:r>
              <a:rPr lang="en-US" dirty="0">
                <a:latin typeface="FrankRuehl" panose="020E0503060101010101" pitchFamily="34" charset="-79"/>
                <a:cs typeface="FrankRuehl" panose="020E0503060101010101" pitchFamily="34" charset="-79"/>
              </a:rPr>
              <a:t>(1875–1911) </a:t>
            </a:r>
            <a:br>
              <a:rPr lang="en-US" dirty="0">
                <a:latin typeface="FrankRuehl" panose="020E0503060101010101" pitchFamily="34" charset="-79"/>
                <a:cs typeface="FrankRuehl" panose="020E0503060101010101" pitchFamily="34" charset="-79"/>
              </a:rPr>
            </a:br>
            <a:r>
              <a:rPr lang="en-US" dirty="0">
                <a:latin typeface="FrankRuehl" panose="020E0503060101010101" pitchFamily="34" charset="-79"/>
                <a:cs typeface="FrankRuehl" panose="020E0503060101010101" pitchFamily="34" charset="-79"/>
              </a:rPr>
              <a:t>was the most famous Lithuanian artist during this time.  </a:t>
            </a:r>
          </a:p>
          <a:p>
            <a:pPr fontAlgn="base"/>
            <a:r>
              <a:rPr lang="en-US" dirty="0">
                <a:latin typeface="FrankRuehl" panose="020E0503060101010101" pitchFamily="34" charset="-79"/>
                <a:cs typeface="FrankRuehl" panose="020E0503060101010101" pitchFamily="34" charset="-79"/>
              </a:rPr>
              <a:t>His work continues to provide inspiration to the national consciousness and the national culture today. </a:t>
            </a:r>
            <a:r>
              <a:rPr lang="en-US" dirty="0" err="1">
                <a:latin typeface="FrankRuehl" panose="020E0503060101010101" pitchFamily="34" charset="-79"/>
                <a:cs typeface="FrankRuehl" panose="020E0503060101010101" pitchFamily="34" charset="-79"/>
              </a:rPr>
              <a:t>Čiurlionis</a:t>
            </a:r>
            <a:r>
              <a:rPr lang="en-US" dirty="0">
                <a:latin typeface="FrankRuehl" panose="020E0503060101010101" pitchFamily="34" charset="-79"/>
                <a:cs typeface="FrankRuehl" panose="020E0503060101010101" pitchFamily="34" charset="-79"/>
              </a:rPr>
              <a:t> was a professional composer, who studied at the Music Institute in Warsaw and at the Leipzig Conservatory. His early compositions echo Romantic traditions, while his later piano preludes are already harbingers of Modernism, and even Serialism.</a:t>
            </a:r>
          </a:p>
          <a:p>
            <a:pPr fontAlgn="base"/>
            <a:endParaRPr lang="en-US" dirty="0">
              <a:latin typeface="FrankRuehl" panose="020E0503060101010101" pitchFamily="34" charset="-79"/>
              <a:cs typeface="FrankRuehl" panose="020E0503060101010101" pitchFamily="34" charset="-79"/>
            </a:endParaRPr>
          </a:p>
          <a:p>
            <a:pPr fontAlgn="base"/>
            <a:r>
              <a:rPr lang="en-US" dirty="0">
                <a:latin typeface="FrankRuehl" panose="020E0503060101010101" pitchFamily="34" charset="-79"/>
                <a:cs typeface="FrankRuehl" panose="020E0503060101010101" pitchFamily="34" charset="-79"/>
              </a:rPr>
              <a:t>The interwar period saw the performance of his symphonic poems In the Forest (</a:t>
            </a:r>
            <a:r>
              <a:rPr lang="en-US" dirty="0" err="1">
                <a:latin typeface="FrankRuehl" panose="020E0503060101010101" pitchFamily="34" charset="-79"/>
                <a:cs typeface="FrankRuehl" panose="020E0503060101010101" pitchFamily="34" charset="-79"/>
              </a:rPr>
              <a:t>Miške</a:t>
            </a:r>
            <a:r>
              <a:rPr lang="en-US" dirty="0">
                <a:latin typeface="FrankRuehl" panose="020E0503060101010101" pitchFamily="34" charset="-79"/>
                <a:cs typeface="FrankRuehl" panose="020E0503060101010101" pitchFamily="34" charset="-79"/>
              </a:rPr>
              <a:t>, 1901) and The Sea (</a:t>
            </a:r>
            <a:r>
              <a:rPr lang="en-US" dirty="0" err="1">
                <a:latin typeface="FrankRuehl" panose="020E0503060101010101" pitchFamily="34" charset="-79"/>
                <a:cs typeface="FrankRuehl" panose="020E0503060101010101" pitchFamily="34" charset="-79"/>
              </a:rPr>
              <a:t>Jūra</a:t>
            </a:r>
            <a:r>
              <a:rPr lang="en-US" dirty="0">
                <a:latin typeface="FrankRuehl" panose="020E0503060101010101" pitchFamily="34" charset="-79"/>
                <a:cs typeface="FrankRuehl" panose="020E0503060101010101" pitchFamily="34" charset="-79"/>
              </a:rPr>
              <a:t>, 1907), and other works, and the founding in 1921 of the M.K. </a:t>
            </a:r>
            <a:r>
              <a:rPr lang="en-US" dirty="0" err="1">
                <a:latin typeface="FrankRuehl" panose="020E0503060101010101" pitchFamily="34" charset="-79"/>
                <a:cs typeface="FrankRuehl" panose="020E0503060101010101" pitchFamily="34" charset="-79"/>
              </a:rPr>
              <a:t>Čiurlionis</a:t>
            </a:r>
            <a:r>
              <a:rPr lang="en-US" dirty="0">
                <a:latin typeface="FrankRuehl" panose="020E0503060101010101" pitchFamily="34" charset="-79"/>
                <a:cs typeface="FrankRuehl" panose="020E0503060101010101" pitchFamily="34" charset="-79"/>
              </a:rPr>
              <a:t> Art Museum in the temporary capital Kaunas.</a:t>
            </a:r>
          </a:p>
          <a:p>
            <a:pPr marL="285750" indent="-285750" fontAlgn="base">
              <a:buFont typeface="Arial" panose="020B0604020202020204" pitchFamily="34" charset="0"/>
              <a:buChar char="•"/>
            </a:pPr>
            <a:endParaRPr lang="en-US" dirty="0">
              <a:latin typeface="FrankRuehl" panose="020E0503060101010101" pitchFamily="34" charset="-79"/>
              <a:cs typeface="FrankRuehl" panose="020E0503060101010101" pitchFamily="34" charset="-79"/>
            </a:endParaRPr>
          </a:p>
          <a:p>
            <a:endParaRPr lang="en-US" dirty="0">
              <a:latin typeface="FrankRuehl" panose="020E0503060101010101" pitchFamily="34" charset="-79"/>
              <a:cs typeface="FrankRuehl" panose="020E0503060101010101" pitchFamily="34" charset="-79"/>
            </a:endParaRPr>
          </a:p>
          <a:p>
            <a:endParaRPr lang="lt-L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7" name="Google Shape;797;p39"/>
          <p:cNvSpPr/>
          <p:nvPr/>
        </p:nvSpPr>
        <p:spPr>
          <a:xfrm>
            <a:off x="2435805" y="4347259"/>
            <a:ext cx="30412" cy="8758"/>
          </a:xfrm>
          <a:custGeom>
            <a:avLst/>
            <a:gdLst/>
            <a:ahLst/>
            <a:cxnLst/>
            <a:rect l="l" t="t" r="r" b="b"/>
            <a:pathLst>
              <a:path w="507" h="146" fill="none" extrusionOk="0">
                <a:moveTo>
                  <a:pt x="0" y="145"/>
                </a:moveTo>
                <a:lnTo>
                  <a:pt x="73" y="1"/>
                </a:lnTo>
                <a:lnTo>
                  <a:pt x="506" y="73"/>
                </a:lnTo>
                <a:lnTo>
                  <a:pt x="506" y="73"/>
                </a:lnTo>
                <a:lnTo>
                  <a:pt x="0"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1532400" y="698558"/>
            <a:ext cx="143064" cy="199390"/>
          </a:xfrm>
          <a:custGeom>
            <a:avLst/>
            <a:gdLst/>
            <a:ahLst/>
            <a:cxnLst/>
            <a:rect l="l" t="t" r="r" b="b"/>
            <a:pathLst>
              <a:path w="2385" h="3324" extrusionOk="0">
                <a:moveTo>
                  <a:pt x="1301" y="1"/>
                </a:moveTo>
                <a:lnTo>
                  <a:pt x="940" y="2023"/>
                </a:lnTo>
                <a:lnTo>
                  <a:pt x="1" y="1806"/>
                </a:lnTo>
                <a:lnTo>
                  <a:pt x="1" y="2673"/>
                </a:lnTo>
                <a:lnTo>
                  <a:pt x="940" y="2673"/>
                </a:lnTo>
                <a:lnTo>
                  <a:pt x="1518" y="434"/>
                </a:lnTo>
                <a:lnTo>
                  <a:pt x="2168" y="723"/>
                </a:lnTo>
                <a:lnTo>
                  <a:pt x="1951" y="2384"/>
                </a:lnTo>
                <a:lnTo>
                  <a:pt x="1301" y="2673"/>
                </a:lnTo>
                <a:lnTo>
                  <a:pt x="1445" y="3323"/>
                </a:lnTo>
                <a:lnTo>
                  <a:pt x="2168" y="3034"/>
                </a:lnTo>
                <a:lnTo>
                  <a:pt x="2384" y="217"/>
                </a:lnTo>
                <a:lnTo>
                  <a:pt x="1301"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532400" y="1150862"/>
            <a:ext cx="104074" cy="82359"/>
          </a:xfrm>
          <a:custGeom>
            <a:avLst/>
            <a:gdLst/>
            <a:ahLst/>
            <a:cxnLst/>
            <a:rect l="l" t="t" r="r" b="b"/>
            <a:pathLst>
              <a:path w="1735" h="1373" extrusionOk="0">
                <a:moveTo>
                  <a:pt x="1590" y="0"/>
                </a:moveTo>
                <a:lnTo>
                  <a:pt x="796" y="1012"/>
                </a:lnTo>
                <a:lnTo>
                  <a:pt x="362" y="795"/>
                </a:lnTo>
                <a:lnTo>
                  <a:pt x="1" y="1373"/>
                </a:lnTo>
                <a:lnTo>
                  <a:pt x="868" y="1373"/>
                </a:lnTo>
                <a:lnTo>
                  <a:pt x="1735" y="72"/>
                </a:lnTo>
                <a:lnTo>
                  <a:pt x="1590" y="0"/>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1387206" y="1435523"/>
            <a:ext cx="69403" cy="190752"/>
          </a:xfrm>
          <a:custGeom>
            <a:avLst/>
            <a:gdLst/>
            <a:ahLst/>
            <a:cxnLst/>
            <a:rect l="l" t="t" r="r" b="b"/>
            <a:pathLst>
              <a:path w="1157" h="3180" extrusionOk="0">
                <a:moveTo>
                  <a:pt x="579" y="1"/>
                </a:moveTo>
                <a:lnTo>
                  <a:pt x="290" y="145"/>
                </a:lnTo>
                <a:lnTo>
                  <a:pt x="651" y="1951"/>
                </a:lnTo>
                <a:lnTo>
                  <a:pt x="1" y="2240"/>
                </a:lnTo>
                <a:lnTo>
                  <a:pt x="290" y="3179"/>
                </a:lnTo>
                <a:lnTo>
                  <a:pt x="1157" y="2240"/>
                </a:lnTo>
                <a:lnTo>
                  <a:pt x="579"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1222108" y="540346"/>
            <a:ext cx="190752" cy="156081"/>
          </a:xfrm>
          <a:custGeom>
            <a:avLst/>
            <a:gdLst/>
            <a:ahLst/>
            <a:cxnLst/>
            <a:rect l="l" t="t" r="r" b="b"/>
            <a:pathLst>
              <a:path w="3180" h="2602" extrusionOk="0">
                <a:moveTo>
                  <a:pt x="1662" y="1"/>
                </a:moveTo>
                <a:lnTo>
                  <a:pt x="1301" y="940"/>
                </a:lnTo>
                <a:lnTo>
                  <a:pt x="1012" y="1734"/>
                </a:lnTo>
                <a:lnTo>
                  <a:pt x="290" y="1662"/>
                </a:lnTo>
                <a:lnTo>
                  <a:pt x="1" y="2601"/>
                </a:lnTo>
                <a:lnTo>
                  <a:pt x="1229" y="2240"/>
                </a:lnTo>
                <a:lnTo>
                  <a:pt x="1590" y="1084"/>
                </a:lnTo>
                <a:lnTo>
                  <a:pt x="2673" y="1590"/>
                </a:lnTo>
                <a:lnTo>
                  <a:pt x="2818" y="1301"/>
                </a:lnTo>
                <a:lnTo>
                  <a:pt x="1662" y="868"/>
                </a:lnTo>
                <a:lnTo>
                  <a:pt x="1879" y="290"/>
                </a:lnTo>
                <a:lnTo>
                  <a:pt x="3035" y="434"/>
                </a:lnTo>
                <a:lnTo>
                  <a:pt x="3179" y="1"/>
                </a:lnTo>
                <a:close/>
              </a:path>
            </a:pathLst>
          </a:custGeom>
          <a:solidFill>
            <a:srgbClr val="70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70865" y="4135673"/>
            <a:ext cx="112712" cy="199330"/>
          </a:xfrm>
          <a:custGeom>
            <a:avLst/>
            <a:gdLst/>
            <a:ahLst/>
            <a:cxnLst/>
            <a:rect l="l" t="t" r="r" b="b"/>
            <a:pathLst>
              <a:path w="1879" h="3323" extrusionOk="0">
                <a:moveTo>
                  <a:pt x="1445" y="0"/>
                </a:moveTo>
                <a:lnTo>
                  <a:pt x="362" y="217"/>
                </a:lnTo>
                <a:lnTo>
                  <a:pt x="290" y="217"/>
                </a:lnTo>
                <a:lnTo>
                  <a:pt x="290" y="289"/>
                </a:lnTo>
                <a:lnTo>
                  <a:pt x="1" y="3178"/>
                </a:lnTo>
                <a:lnTo>
                  <a:pt x="73" y="3323"/>
                </a:lnTo>
                <a:lnTo>
                  <a:pt x="217" y="3323"/>
                </a:lnTo>
                <a:lnTo>
                  <a:pt x="1807" y="2167"/>
                </a:lnTo>
                <a:lnTo>
                  <a:pt x="1879" y="2023"/>
                </a:lnTo>
                <a:lnTo>
                  <a:pt x="1590" y="145"/>
                </a:lnTo>
                <a:lnTo>
                  <a:pt x="1518" y="72"/>
                </a:lnTo>
                <a:lnTo>
                  <a:pt x="14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914494" y="4135673"/>
            <a:ext cx="112712" cy="216726"/>
          </a:xfrm>
          <a:custGeom>
            <a:avLst/>
            <a:gdLst/>
            <a:ahLst/>
            <a:cxnLst/>
            <a:rect l="l" t="t" r="r" b="b"/>
            <a:pathLst>
              <a:path w="1879" h="3613" extrusionOk="0">
                <a:moveTo>
                  <a:pt x="1084" y="1"/>
                </a:moveTo>
                <a:lnTo>
                  <a:pt x="73" y="145"/>
                </a:lnTo>
                <a:lnTo>
                  <a:pt x="0" y="217"/>
                </a:lnTo>
                <a:lnTo>
                  <a:pt x="0" y="290"/>
                </a:lnTo>
                <a:lnTo>
                  <a:pt x="145" y="2023"/>
                </a:lnTo>
                <a:lnTo>
                  <a:pt x="145" y="2095"/>
                </a:lnTo>
                <a:lnTo>
                  <a:pt x="1445" y="3612"/>
                </a:lnTo>
                <a:lnTo>
                  <a:pt x="1590" y="3612"/>
                </a:lnTo>
                <a:lnTo>
                  <a:pt x="1662" y="3540"/>
                </a:lnTo>
                <a:lnTo>
                  <a:pt x="1879" y="1879"/>
                </a:lnTo>
                <a:lnTo>
                  <a:pt x="1879" y="1807"/>
                </a:lnTo>
                <a:lnTo>
                  <a:pt x="1228" y="73"/>
                </a:lnTo>
                <a:lnTo>
                  <a:pt x="115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197913" y="798253"/>
            <a:ext cx="1477551" cy="1343304"/>
          </a:xfrm>
          <a:custGeom>
            <a:avLst/>
            <a:gdLst/>
            <a:ahLst/>
            <a:cxnLst/>
            <a:rect l="l" t="t" r="r" b="b"/>
            <a:pathLst>
              <a:path w="24632" h="22394" extrusionOk="0">
                <a:moveTo>
                  <a:pt x="8668" y="1"/>
                </a:moveTo>
                <a:lnTo>
                  <a:pt x="4768" y="940"/>
                </a:lnTo>
                <a:lnTo>
                  <a:pt x="4695" y="1012"/>
                </a:lnTo>
                <a:lnTo>
                  <a:pt x="4623" y="1084"/>
                </a:lnTo>
                <a:lnTo>
                  <a:pt x="4190" y="3973"/>
                </a:lnTo>
                <a:lnTo>
                  <a:pt x="4190" y="4046"/>
                </a:lnTo>
                <a:lnTo>
                  <a:pt x="4479" y="6285"/>
                </a:lnTo>
                <a:lnTo>
                  <a:pt x="4262" y="7079"/>
                </a:lnTo>
                <a:lnTo>
                  <a:pt x="4190" y="7224"/>
                </a:lnTo>
                <a:lnTo>
                  <a:pt x="217" y="9824"/>
                </a:lnTo>
                <a:lnTo>
                  <a:pt x="145" y="9969"/>
                </a:lnTo>
                <a:lnTo>
                  <a:pt x="0" y="17698"/>
                </a:lnTo>
                <a:lnTo>
                  <a:pt x="0" y="17770"/>
                </a:lnTo>
                <a:lnTo>
                  <a:pt x="1084" y="22321"/>
                </a:lnTo>
                <a:lnTo>
                  <a:pt x="1156" y="22393"/>
                </a:lnTo>
                <a:lnTo>
                  <a:pt x="2745" y="22393"/>
                </a:lnTo>
                <a:lnTo>
                  <a:pt x="2890" y="22321"/>
                </a:lnTo>
                <a:lnTo>
                  <a:pt x="2890" y="22249"/>
                </a:lnTo>
                <a:lnTo>
                  <a:pt x="3468" y="11775"/>
                </a:lnTo>
                <a:lnTo>
                  <a:pt x="3540" y="11630"/>
                </a:lnTo>
                <a:lnTo>
                  <a:pt x="3684" y="11630"/>
                </a:lnTo>
                <a:lnTo>
                  <a:pt x="8596" y="14375"/>
                </a:lnTo>
                <a:lnTo>
                  <a:pt x="8741" y="14375"/>
                </a:lnTo>
                <a:lnTo>
                  <a:pt x="11702" y="14014"/>
                </a:lnTo>
                <a:lnTo>
                  <a:pt x="11774" y="13942"/>
                </a:lnTo>
                <a:lnTo>
                  <a:pt x="15169" y="11341"/>
                </a:lnTo>
                <a:lnTo>
                  <a:pt x="15314" y="11341"/>
                </a:lnTo>
                <a:lnTo>
                  <a:pt x="15603" y="11413"/>
                </a:lnTo>
                <a:lnTo>
                  <a:pt x="15747" y="11486"/>
                </a:lnTo>
                <a:lnTo>
                  <a:pt x="19287" y="18998"/>
                </a:lnTo>
                <a:lnTo>
                  <a:pt x="19431" y="19070"/>
                </a:lnTo>
                <a:lnTo>
                  <a:pt x="19503" y="19070"/>
                </a:lnTo>
                <a:lnTo>
                  <a:pt x="22104" y="17698"/>
                </a:lnTo>
                <a:lnTo>
                  <a:pt x="22176" y="17553"/>
                </a:lnTo>
                <a:lnTo>
                  <a:pt x="22321" y="8596"/>
                </a:lnTo>
                <a:lnTo>
                  <a:pt x="22393" y="8524"/>
                </a:lnTo>
                <a:lnTo>
                  <a:pt x="24632" y="6140"/>
                </a:lnTo>
                <a:lnTo>
                  <a:pt x="24632" y="6068"/>
                </a:lnTo>
                <a:lnTo>
                  <a:pt x="24632" y="5996"/>
                </a:lnTo>
                <a:lnTo>
                  <a:pt x="24343" y="5418"/>
                </a:lnTo>
                <a:lnTo>
                  <a:pt x="24271" y="5346"/>
                </a:lnTo>
                <a:lnTo>
                  <a:pt x="24126" y="5346"/>
                </a:lnTo>
                <a:lnTo>
                  <a:pt x="22248" y="5851"/>
                </a:lnTo>
                <a:lnTo>
                  <a:pt x="22176" y="5851"/>
                </a:lnTo>
                <a:lnTo>
                  <a:pt x="22104" y="5707"/>
                </a:lnTo>
                <a:lnTo>
                  <a:pt x="21887" y="4985"/>
                </a:lnTo>
                <a:lnTo>
                  <a:pt x="21815" y="4840"/>
                </a:lnTo>
                <a:lnTo>
                  <a:pt x="21743" y="4840"/>
                </a:lnTo>
                <a:lnTo>
                  <a:pt x="21381" y="4985"/>
                </a:lnTo>
                <a:lnTo>
                  <a:pt x="21309" y="5057"/>
                </a:lnTo>
                <a:lnTo>
                  <a:pt x="21309" y="5129"/>
                </a:lnTo>
                <a:lnTo>
                  <a:pt x="21381" y="6357"/>
                </a:lnTo>
                <a:lnTo>
                  <a:pt x="19865" y="12208"/>
                </a:lnTo>
                <a:lnTo>
                  <a:pt x="19865" y="12280"/>
                </a:lnTo>
                <a:lnTo>
                  <a:pt x="19720" y="12353"/>
                </a:lnTo>
                <a:lnTo>
                  <a:pt x="19648" y="12353"/>
                </a:lnTo>
                <a:lnTo>
                  <a:pt x="19576" y="12280"/>
                </a:lnTo>
                <a:lnTo>
                  <a:pt x="16397" y="6791"/>
                </a:lnTo>
                <a:lnTo>
                  <a:pt x="16253" y="6718"/>
                </a:lnTo>
                <a:lnTo>
                  <a:pt x="11558" y="6718"/>
                </a:lnTo>
                <a:lnTo>
                  <a:pt x="11485" y="6646"/>
                </a:lnTo>
                <a:lnTo>
                  <a:pt x="11413" y="6574"/>
                </a:lnTo>
                <a:lnTo>
                  <a:pt x="10474" y="4335"/>
                </a:lnTo>
                <a:lnTo>
                  <a:pt x="10474" y="4262"/>
                </a:lnTo>
                <a:lnTo>
                  <a:pt x="10546" y="4190"/>
                </a:lnTo>
                <a:lnTo>
                  <a:pt x="11052" y="3684"/>
                </a:lnTo>
                <a:lnTo>
                  <a:pt x="11124" y="3540"/>
                </a:lnTo>
                <a:lnTo>
                  <a:pt x="10980" y="2529"/>
                </a:lnTo>
                <a:lnTo>
                  <a:pt x="10908" y="2457"/>
                </a:lnTo>
                <a:lnTo>
                  <a:pt x="10763" y="2457"/>
                </a:lnTo>
                <a:lnTo>
                  <a:pt x="10041" y="2673"/>
                </a:lnTo>
                <a:lnTo>
                  <a:pt x="9969" y="2673"/>
                </a:lnTo>
                <a:lnTo>
                  <a:pt x="9896" y="2601"/>
                </a:lnTo>
                <a:lnTo>
                  <a:pt x="8885" y="73"/>
                </a:lnTo>
                <a:lnTo>
                  <a:pt x="8813" y="1"/>
                </a:lnTo>
                <a:close/>
              </a:path>
            </a:pathLst>
          </a:custGeom>
          <a:solidFill>
            <a:srgbClr val="77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404666" y="1448540"/>
            <a:ext cx="992332" cy="2716841"/>
          </a:xfrm>
          <a:custGeom>
            <a:avLst/>
            <a:gdLst/>
            <a:ahLst/>
            <a:cxnLst/>
            <a:rect l="l" t="t" r="r" b="b"/>
            <a:pathLst>
              <a:path w="16543" h="45292" extrusionOk="0">
                <a:moveTo>
                  <a:pt x="9752" y="1"/>
                </a:moveTo>
                <a:lnTo>
                  <a:pt x="6430" y="2457"/>
                </a:lnTo>
                <a:lnTo>
                  <a:pt x="6285" y="2529"/>
                </a:lnTo>
                <a:lnTo>
                  <a:pt x="1229" y="723"/>
                </a:lnTo>
                <a:lnTo>
                  <a:pt x="1084" y="723"/>
                </a:lnTo>
                <a:lnTo>
                  <a:pt x="1012" y="796"/>
                </a:lnTo>
                <a:lnTo>
                  <a:pt x="145" y="2746"/>
                </a:lnTo>
                <a:lnTo>
                  <a:pt x="145" y="2818"/>
                </a:lnTo>
                <a:lnTo>
                  <a:pt x="1" y="3685"/>
                </a:lnTo>
                <a:lnTo>
                  <a:pt x="1" y="3757"/>
                </a:lnTo>
                <a:lnTo>
                  <a:pt x="3396" y="10186"/>
                </a:lnTo>
                <a:lnTo>
                  <a:pt x="3396" y="10258"/>
                </a:lnTo>
                <a:lnTo>
                  <a:pt x="3324" y="10330"/>
                </a:lnTo>
                <a:lnTo>
                  <a:pt x="1012" y="13436"/>
                </a:lnTo>
                <a:lnTo>
                  <a:pt x="1" y="18059"/>
                </a:lnTo>
                <a:lnTo>
                  <a:pt x="1157" y="29545"/>
                </a:lnTo>
                <a:lnTo>
                  <a:pt x="1157" y="29617"/>
                </a:lnTo>
                <a:lnTo>
                  <a:pt x="6141" y="45003"/>
                </a:lnTo>
                <a:lnTo>
                  <a:pt x="6141" y="45075"/>
                </a:lnTo>
                <a:lnTo>
                  <a:pt x="6285" y="45147"/>
                </a:lnTo>
                <a:lnTo>
                  <a:pt x="8308" y="45292"/>
                </a:lnTo>
                <a:lnTo>
                  <a:pt x="10330" y="44786"/>
                </a:lnTo>
                <a:lnTo>
                  <a:pt x="10475" y="44714"/>
                </a:lnTo>
                <a:lnTo>
                  <a:pt x="16542" y="26872"/>
                </a:lnTo>
                <a:lnTo>
                  <a:pt x="16542" y="26800"/>
                </a:lnTo>
                <a:lnTo>
                  <a:pt x="14592" y="13364"/>
                </a:lnTo>
                <a:lnTo>
                  <a:pt x="14592" y="13292"/>
                </a:lnTo>
                <a:lnTo>
                  <a:pt x="10547" y="9319"/>
                </a:lnTo>
                <a:lnTo>
                  <a:pt x="10547" y="9175"/>
                </a:lnTo>
                <a:lnTo>
                  <a:pt x="12425" y="1229"/>
                </a:lnTo>
                <a:lnTo>
                  <a:pt x="12425" y="1157"/>
                </a:lnTo>
                <a:lnTo>
                  <a:pt x="12353" y="1084"/>
                </a:lnTo>
                <a:lnTo>
                  <a:pt x="9897"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78168" y="1136557"/>
            <a:ext cx="229743" cy="82419"/>
          </a:xfrm>
          <a:custGeom>
            <a:avLst/>
            <a:gdLst/>
            <a:ahLst/>
            <a:cxnLst/>
            <a:rect l="l" t="t" r="r" b="b"/>
            <a:pathLst>
              <a:path w="3830" h="1374" extrusionOk="0">
                <a:moveTo>
                  <a:pt x="3613" y="1"/>
                </a:moveTo>
                <a:lnTo>
                  <a:pt x="1879" y="1157"/>
                </a:lnTo>
                <a:lnTo>
                  <a:pt x="73" y="795"/>
                </a:lnTo>
                <a:lnTo>
                  <a:pt x="1" y="795"/>
                </a:lnTo>
                <a:lnTo>
                  <a:pt x="1" y="868"/>
                </a:lnTo>
                <a:lnTo>
                  <a:pt x="1" y="1012"/>
                </a:lnTo>
                <a:lnTo>
                  <a:pt x="73" y="1012"/>
                </a:lnTo>
                <a:lnTo>
                  <a:pt x="1879" y="1373"/>
                </a:lnTo>
                <a:lnTo>
                  <a:pt x="1951" y="1373"/>
                </a:lnTo>
                <a:lnTo>
                  <a:pt x="3757" y="218"/>
                </a:lnTo>
                <a:lnTo>
                  <a:pt x="3829" y="145"/>
                </a:lnTo>
                <a:lnTo>
                  <a:pt x="3757" y="73"/>
                </a:lnTo>
                <a:lnTo>
                  <a:pt x="3757" y="1"/>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52156" y="1068443"/>
            <a:ext cx="81216" cy="82419"/>
          </a:xfrm>
          <a:custGeom>
            <a:avLst/>
            <a:gdLst/>
            <a:ahLst/>
            <a:cxnLst/>
            <a:rect l="l" t="t" r="r" b="b"/>
            <a:pathLst>
              <a:path w="1735" h="1518" extrusionOk="0">
                <a:moveTo>
                  <a:pt x="434" y="1"/>
                </a:moveTo>
                <a:lnTo>
                  <a:pt x="362" y="73"/>
                </a:lnTo>
                <a:lnTo>
                  <a:pt x="1" y="578"/>
                </a:lnTo>
                <a:lnTo>
                  <a:pt x="145" y="1228"/>
                </a:lnTo>
                <a:lnTo>
                  <a:pt x="217" y="1373"/>
                </a:lnTo>
                <a:lnTo>
                  <a:pt x="434" y="1517"/>
                </a:lnTo>
                <a:lnTo>
                  <a:pt x="1229" y="1517"/>
                </a:lnTo>
                <a:lnTo>
                  <a:pt x="1373" y="1373"/>
                </a:lnTo>
                <a:lnTo>
                  <a:pt x="1734" y="795"/>
                </a:lnTo>
                <a:lnTo>
                  <a:pt x="1445" y="145"/>
                </a:lnTo>
                <a:lnTo>
                  <a:pt x="1301" y="73"/>
                </a:lnTo>
                <a:lnTo>
                  <a:pt x="1229" y="145"/>
                </a:lnTo>
                <a:lnTo>
                  <a:pt x="868" y="578"/>
                </a:lnTo>
                <a:lnTo>
                  <a:pt x="579" y="73"/>
                </a:lnTo>
                <a:lnTo>
                  <a:pt x="434" y="1"/>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465977" y="518140"/>
            <a:ext cx="459365" cy="537286"/>
          </a:xfrm>
          <a:custGeom>
            <a:avLst/>
            <a:gdLst/>
            <a:ahLst/>
            <a:cxnLst/>
            <a:rect l="l" t="t" r="r" b="b"/>
            <a:pathLst>
              <a:path w="7658" h="8957" extrusionOk="0">
                <a:moveTo>
                  <a:pt x="5924" y="0"/>
                </a:moveTo>
                <a:lnTo>
                  <a:pt x="4840" y="72"/>
                </a:lnTo>
                <a:lnTo>
                  <a:pt x="4190" y="144"/>
                </a:lnTo>
                <a:lnTo>
                  <a:pt x="3973" y="144"/>
                </a:lnTo>
                <a:lnTo>
                  <a:pt x="3901" y="217"/>
                </a:lnTo>
                <a:lnTo>
                  <a:pt x="3685" y="2095"/>
                </a:lnTo>
                <a:lnTo>
                  <a:pt x="3685" y="2167"/>
                </a:lnTo>
                <a:lnTo>
                  <a:pt x="3612" y="2167"/>
                </a:lnTo>
                <a:lnTo>
                  <a:pt x="2312" y="2528"/>
                </a:lnTo>
                <a:lnTo>
                  <a:pt x="1590" y="2817"/>
                </a:lnTo>
                <a:lnTo>
                  <a:pt x="1156" y="3034"/>
                </a:lnTo>
                <a:lnTo>
                  <a:pt x="145" y="3973"/>
                </a:lnTo>
                <a:lnTo>
                  <a:pt x="145" y="4045"/>
                </a:lnTo>
                <a:lnTo>
                  <a:pt x="1" y="4767"/>
                </a:lnTo>
                <a:lnTo>
                  <a:pt x="145" y="4984"/>
                </a:lnTo>
                <a:lnTo>
                  <a:pt x="290" y="5418"/>
                </a:lnTo>
                <a:lnTo>
                  <a:pt x="651" y="6068"/>
                </a:lnTo>
                <a:lnTo>
                  <a:pt x="2023" y="6357"/>
                </a:lnTo>
                <a:lnTo>
                  <a:pt x="4262" y="6718"/>
                </a:lnTo>
                <a:lnTo>
                  <a:pt x="4407" y="6646"/>
                </a:lnTo>
                <a:lnTo>
                  <a:pt x="4624" y="6429"/>
                </a:lnTo>
                <a:lnTo>
                  <a:pt x="4840" y="6212"/>
                </a:lnTo>
                <a:lnTo>
                  <a:pt x="4913" y="6212"/>
                </a:lnTo>
                <a:lnTo>
                  <a:pt x="4985" y="6790"/>
                </a:lnTo>
                <a:lnTo>
                  <a:pt x="4985" y="6862"/>
                </a:lnTo>
                <a:lnTo>
                  <a:pt x="5346" y="7512"/>
                </a:lnTo>
                <a:lnTo>
                  <a:pt x="5418" y="7585"/>
                </a:lnTo>
                <a:lnTo>
                  <a:pt x="5563" y="7585"/>
                </a:lnTo>
                <a:lnTo>
                  <a:pt x="6140" y="7151"/>
                </a:lnTo>
                <a:lnTo>
                  <a:pt x="6285" y="7079"/>
                </a:lnTo>
                <a:lnTo>
                  <a:pt x="6357" y="7151"/>
                </a:lnTo>
                <a:lnTo>
                  <a:pt x="6502" y="7512"/>
                </a:lnTo>
                <a:lnTo>
                  <a:pt x="6574" y="7729"/>
                </a:lnTo>
                <a:lnTo>
                  <a:pt x="6574" y="7873"/>
                </a:lnTo>
                <a:lnTo>
                  <a:pt x="6429" y="8090"/>
                </a:lnTo>
                <a:lnTo>
                  <a:pt x="6213" y="8307"/>
                </a:lnTo>
                <a:lnTo>
                  <a:pt x="5779" y="8596"/>
                </a:lnTo>
                <a:lnTo>
                  <a:pt x="5996" y="8957"/>
                </a:lnTo>
                <a:lnTo>
                  <a:pt x="6574" y="8524"/>
                </a:lnTo>
                <a:lnTo>
                  <a:pt x="7080" y="8162"/>
                </a:lnTo>
                <a:lnTo>
                  <a:pt x="7441" y="7657"/>
                </a:lnTo>
                <a:lnTo>
                  <a:pt x="7513" y="7368"/>
                </a:lnTo>
                <a:lnTo>
                  <a:pt x="7585" y="6934"/>
                </a:lnTo>
                <a:lnTo>
                  <a:pt x="7657" y="5923"/>
                </a:lnTo>
                <a:lnTo>
                  <a:pt x="7657" y="4984"/>
                </a:lnTo>
                <a:lnTo>
                  <a:pt x="7585" y="4478"/>
                </a:lnTo>
                <a:lnTo>
                  <a:pt x="7441" y="4262"/>
                </a:lnTo>
                <a:lnTo>
                  <a:pt x="7007" y="3756"/>
                </a:lnTo>
                <a:lnTo>
                  <a:pt x="6285" y="2817"/>
                </a:lnTo>
                <a:lnTo>
                  <a:pt x="6285" y="2745"/>
                </a:lnTo>
                <a:lnTo>
                  <a:pt x="6285" y="2673"/>
                </a:lnTo>
                <a:lnTo>
                  <a:pt x="6863" y="2095"/>
                </a:lnTo>
                <a:lnTo>
                  <a:pt x="7152" y="1734"/>
                </a:lnTo>
                <a:lnTo>
                  <a:pt x="7224" y="1445"/>
                </a:lnTo>
                <a:lnTo>
                  <a:pt x="7152" y="1228"/>
                </a:lnTo>
                <a:lnTo>
                  <a:pt x="7080" y="1084"/>
                </a:lnTo>
                <a:lnTo>
                  <a:pt x="6646" y="578"/>
                </a:lnTo>
                <a:lnTo>
                  <a:pt x="6213" y="217"/>
                </a:lnTo>
                <a:lnTo>
                  <a:pt x="592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70468" y="1104137"/>
            <a:ext cx="637041" cy="3241110"/>
          </a:xfrm>
          <a:custGeom>
            <a:avLst/>
            <a:gdLst/>
            <a:ahLst/>
            <a:cxnLst/>
            <a:rect l="l" t="t" r="r" b="b"/>
            <a:pathLst>
              <a:path w="10620" h="54032" extrusionOk="0">
                <a:moveTo>
                  <a:pt x="9464" y="1"/>
                </a:moveTo>
                <a:lnTo>
                  <a:pt x="8091" y="217"/>
                </a:lnTo>
                <a:lnTo>
                  <a:pt x="7730" y="2529"/>
                </a:lnTo>
                <a:lnTo>
                  <a:pt x="8525" y="3829"/>
                </a:lnTo>
                <a:lnTo>
                  <a:pt x="2096" y="50709"/>
                </a:lnTo>
                <a:lnTo>
                  <a:pt x="1" y="51431"/>
                </a:lnTo>
                <a:lnTo>
                  <a:pt x="73" y="51937"/>
                </a:lnTo>
                <a:lnTo>
                  <a:pt x="1807" y="51431"/>
                </a:lnTo>
                <a:lnTo>
                  <a:pt x="362" y="54031"/>
                </a:lnTo>
                <a:lnTo>
                  <a:pt x="362" y="54031"/>
                </a:lnTo>
                <a:lnTo>
                  <a:pt x="1012" y="53742"/>
                </a:lnTo>
                <a:lnTo>
                  <a:pt x="2674" y="51648"/>
                </a:lnTo>
                <a:lnTo>
                  <a:pt x="4479" y="53381"/>
                </a:lnTo>
                <a:lnTo>
                  <a:pt x="4913" y="53092"/>
                </a:lnTo>
                <a:lnTo>
                  <a:pt x="3035" y="50420"/>
                </a:lnTo>
                <a:lnTo>
                  <a:pt x="8958" y="4335"/>
                </a:lnTo>
                <a:lnTo>
                  <a:pt x="9391" y="3973"/>
                </a:lnTo>
                <a:lnTo>
                  <a:pt x="10475" y="2818"/>
                </a:lnTo>
                <a:lnTo>
                  <a:pt x="10619" y="578"/>
                </a:lnTo>
                <a:lnTo>
                  <a:pt x="946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298660" y="1322871"/>
            <a:ext cx="255716" cy="810337"/>
          </a:xfrm>
          <a:custGeom>
            <a:avLst/>
            <a:gdLst/>
            <a:ahLst/>
            <a:cxnLst/>
            <a:rect l="l" t="t" r="r" b="b"/>
            <a:pathLst>
              <a:path w="4263" h="13509" extrusionOk="0">
                <a:moveTo>
                  <a:pt x="2168" y="0"/>
                </a:moveTo>
                <a:lnTo>
                  <a:pt x="1084" y="2167"/>
                </a:lnTo>
                <a:lnTo>
                  <a:pt x="1229" y="3395"/>
                </a:lnTo>
                <a:lnTo>
                  <a:pt x="1" y="7946"/>
                </a:lnTo>
                <a:lnTo>
                  <a:pt x="651" y="13508"/>
                </a:lnTo>
                <a:lnTo>
                  <a:pt x="1879" y="13508"/>
                </a:lnTo>
                <a:lnTo>
                  <a:pt x="3757" y="12208"/>
                </a:lnTo>
                <a:lnTo>
                  <a:pt x="3034" y="3468"/>
                </a:lnTo>
                <a:lnTo>
                  <a:pt x="4262" y="2167"/>
                </a:lnTo>
                <a:lnTo>
                  <a:pt x="3973" y="1012"/>
                </a:lnTo>
                <a:lnTo>
                  <a:pt x="3757" y="145"/>
                </a:lnTo>
                <a:lnTo>
                  <a:pt x="2168" y="0"/>
                </a:lnTo>
                <a:close/>
              </a:path>
            </a:pathLst>
          </a:custGeom>
          <a:solidFill>
            <a:srgbClr val="77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1163817" y="855420"/>
            <a:ext cx="43369" cy="138685"/>
          </a:xfrm>
          <a:custGeom>
            <a:avLst/>
            <a:gdLst/>
            <a:ahLst/>
            <a:cxnLst/>
            <a:rect l="l" t="t" r="r" b="b"/>
            <a:pathLst>
              <a:path w="723" h="2312" extrusionOk="0">
                <a:moveTo>
                  <a:pt x="73" y="0"/>
                </a:moveTo>
                <a:lnTo>
                  <a:pt x="0" y="73"/>
                </a:lnTo>
                <a:lnTo>
                  <a:pt x="0" y="145"/>
                </a:lnTo>
                <a:lnTo>
                  <a:pt x="506" y="2240"/>
                </a:lnTo>
                <a:lnTo>
                  <a:pt x="506" y="2312"/>
                </a:lnTo>
                <a:lnTo>
                  <a:pt x="651" y="2312"/>
                </a:lnTo>
                <a:lnTo>
                  <a:pt x="723" y="2240"/>
                </a:lnTo>
                <a:lnTo>
                  <a:pt x="723" y="2167"/>
                </a:lnTo>
                <a:lnTo>
                  <a:pt x="217" y="73"/>
                </a:lnTo>
                <a:lnTo>
                  <a:pt x="145" y="0"/>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265981" y="1292638"/>
            <a:ext cx="138685" cy="827673"/>
          </a:xfrm>
          <a:custGeom>
            <a:avLst/>
            <a:gdLst/>
            <a:ahLst/>
            <a:cxnLst/>
            <a:rect l="l" t="t" r="r" b="b"/>
            <a:pathLst>
              <a:path w="2312" h="13798" extrusionOk="0">
                <a:moveTo>
                  <a:pt x="2167" y="1"/>
                </a:moveTo>
                <a:lnTo>
                  <a:pt x="2167" y="73"/>
                </a:lnTo>
                <a:lnTo>
                  <a:pt x="1012" y="2312"/>
                </a:lnTo>
                <a:lnTo>
                  <a:pt x="1012" y="2385"/>
                </a:lnTo>
                <a:lnTo>
                  <a:pt x="1228" y="3540"/>
                </a:lnTo>
                <a:lnTo>
                  <a:pt x="0" y="8091"/>
                </a:lnTo>
                <a:lnTo>
                  <a:pt x="650" y="13725"/>
                </a:lnTo>
                <a:lnTo>
                  <a:pt x="650" y="13797"/>
                </a:lnTo>
                <a:lnTo>
                  <a:pt x="723" y="13797"/>
                </a:lnTo>
                <a:lnTo>
                  <a:pt x="795" y="13725"/>
                </a:lnTo>
                <a:lnTo>
                  <a:pt x="867" y="13653"/>
                </a:lnTo>
                <a:lnTo>
                  <a:pt x="217" y="8091"/>
                </a:lnTo>
                <a:lnTo>
                  <a:pt x="1445" y="3540"/>
                </a:lnTo>
                <a:lnTo>
                  <a:pt x="1228" y="2385"/>
                </a:lnTo>
                <a:lnTo>
                  <a:pt x="2312" y="145"/>
                </a:lnTo>
                <a:lnTo>
                  <a:pt x="2312" y="73"/>
                </a:lnTo>
                <a:lnTo>
                  <a:pt x="2312" y="1"/>
                </a:lnTo>
                <a:close/>
              </a:path>
            </a:pathLst>
          </a:custGeom>
          <a:solidFill>
            <a:srgbClr val="59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D29250D-9010-4064-B4DC-73B1A514B05D}"/>
              </a:ext>
            </a:extLst>
          </p:cNvPr>
          <p:cNvSpPr txBox="1"/>
          <p:nvPr/>
        </p:nvSpPr>
        <p:spPr>
          <a:xfrm>
            <a:off x="3470313" y="696427"/>
            <a:ext cx="5000377" cy="338554"/>
          </a:xfrm>
          <a:prstGeom prst="rect">
            <a:avLst/>
          </a:prstGeom>
          <a:noFill/>
        </p:spPr>
        <p:txBody>
          <a:bodyPr wrap="square" rtlCol="0">
            <a:spAutoFit/>
          </a:bodyPr>
          <a:lstStyle/>
          <a:p>
            <a:endParaRPr lang="lt-LT" sz="1600" dirty="0">
              <a:latin typeface="FrankRuehl" panose="020E0503060101010101" pitchFamily="34" charset="-79"/>
              <a:cs typeface="FrankRuehl" panose="020E0503060101010101" pitchFamily="34" charset="-79"/>
            </a:endParaRPr>
          </a:p>
        </p:txBody>
      </p:sp>
      <p:sp>
        <p:nvSpPr>
          <p:cNvPr id="2" name="TextBox 1">
            <a:extLst>
              <a:ext uri="{FF2B5EF4-FFF2-40B4-BE49-F238E27FC236}">
                <a16:creationId xmlns:a16="http://schemas.microsoft.com/office/drawing/2014/main" id="{0F6A0F36-3DE6-4BF4-929B-B1404A9E363C}"/>
              </a:ext>
            </a:extLst>
          </p:cNvPr>
          <p:cNvSpPr txBox="1"/>
          <p:nvPr/>
        </p:nvSpPr>
        <p:spPr>
          <a:xfrm>
            <a:off x="2000678" y="318098"/>
            <a:ext cx="6932578" cy="1631216"/>
          </a:xfrm>
          <a:prstGeom prst="rect">
            <a:avLst/>
          </a:prstGeom>
          <a:noFill/>
        </p:spPr>
        <p:txBody>
          <a:bodyPr wrap="square" rtlCol="0">
            <a:spAutoFit/>
          </a:bodyPr>
          <a:lstStyle/>
          <a:p>
            <a:r>
              <a:rPr lang="en-US" sz="2000" dirty="0" err="1">
                <a:latin typeface="FrankRuehl" panose="020B0604020202020204" charset="-79"/>
                <a:cs typeface="FrankRuehl" panose="020B0604020202020204" charset="-79"/>
              </a:rPr>
              <a:t>Žalgiris</a:t>
            </a:r>
            <a:r>
              <a:rPr lang="en-US" sz="2000" dirty="0">
                <a:latin typeface="FrankRuehl" panose="020B0604020202020204" charset="-79"/>
                <a:cs typeface="FrankRuehl" panose="020B0604020202020204" charset="-79"/>
              </a:rPr>
              <a:t> Arena, the biggest venue in Lithuania, now hosts the MAMA(The year awards of music association)  awards ceremony. The most important event of its kind nationally, it draws 10,000 music fans every year, and is transmitted live by one of the country’s biggest television channels. </a:t>
            </a:r>
            <a:endParaRPr lang="lt-LT" sz="2000" dirty="0">
              <a:latin typeface="FrankRuehl" panose="020B0604020202020204" charset="-79"/>
              <a:cs typeface="FrankRuehl" panose="020B0604020202020204" charset="-79"/>
            </a:endParaRPr>
          </a:p>
        </p:txBody>
      </p:sp>
      <p:pic>
        <p:nvPicPr>
          <p:cNvPr id="17410" name="Picture 2" descr="M.A.M.A apdovanojimai atsidūrė policijos akiratyje: pradėtas aplinkybių  tikslinimas - DELFI Veidai">
            <a:extLst>
              <a:ext uri="{FF2B5EF4-FFF2-40B4-BE49-F238E27FC236}">
                <a16:creationId xmlns:a16="http://schemas.microsoft.com/office/drawing/2014/main" id="{20474DE3-B31B-4B75-A587-2520CC3F0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042" y="1949314"/>
            <a:ext cx="5063464" cy="307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5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46"/>
          <p:cNvSpPr txBox="1">
            <a:spLocks noGrp="1"/>
          </p:cNvSpPr>
          <p:nvPr>
            <p:ph type="ctrTitle"/>
          </p:nvPr>
        </p:nvSpPr>
        <p:spPr>
          <a:xfrm>
            <a:off x="1908150" y="150324"/>
            <a:ext cx="5327700" cy="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Bands</a:t>
            </a:r>
            <a:endParaRPr dirty="0"/>
          </a:p>
        </p:txBody>
      </p:sp>
      <p:sp>
        <p:nvSpPr>
          <p:cNvPr id="1086" name="Google Shape;1086;p46" descr="Slidesgo" title="Circle"/>
          <p:cNvSpPr/>
          <p:nvPr/>
        </p:nvSpPr>
        <p:spPr>
          <a:xfrm>
            <a:off x="6778054" y="433860"/>
            <a:ext cx="281400" cy="281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txBox="1">
            <a:spLocks noGrp="1"/>
          </p:cNvSpPr>
          <p:nvPr>
            <p:ph type="subTitle" idx="4294967295"/>
          </p:nvPr>
        </p:nvSpPr>
        <p:spPr>
          <a:xfrm>
            <a:off x="6918754" y="368184"/>
            <a:ext cx="2231339" cy="428700"/>
          </a:xfrm>
          <a:prstGeom prst="rect">
            <a:avLst/>
          </a:prstGeom>
        </p:spPr>
        <p:txBody>
          <a:bodyPr spcFirstLastPara="1" wrap="square" lIns="228600" tIns="228600" rIns="228600" bIns="228600" anchor="ctr" anchorCtr="0">
            <a:noAutofit/>
          </a:bodyPr>
          <a:lstStyle/>
          <a:p>
            <a:pPr marL="0" lvl="0" indent="0" algn="l" rtl="0">
              <a:spcBef>
                <a:spcPts val="0"/>
              </a:spcBef>
              <a:spcAft>
                <a:spcPts val="0"/>
              </a:spcAft>
              <a:buNone/>
            </a:pPr>
            <a:r>
              <a:rPr lang="lt-LT" sz="3000" dirty="0">
                <a:latin typeface="Caveat Brush"/>
                <a:ea typeface="Caveat Brush"/>
                <a:cs typeface="Caveat Brush"/>
                <a:sym typeface="Caveat Brush"/>
              </a:rPr>
              <a:t>Solo</a:t>
            </a:r>
          </a:p>
          <a:p>
            <a:pPr marL="0" lvl="0" indent="0" algn="l" rtl="0">
              <a:spcBef>
                <a:spcPts val="0"/>
              </a:spcBef>
              <a:spcAft>
                <a:spcPts val="0"/>
              </a:spcAft>
              <a:buNone/>
            </a:pPr>
            <a:r>
              <a:rPr lang="lt-LT" sz="3000" dirty="0">
                <a:latin typeface="Caveat Brush"/>
                <a:ea typeface="Caveat Brush"/>
                <a:cs typeface="Caveat Brush"/>
                <a:sym typeface="Caveat Brush"/>
              </a:rPr>
              <a:t>Ansamblis</a:t>
            </a:r>
            <a:endParaRPr sz="3000" dirty="0">
              <a:latin typeface="Caveat Brush"/>
              <a:ea typeface="Caveat Brush"/>
              <a:cs typeface="Caveat Brush"/>
              <a:sym typeface="Caveat Brush"/>
            </a:endParaRPr>
          </a:p>
        </p:txBody>
      </p:sp>
      <p:sp>
        <p:nvSpPr>
          <p:cNvPr id="1089" name="Google Shape;1089;p46"/>
          <p:cNvSpPr txBox="1">
            <a:spLocks noGrp="1"/>
          </p:cNvSpPr>
          <p:nvPr>
            <p:ph type="subTitle" idx="4294967295"/>
          </p:nvPr>
        </p:nvSpPr>
        <p:spPr>
          <a:xfrm>
            <a:off x="2652404" y="1911639"/>
            <a:ext cx="2043000" cy="428700"/>
          </a:xfrm>
          <a:prstGeom prst="rect">
            <a:avLst/>
          </a:prstGeom>
        </p:spPr>
        <p:txBody>
          <a:bodyPr spcFirstLastPara="1" wrap="square" lIns="228600" tIns="228600" rIns="228600" bIns="228600" anchor="ctr" anchorCtr="0">
            <a:noAutofit/>
          </a:bodyPr>
          <a:lstStyle/>
          <a:p>
            <a:pPr marL="0" lvl="0" indent="0" algn="l" rtl="0">
              <a:spcBef>
                <a:spcPts val="0"/>
              </a:spcBef>
              <a:spcAft>
                <a:spcPts val="0"/>
              </a:spcAft>
              <a:buNone/>
            </a:pPr>
            <a:r>
              <a:rPr lang="lt-LT" sz="3000" dirty="0">
                <a:latin typeface="Caveat Brush"/>
                <a:ea typeface="Caveat Brush"/>
                <a:cs typeface="Caveat Brush"/>
                <a:sym typeface="Caveat Brush"/>
              </a:rPr>
              <a:t>Garbanotas</a:t>
            </a:r>
            <a:endParaRPr sz="3000" dirty="0">
              <a:latin typeface="Caveat Brush"/>
              <a:ea typeface="Caveat Brush"/>
              <a:cs typeface="Caveat Brush"/>
              <a:sym typeface="Caveat Brush"/>
            </a:endParaRPr>
          </a:p>
        </p:txBody>
      </p:sp>
      <p:sp>
        <p:nvSpPr>
          <p:cNvPr id="1091" name="Google Shape;1091;p46" descr="Slidesgo" title="Circle"/>
          <p:cNvSpPr/>
          <p:nvPr/>
        </p:nvSpPr>
        <p:spPr>
          <a:xfrm>
            <a:off x="2423765" y="1985289"/>
            <a:ext cx="281400" cy="28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descr="Slidesgo" title="Circle"/>
          <p:cNvSpPr/>
          <p:nvPr/>
        </p:nvSpPr>
        <p:spPr>
          <a:xfrm>
            <a:off x="303351" y="2395188"/>
            <a:ext cx="281400" cy="28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7B10709-EA36-4F02-83D3-579CB41970ED}"/>
              </a:ext>
            </a:extLst>
          </p:cNvPr>
          <p:cNvSpPr txBox="1"/>
          <p:nvPr/>
        </p:nvSpPr>
        <p:spPr>
          <a:xfrm>
            <a:off x="242412" y="641111"/>
            <a:ext cx="5233012" cy="1384995"/>
          </a:xfrm>
          <a:prstGeom prst="rect">
            <a:avLst/>
          </a:prstGeom>
          <a:noFill/>
        </p:spPr>
        <p:txBody>
          <a:bodyPr wrap="square" rtlCol="0">
            <a:spAutoFit/>
          </a:bodyPr>
          <a:lstStyle/>
          <a:p>
            <a:r>
              <a:rPr lang="en-US" dirty="0">
                <a:latin typeface="FrankRuehl" panose="020E0503060101010101" pitchFamily="34" charset="-79"/>
                <a:cs typeface="FrankRuehl" panose="020E0503060101010101" pitchFamily="34" charset="-79"/>
              </a:rPr>
              <a:t>Under the radar, things are going fine, as well. The alternative music scene is booming, with </a:t>
            </a:r>
            <a:r>
              <a:rPr lang="lt-LT" dirty="0">
                <a:latin typeface="FrankRuehl" panose="020E0503060101010101" pitchFamily="34" charset="-79"/>
                <a:cs typeface="FrankRuehl" panose="020E0503060101010101" pitchFamily="34" charset="-79"/>
              </a:rPr>
              <a:t>musicians</a:t>
            </a:r>
            <a:r>
              <a:rPr lang="en-US" dirty="0">
                <a:latin typeface="FrankRuehl" panose="020E0503060101010101" pitchFamily="34" charset="-79"/>
                <a:cs typeface="FrankRuehl" panose="020E0503060101010101" pitchFamily="34" charset="-79"/>
              </a:rPr>
              <a:t> like </a:t>
            </a:r>
            <a:r>
              <a:rPr lang="en-US" dirty="0" err="1">
                <a:latin typeface="FrankRuehl" panose="020E0503060101010101" pitchFamily="34" charset="-79"/>
                <a:cs typeface="FrankRuehl" panose="020E0503060101010101" pitchFamily="34" charset="-79"/>
              </a:rPr>
              <a:t>ba</a:t>
            </a:r>
            <a:r>
              <a:rPr lang="en-US" dirty="0">
                <a:latin typeface="FrankRuehl" panose="020E0503060101010101" pitchFamily="34" charset="-79"/>
                <a:cs typeface="FrankRuehl" panose="020E0503060101010101" pitchFamily="34" charset="-79"/>
              </a:rPr>
              <a:t>., </a:t>
            </a:r>
            <a:r>
              <a:rPr lang="en-US" dirty="0" err="1">
                <a:latin typeface="FrankRuehl" panose="020E0503060101010101" pitchFamily="34" charset="-79"/>
                <a:cs typeface="FrankRuehl" panose="020E0503060101010101" pitchFamily="34" charset="-79"/>
              </a:rPr>
              <a:t>Garbanotas</a:t>
            </a:r>
            <a:r>
              <a:rPr lang="en-US" dirty="0">
                <a:latin typeface="FrankRuehl" panose="020E0503060101010101" pitchFamily="34" charset="-79"/>
                <a:cs typeface="FrankRuehl" panose="020E0503060101010101" pitchFamily="34" charset="-79"/>
              </a:rPr>
              <a:t> </a:t>
            </a:r>
            <a:r>
              <a:rPr lang="en-US" dirty="0" err="1">
                <a:latin typeface="FrankRuehl" panose="020E0503060101010101" pitchFamily="34" charset="-79"/>
                <a:cs typeface="FrankRuehl" panose="020E0503060101010101" pitchFamily="34" charset="-79"/>
              </a:rPr>
              <a:t>Bosistas</a:t>
            </a:r>
            <a:r>
              <a:rPr lang="en-US" dirty="0">
                <a:latin typeface="FrankRuehl" panose="020E0503060101010101" pitchFamily="34" charset="-79"/>
                <a:cs typeface="FrankRuehl" panose="020E0503060101010101" pitchFamily="34" charset="-79"/>
              </a:rPr>
              <a:t>, </a:t>
            </a:r>
            <a:r>
              <a:rPr lang="en-US" dirty="0" err="1">
                <a:latin typeface="FrankRuehl" panose="020E0503060101010101" pitchFamily="34" charset="-79"/>
                <a:cs typeface="FrankRuehl" panose="020E0503060101010101" pitchFamily="34" charset="-79"/>
              </a:rPr>
              <a:t>Gabrie</a:t>
            </a:r>
            <a:r>
              <a:rPr lang="lt-LT" dirty="0">
                <a:latin typeface="FrankRuehl" panose="020E0503060101010101" pitchFamily="34" charset="-79"/>
                <a:cs typeface="FrankRuehl" panose="020E0503060101010101" pitchFamily="34" charset="-79"/>
              </a:rPr>
              <a:t>lė Vilkickytė, </a:t>
            </a:r>
            <a:r>
              <a:rPr lang="en-US" dirty="0" err="1">
                <a:latin typeface="FrankRuehl" panose="020E0503060101010101" pitchFamily="34" charset="-79"/>
                <a:cs typeface="FrankRuehl" panose="020E0503060101010101" pitchFamily="34" charset="-79"/>
              </a:rPr>
              <a:t>Biplan</a:t>
            </a:r>
            <a:r>
              <a:rPr lang="en-US" dirty="0">
                <a:latin typeface="FrankRuehl" panose="020E0503060101010101" pitchFamily="34" charset="-79"/>
                <a:cs typeface="FrankRuehl" panose="020E0503060101010101" pitchFamily="34" charset="-79"/>
              </a:rPr>
              <a:t> and Solo </a:t>
            </a:r>
            <a:r>
              <a:rPr lang="en-US" dirty="0" err="1">
                <a:latin typeface="FrankRuehl" panose="020E0503060101010101" pitchFamily="34" charset="-79"/>
                <a:cs typeface="FrankRuehl" panose="020E0503060101010101" pitchFamily="34" charset="-79"/>
              </a:rPr>
              <a:t>Ansamblis</a:t>
            </a:r>
            <a:r>
              <a:rPr lang="en-US" dirty="0">
                <a:latin typeface="FrankRuehl" panose="020E0503060101010101" pitchFamily="34" charset="-79"/>
                <a:cs typeface="FrankRuehl" panose="020E0503060101010101" pitchFamily="34" charset="-79"/>
              </a:rPr>
              <a:t> expanding their fan base. It is not uncommon to see Lithuanian bands at Europe’s biggest showcase events, from </a:t>
            </a:r>
            <a:r>
              <a:rPr lang="en-US" dirty="0" err="1">
                <a:latin typeface="FrankRuehl" panose="020E0503060101010101" pitchFamily="34" charset="-79"/>
                <a:cs typeface="FrankRuehl" panose="020E0503060101010101" pitchFamily="34" charset="-79"/>
              </a:rPr>
              <a:t>Eurosonic</a:t>
            </a:r>
            <a:r>
              <a:rPr lang="en-US" dirty="0">
                <a:latin typeface="FrankRuehl" panose="020E0503060101010101" pitchFamily="34" charset="-79"/>
                <a:cs typeface="FrankRuehl" panose="020E0503060101010101" pitchFamily="34" charset="-79"/>
              </a:rPr>
              <a:t> to The Great Escape. This music is full of honest ideas and great ambitions.  </a:t>
            </a:r>
            <a:endParaRPr lang="lt-LT" dirty="0">
              <a:latin typeface="FrankRuehl" panose="020E0503060101010101" pitchFamily="34" charset="-79"/>
              <a:cs typeface="FrankRuehl" panose="020E0503060101010101" pitchFamily="34" charset="-79"/>
            </a:endParaRPr>
          </a:p>
        </p:txBody>
      </p:sp>
      <p:sp>
        <p:nvSpPr>
          <p:cNvPr id="28" name="Google Shape;1089;p46">
            <a:extLst>
              <a:ext uri="{FF2B5EF4-FFF2-40B4-BE49-F238E27FC236}">
                <a16:creationId xmlns:a16="http://schemas.microsoft.com/office/drawing/2014/main" id="{7C508B48-EEE7-4E55-A788-1A2F91ED0951}"/>
              </a:ext>
            </a:extLst>
          </p:cNvPr>
          <p:cNvSpPr txBox="1">
            <a:spLocks/>
          </p:cNvSpPr>
          <p:nvPr/>
        </p:nvSpPr>
        <p:spPr>
          <a:xfrm>
            <a:off x="584751" y="2321538"/>
            <a:ext cx="1929300" cy="428700"/>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Roboto"/>
              <a:buChar char="●"/>
              <a:defRPr sz="1800" b="0" i="0" u="none" strike="noStrike" cap="none">
                <a:solidFill>
                  <a:srgbClr val="434343"/>
                </a:solidFill>
                <a:latin typeface="Roboto"/>
                <a:ea typeface="Roboto"/>
                <a:cs typeface="Roboto"/>
                <a:sym typeface="Roboto"/>
              </a:defRPr>
            </a:lvl1pPr>
            <a:lvl2pPr marL="914400" marR="0" lvl="1"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2pPr>
            <a:lvl3pPr marL="1371600" marR="0" lvl="2"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3pPr>
            <a:lvl4pPr marL="1828800" marR="0" lvl="3"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4pPr>
            <a:lvl5pPr marL="2286000" marR="0" lvl="4"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5pPr>
            <a:lvl6pPr marL="2743200" marR="0" lvl="5"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6pPr>
            <a:lvl7pPr marL="3200400" marR="0" lvl="6"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7pPr>
            <a:lvl8pPr marL="3657600" marR="0" lvl="7"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434343"/>
              </a:buClr>
              <a:buSzPts val="1400"/>
              <a:buFont typeface="Roboto"/>
              <a:buChar char="■"/>
              <a:defRPr sz="1400" b="0" i="0" u="none" strike="noStrike" cap="none">
                <a:solidFill>
                  <a:srgbClr val="434343"/>
                </a:solidFill>
                <a:latin typeface="Roboto"/>
                <a:ea typeface="Roboto"/>
                <a:cs typeface="Roboto"/>
                <a:sym typeface="Roboto"/>
              </a:defRPr>
            </a:lvl9pPr>
          </a:lstStyle>
          <a:p>
            <a:pPr marL="0" indent="0">
              <a:buFont typeface="Roboto"/>
              <a:buNone/>
            </a:pPr>
            <a:r>
              <a:rPr lang="lt-LT" sz="3000" dirty="0">
                <a:latin typeface="Caveat Brush"/>
                <a:ea typeface="Caveat Brush"/>
                <a:cs typeface="Caveat Brush"/>
                <a:sym typeface="Caveat Brush"/>
              </a:rPr>
              <a:t>BA</a:t>
            </a:r>
          </a:p>
        </p:txBody>
      </p:sp>
      <p:pic>
        <p:nvPicPr>
          <p:cNvPr id="18434" name="Picture 2" descr="Ba. – Vikipedija">
            <a:extLst>
              <a:ext uri="{FF2B5EF4-FFF2-40B4-BE49-F238E27FC236}">
                <a16:creationId xmlns:a16="http://schemas.microsoft.com/office/drawing/2014/main" id="{3692F331-32C8-4513-A775-0B0A38E16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2" y="2917171"/>
            <a:ext cx="2271639" cy="153144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Grupė „Garbanotas“ pristato naują, miuziklo įkvėptą albumą „Paskutinė  saulė“ ir ruošiasi koncertams | Vardai | 15min.lt">
            <a:extLst>
              <a:ext uri="{FF2B5EF4-FFF2-40B4-BE49-F238E27FC236}">
                <a16:creationId xmlns:a16="http://schemas.microsoft.com/office/drawing/2014/main" id="{48D96DC3-E4F0-4969-A0CF-EB3E6853F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238" y="2395188"/>
            <a:ext cx="2077492"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Solo Ansamblis“ – Lietuvos Kultūros Institutas">
            <a:extLst>
              <a:ext uri="{FF2B5EF4-FFF2-40B4-BE49-F238E27FC236}">
                <a16:creationId xmlns:a16="http://schemas.microsoft.com/office/drawing/2014/main" id="{F7EE37C4-9389-4543-8852-A8ADCBE65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951" y="1131156"/>
            <a:ext cx="2370095" cy="1583149"/>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086;p46" descr="Slidesgo" title="Circle">
            <a:extLst>
              <a:ext uri="{FF2B5EF4-FFF2-40B4-BE49-F238E27FC236}">
                <a16:creationId xmlns:a16="http://schemas.microsoft.com/office/drawing/2014/main" id="{CF5D6821-7E03-41D2-8B92-C385438895FA}"/>
              </a:ext>
            </a:extLst>
          </p:cNvPr>
          <p:cNvSpPr/>
          <p:nvPr/>
        </p:nvSpPr>
        <p:spPr>
          <a:xfrm>
            <a:off x="7574436" y="3087685"/>
            <a:ext cx="281400" cy="281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87;p46">
            <a:extLst>
              <a:ext uri="{FF2B5EF4-FFF2-40B4-BE49-F238E27FC236}">
                <a16:creationId xmlns:a16="http://schemas.microsoft.com/office/drawing/2014/main" id="{4E6A7E79-2553-4844-AC4C-7A5578CE4F89}"/>
              </a:ext>
            </a:extLst>
          </p:cNvPr>
          <p:cNvSpPr txBox="1">
            <a:spLocks/>
          </p:cNvSpPr>
          <p:nvPr/>
        </p:nvSpPr>
        <p:spPr>
          <a:xfrm>
            <a:off x="7785918" y="3009338"/>
            <a:ext cx="2231339" cy="428700"/>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Roboto"/>
              <a:buChar char="●"/>
              <a:defRPr sz="1800" b="0" i="0" u="none" strike="noStrike" cap="none">
                <a:solidFill>
                  <a:srgbClr val="434343"/>
                </a:solidFill>
                <a:latin typeface="Roboto"/>
                <a:ea typeface="Roboto"/>
                <a:cs typeface="Roboto"/>
                <a:sym typeface="Roboto"/>
              </a:defRPr>
            </a:lvl1pPr>
            <a:lvl2pPr marL="914400" marR="0" lvl="1"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2pPr>
            <a:lvl3pPr marL="1371600" marR="0" lvl="2"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3pPr>
            <a:lvl4pPr marL="1828800" marR="0" lvl="3"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4pPr>
            <a:lvl5pPr marL="2286000" marR="0" lvl="4"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5pPr>
            <a:lvl6pPr marL="2743200" marR="0" lvl="5"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6pPr>
            <a:lvl7pPr marL="3200400" marR="0" lvl="6"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7pPr>
            <a:lvl8pPr marL="3657600" marR="0" lvl="7"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434343"/>
              </a:buClr>
              <a:buSzPts val="1400"/>
              <a:buFont typeface="Roboto"/>
              <a:buChar char="■"/>
              <a:defRPr sz="1400" b="0" i="0" u="none" strike="noStrike" cap="none">
                <a:solidFill>
                  <a:srgbClr val="434343"/>
                </a:solidFill>
                <a:latin typeface="Roboto"/>
                <a:ea typeface="Roboto"/>
                <a:cs typeface="Roboto"/>
                <a:sym typeface="Roboto"/>
              </a:defRPr>
            </a:lvl9pPr>
          </a:lstStyle>
          <a:p>
            <a:pPr marL="0" indent="0">
              <a:buFont typeface="Roboto"/>
              <a:buNone/>
            </a:pPr>
            <a:r>
              <a:rPr lang="en-US" sz="3000" dirty="0" err="1">
                <a:latin typeface="Caveat Brush"/>
                <a:ea typeface="Caveat Brush"/>
                <a:cs typeface="Caveat Brush"/>
                <a:sym typeface="Caveat Brush"/>
              </a:rPr>
              <a:t>Biplan</a:t>
            </a:r>
            <a:endParaRPr lang="lt-LT" sz="3000" dirty="0">
              <a:latin typeface="Caveat Brush"/>
              <a:ea typeface="Caveat Brush"/>
              <a:cs typeface="Caveat Brush"/>
              <a:sym typeface="Caveat Brush"/>
            </a:endParaRPr>
          </a:p>
        </p:txBody>
      </p:sp>
      <p:sp>
        <p:nvSpPr>
          <p:cNvPr id="17" name="TextBox 16">
            <a:extLst>
              <a:ext uri="{FF2B5EF4-FFF2-40B4-BE49-F238E27FC236}">
                <a16:creationId xmlns:a16="http://schemas.microsoft.com/office/drawing/2014/main" id="{21FDEDF1-6703-4D00-AE5F-ADF0E29BD47D}"/>
              </a:ext>
            </a:extLst>
          </p:cNvPr>
          <p:cNvSpPr txBox="1"/>
          <p:nvPr/>
        </p:nvSpPr>
        <p:spPr>
          <a:xfrm>
            <a:off x="6387943" y="4834836"/>
            <a:ext cx="2231340" cy="530915"/>
          </a:xfrm>
          <a:prstGeom prst="rect">
            <a:avLst/>
          </a:prstGeom>
          <a:noFill/>
        </p:spPr>
        <p:txBody>
          <a:bodyPr wrap="square">
            <a:spAutoFit/>
          </a:bodyPr>
          <a:lstStyle/>
          <a:p>
            <a:r>
              <a:rPr lang="lt-LT" sz="900" dirty="0">
                <a:hlinkClick r:id="rId6"/>
              </a:rPr>
              <a:t>https://www.youtube.com/watch?v=JVPCQnFOnUY&amp;ab_channel=Biplan</a:t>
            </a:r>
            <a:endParaRPr lang="en-US" sz="900" dirty="0"/>
          </a:p>
          <a:p>
            <a:endParaRPr lang="lt-LT" sz="1050" dirty="0"/>
          </a:p>
        </p:txBody>
      </p:sp>
      <p:sp>
        <p:nvSpPr>
          <p:cNvPr id="4" name="TextBox 3">
            <a:extLst>
              <a:ext uri="{FF2B5EF4-FFF2-40B4-BE49-F238E27FC236}">
                <a16:creationId xmlns:a16="http://schemas.microsoft.com/office/drawing/2014/main" id="{78DE2F65-9790-4090-86B1-D63DE652464C}"/>
              </a:ext>
            </a:extLst>
          </p:cNvPr>
          <p:cNvSpPr txBox="1"/>
          <p:nvPr/>
        </p:nvSpPr>
        <p:spPr>
          <a:xfrm>
            <a:off x="2652403" y="3877340"/>
            <a:ext cx="2215845" cy="507831"/>
          </a:xfrm>
          <a:prstGeom prst="rect">
            <a:avLst/>
          </a:prstGeom>
          <a:noFill/>
        </p:spPr>
        <p:txBody>
          <a:bodyPr wrap="square" rtlCol="0">
            <a:spAutoFit/>
          </a:bodyPr>
          <a:lstStyle/>
          <a:p>
            <a:r>
              <a:rPr lang="lt-LT" sz="900" dirty="0">
                <a:hlinkClick r:id="rId7"/>
              </a:rPr>
              <a:t>https://www.youtube.com/watch?v=dYKCDvytEyM&amp;ab_channel=Garbanotas</a:t>
            </a:r>
            <a:endParaRPr lang="lt-LT" sz="900" dirty="0"/>
          </a:p>
          <a:p>
            <a:endParaRPr lang="lt-LT" sz="900" dirty="0"/>
          </a:p>
        </p:txBody>
      </p:sp>
      <p:sp>
        <p:nvSpPr>
          <p:cNvPr id="5" name="TextBox 4">
            <a:extLst>
              <a:ext uri="{FF2B5EF4-FFF2-40B4-BE49-F238E27FC236}">
                <a16:creationId xmlns:a16="http://schemas.microsoft.com/office/drawing/2014/main" id="{BF86624F-C8EE-4285-A263-BB7549150612}"/>
              </a:ext>
            </a:extLst>
          </p:cNvPr>
          <p:cNvSpPr txBox="1"/>
          <p:nvPr/>
        </p:nvSpPr>
        <p:spPr>
          <a:xfrm>
            <a:off x="184298" y="4557823"/>
            <a:ext cx="2329753" cy="507831"/>
          </a:xfrm>
          <a:prstGeom prst="rect">
            <a:avLst/>
          </a:prstGeom>
          <a:noFill/>
        </p:spPr>
        <p:txBody>
          <a:bodyPr wrap="square" rtlCol="0">
            <a:spAutoFit/>
          </a:bodyPr>
          <a:lstStyle/>
          <a:p>
            <a:r>
              <a:rPr lang="lt-LT" sz="900" dirty="0">
                <a:hlinkClick r:id="rId8"/>
              </a:rPr>
              <a:t>https://www.youtube.com/watch?v=DKjLuqeUzCw&amp;ab_channel=TWODICKSKLAN</a:t>
            </a:r>
            <a:endParaRPr lang="lt-LT" sz="900" dirty="0"/>
          </a:p>
          <a:p>
            <a:endParaRPr lang="lt-LT" sz="900" dirty="0"/>
          </a:p>
        </p:txBody>
      </p:sp>
      <p:sp>
        <p:nvSpPr>
          <p:cNvPr id="6" name="TextBox 5">
            <a:extLst>
              <a:ext uri="{FF2B5EF4-FFF2-40B4-BE49-F238E27FC236}">
                <a16:creationId xmlns:a16="http://schemas.microsoft.com/office/drawing/2014/main" id="{CAB7521A-51FF-4C79-BE01-8920BFF9228A}"/>
              </a:ext>
            </a:extLst>
          </p:cNvPr>
          <p:cNvSpPr txBox="1"/>
          <p:nvPr/>
        </p:nvSpPr>
        <p:spPr>
          <a:xfrm>
            <a:off x="6629950" y="2665046"/>
            <a:ext cx="2370095" cy="507831"/>
          </a:xfrm>
          <a:prstGeom prst="rect">
            <a:avLst/>
          </a:prstGeom>
          <a:noFill/>
        </p:spPr>
        <p:txBody>
          <a:bodyPr wrap="square" rtlCol="0">
            <a:spAutoFit/>
          </a:bodyPr>
          <a:lstStyle/>
          <a:p>
            <a:r>
              <a:rPr lang="lt-LT" sz="900" dirty="0">
                <a:hlinkClick r:id="rId8"/>
              </a:rPr>
              <a:t>https://www.youtube.com/watch?v=DKjLuqeUzCw&amp;ab_channel=TWODICKSKLAN</a:t>
            </a:r>
            <a:endParaRPr lang="lt-LT" sz="900" dirty="0"/>
          </a:p>
          <a:p>
            <a:endParaRPr lang="lt-LT" sz="900" dirty="0"/>
          </a:p>
        </p:txBody>
      </p:sp>
      <p:pic>
        <p:nvPicPr>
          <p:cNvPr id="2052" name="Picture 4" descr="Gabrielė Vilkickytė: kai aš žodžiais įvardinau, ko noriu, tada viskas ir  prasidėjo - DELFI Kultūra">
            <a:extLst>
              <a:ext uri="{FF2B5EF4-FFF2-40B4-BE49-F238E27FC236}">
                <a16:creationId xmlns:a16="http://schemas.microsoft.com/office/drawing/2014/main" id="{D2359820-5174-477C-81A0-B63214C7BF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821" y="3056815"/>
            <a:ext cx="2329754" cy="15348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strampolio dvare koncertuos rokeriai – grupė „Biplan“">
            <a:extLst>
              <a:ext uri="{FF2B5EF4-FFF2-40B4-BE49-F238E27FC236}">
                <a16:creationId xmlns:a16="http://schemas.microsoft.com/office/drawing/2014/main" id="{D90DEEFC-0265-4D3C-8469-2EE7120482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2660" y="3494680"/>
            <a:ext cx="2231340" cy="1417836"/>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086;p46" descr="Slidesgo" title="Circle">
            <a:extLst>
              <a:ext uri="{FF2B5EF4-FFF2-40B4-BE49-F238E27FC236}">
                <a16:creationId xmlns:a16="http://schemas.microsoft.com/office/drawing/2014/main" id="{28A71443-74E8-410C-B11B-95F7C467D17E}"/>
              </a:ext>
            </a:extLst>
          </p:cNvPr>
          <p:cNvSpPr/>
          <p:nvPr/>
        </p:nvSpPr>
        <p:spPr>
          <a:xfrm>
            <a:off x="4763434" y="2505853"/>
            <a:ext cx="281400" cy="281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87;p46">
            <a:extLst>
              <a:ext uri="{FF2B5EF4-FFF2-40B4-BE49-F238E27FC236}">
                <a16:creationId xmlns:a16="http://schemas.microsoft.com/office/drawing/2014/main" id="{21A43833-5ACC-4A5D-864E-1E5AD3717823}"/>
              </a:ext>
            </a:extLst>
          </p:cNvPr>
          <p:cNvSpPr txBox="1">
            <a:spLocks/>
          </p:cNvSpPr>
          <p:nvPr/>
        </p:nvSpPr>
        <p:spPr>
          <a:xfrm>
            <a:off x="4881016" y="2300541"/>
            <a:ext cx="2231339" cy="428700"/>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Roboto"/>
              <a:buChar char="●"/>
              <a:defRPr sz="1800" b="0" i="0" u="none" strike="noStrike" cap="none">
                <a:solidFill>
                  <a:srgbClr val="434343"/>
                </a:solidFill>
                <a:latin typeface="Roboto"/>
                <a:ea typeface="Roboto"/>
                <a:cs typeface="Roboto"/>
                <a:sym typeface="Roboto"/>
              </a:defRPr>
            </a:lvl1pPr>
            <a:lvl2pPr marL="914400" marR="0" lvl="1"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2pPr>
            <a:lvl3pPr marL="1371600" marR="0" lvl="2"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3pPr>
            <a:lvl4pPr marL="1828800" marR="0" lvl="3"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4pPr>
            <a:lvl5pPr marL="2286000" marR="0" lvl="4"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5pPr>
            <a:lvl6pPr marL="2743200" marR="0" lvl="5"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6pPr>
            <a:lvl7pPr marL="3200400" marR="0" lvl="6"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7pPr>
            <a:lvl8pPr marL="3657600" marR="0" lvl="7"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434343"/>
              </a:buClr>
              <a:buSzPts val="1400"/>
              <a:buFont typeface="Roboto"/>
              <a:buChar char="■"/>
              <a:defRPr sz="1400" b="0" i="0" u="none" strike="noStrike" cap="none">
                <a:solidFill>
                  <a:srgbClr val="434343"/>
                </a:solidFill>
                <a:latin typeface="Roboto"/>
                <a:ea typeface="Roboto"/>
                <a:cs typeface="Roboto"/>
                <a:sym typeface="Roboto"/>
              </a:defRPr>
            </a:lvl9pPr>
          </a:lstStyle>
          <a:p>
            <a:pPr marL="0" indent="0">
              <a:buFont typeface="Roboto"/>
              <a:buNone/>
            </a:pPr>
            <a:r>
              <a:rPr lang="lt-LT" sz="3000" dirty="0">
                <a:latin typeface="Caveat Brush"/>
                <a:ea typeface="Caveat Brush"/>
                <a:cs typeface="Caveat Brush"/>
                <a:sym typeface="Caveat Brush"/>
              </a:rPr>
              <a:t>Gabrielė</a:t>
            </a:r>
          </a:p>
          <a:p>
            <a:pPr marL="0" indent="0">
              <a:buFont typeface="Roboto"/>
              <a:buNone/>
            </a:pPr>
            <a:r>
              <a:rPr lang="lt-LT" sz="3000" dirty="0">
                <a:latin typeface="Caveat Brush"/>
                <a:ea typeface="Caveat Brush"/>
                <a:cs typeface="Caveat Brush"/>
                <a:sym typeface="Caveat Brush"/>
              </a:rPr>
              <a:t>Vilkickytė</a:t>
            </a:r>
          </a:p>
        </p:txBody>
      </p:sp>
      <p:sp>
        <p:nvSpPr>
          <p:cNvPr id="7" name="TextBox 6">
            <a:extLst>
              <a:ext uri="{FF2B5EF4-FFF2-40B4-BE49-F238E27FC236}">
                <a16:creationId xmlns:a16="http://schemas.microsoft.com/office/drawing/2014/main" id="{35A517D3-8AD2-41D8-A5BC-734F87E41ECB}"/>
              </a:ext>
            </a:extLst>
          </p:cNvPr>
          <p:cNvSpPr txBox="1"/>
          <p:nvPr/>
        </p:nvSpPr>
        <p:spPr>
          <a:xfrm>
            <a:off x="4058189" y="4591667"/>
            <a:ext cx="2329754" cy="707886"/>
          </a:xfrm>
          <a:prstGeom prst="rect">
            <a:avLst/>
          </a:prstGeom>
          <a:noFill/>
        </p:spPr>
        <p:txBody>
          <a:bodyPr wrap="square" rtlCol="0">
            <a:spAutoFit/>
          </a:bodyPr>
          <a:lstStyle/>
          <a:p>
            <a:r>
              <a:rPr lang="lt-LT" sz="1000" dirty="0">
                <a:hlinkClick r:id="rId11"/>
              </a:rPr>
              <a:t>https://www.youtube.com/watch?v=Ltc6vrrsXeE&amp;ab_channel=Gabriel%C4%97Vilkickyt%C4%97</a:t>
            </a:r>
            <a:endParaRPr lang="lt-LT" sz="1000" dirty="0"/>
          </a:p>
          <a:p>
            <a:endParaRPr lang="lt-LT"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12A3-7548-46D8-8626-850558B7F78D}"/>
              </a:ext>
            </a:extLst>
          </p:cNvPr>
          <p:cNvSpPr>
            <a:spLocks noGrp="1"/>
          </p:cNvSpPr>
          <p:nvPr>
            <p:ph type="ctrTitle"/>
          </p:nvPr>
        </p:nvSpPr>
        <p:spPr>
          <a:xfrm>
            <a:off x="1908125" y="370066"/>
            <a:ext cx="5327700" cy="538500"/>
          </a:xfrm>
        </p:spPr>
        <p:txBody>
          <a:bodyPr/>
          <a:lstStyle/>
          <a:p>
            <a:r>
              <a:rPr lang="en-US" dirty="0"/>
              <a:t>The </a:t>
            </a:r>
            <a:r>
              <a:rPr lang="en-US" dirty="0" err="1"/>
              <a:t>Roop</a:t>
            </a:r>
            <a:endParaRPr lang="lt-LT" dirty="0"/>
          </a:p>
        </p:txBody>
      </p:sp>
      <p:sp>
        <p:nvSpPr>
          <p:cNvPr id="3" name="TextBox 2">
            <a:extLst>
              <a:ext uri="{FF2B5EF4-FFF2-40B4-BE49-F238E27FC236}">
                <a16:creationId xmlns:a16="http://schemas.microsoft.com/office/drawing/2014/main" id="{E7EDE2B0-2DBA-4667-BCB4-086E84EAA198}"/>
              </a:ext>
            </a:extLst>
          </p:cNvPr>
          <p:cNvSpPr txBox="1"/>
          <p:nvPr/>
        </p:nvSpPr>
        <p:spPr>
          <a:xfrm>
            <a:off x="640709" y="1098698"/>
            <a:ext cx="5327700" cy="2800767"/>
          </a:xfrm>
          <a:prstGeom prst="rect">
            <a:avLst/>
          </a:prstGeom>
          <a:noFill/>
        </p:spPr>
        <p:txBody>
          <a:bodyPr wrap="square" rtlCol="0">
            <a:spAutoFit/>
          </a:bodyPr>
          <a:lstStyle/>
          <a:p>
            <a:pPr algn="just"/>
            <a:r>
              <a:rPr lang="lt-LT" sz="1600" b="0" i="0" dirty="0">
                <a:solidFill>
                  <a:schemeClr val="tx1"/>
                </a:solidFill>
                <a:effectLst/>
                <a:latin typeface="FrankRuehl" panose="020E0503060101010101" pitchFamily="34" charset="-79"/>
                <a:cs typeface="FrankRuehl" panose="020E0503060101010101" pitchFamily="34" charset="-79"/>
              </a:rPr>
              <a:t>THE ROOP certainly take their work seriously. This fresh-sounding dance-rock / pop band was formed in 2014 by singer Vaidotas Valiukevičius, drummer Robertas Baranauskas, and guitarist Mantas Banišauskas. </a:t>
            </a:r>
            <a:r>
              <a:rPr lang="en-US" sz="1600" b="0" i="0" dirty="0">
                <a:solidFill>
                  <a:schemeClr val="tx1"/>
                </a:solidFill>
                <a:effectLst/>
                <a:latin typeface="FrankRuehl" panose="020E0503060101010101" pitchFamily="34" charset="-79"/>
                <a:cs typeface="FrankRuehl" panose="020E0503060101010101" pitchFamily="34" charset="-79"/>
              </a:rPr>
              <a:t>In 2020 Lithuanian choice for the Eurovision song contest – “On Fire” – gained huge numbers of fans worldwide. The videos of “On Fire” have over 30 million views and the number keeps growing. Even though the band couldn’t participate in the main Eurovision event because of the pandemic, they unanimously won most of the alternative online Eurovision song contests and took 1st place in the alternative German Eurovision TV live show. </a:t>
            </a:r>
            <a:endParaRPr lang="lt-LT" sz="1600" dirty="0">
              <a:solidFill>
                <a:schemeClr val="tx1"/>
              </a:solidFill>
              <a:latin typeface="FrankRuehl" panose="020E0503060101010101" pitchFamily="34" charset="-79"/>
              <a:cs typeface="FrankRuehl" panose="020E0503060101010101" pitchFamily="34" charset="-79"/>
            </a:endParaRPr>
          </a:p>
        </p:txBody>
      </p:sp>
      <p:sp>
        <p:nvSpPr>
          <p:cNvPr id="4" name="TextBox 3">
            <a:extLst>
              <a:ext uri="{FF2B5EF4-FFF2-40B4-BE49-F238E27FC236}">
                <a16:creationId xmlns:a16="http://schemas.microsoft.com/office/drawing/2014/main" id="{4D50EF48-FE3D-4447-BA38-A03860F52C78}"/>
              </a:ext>
            </a:extLst>
          </p:cNvPr>
          <p:cNvSpPr txBox="1"/>
          <p:nvPr/>
        </p:nvSpPr>
        <p:spPr>
          <a:xfrm>
            <a:off x="2643964" y="4727944"/>
            <a:ext cx="6755218" cy="523220"/>
          </a:xfrm>
          <a:prstGeom prst="rect">
            <a:avLst/>
          </a:prstGeom>
          <a:noFill/>
        </p:spPr>
        <p:txBody>
          <a:bodyPr wrap="square" rtlCol="0">
            <a:spAutoFit/>
          </a:bodyPr>
          <a:lstStyle/>
          <a:p>
            <a:r>
              <a:rPr lang="lt-LT" dirty="0">
                <a:hlinkClick r:id="rId2"/>
              </a:rPr>
              <a:t>https://www.youtube.com/watch?v=YFzcmH1kDj8&amp;ab_channel=THEROOPBand</a:t>
            </a:r>
            <a:endParaRPr lang="en-US" dirty="0"/>
          </a:p>
          <a:p>
            <a:endParaRPr lang="lt-LT" dirty="0"/>
          </a:p>
        </p:txBody>
      </p:sp>
      <p:pic>
        <p:nvPicPr>
          <p:cNvPr id="1028" name="Picture 4" descr="THE ROOP Band - YouTube">
            <a:extLst>
              <a:ext uri="{FF2B5EF4-FFF2-40B4-BE49-F238E27FC236}">
                <a16:creationId xmlns:a16="http://schemas.microsoft.com/office/drawing/2014/main" id="{59A4967F-CF7E-4118-B2BE-88D789C74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409" y="792292"/>
            <a:ext cx="3075024" cy="307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5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p31"/>
          <p:cNvGrpSpPr/>
          <p:nvPr/>
        </p:nvGrpSpPr>
        <p:grpSpPr>
          <a:xfrm rot="2295962">
            <a:off x="7411771" y="1330637"/>
            <a:ext cx="1443032" cy="1145119"/>
            <a:chOff x="2759450" y="3357100"/>
            <a:chExt cx="1106325" cy="877925"/>
          </a:xfrm>
        </p:grpSpPr>
        <p:sp>
          <p:nvSpPr>
            <p:cNvPr id="390" name="Google Shape;390;p31"/>
            <p:cNvSpPr/>
            <p:nvPr/>
          </p:nvSpPr>
          <p:spPr>
            <a:xfrm>
              <a:off x="2963500" y="3958575"/>
              <a:ext cx="902275" cy="276450"/>
            </a:xfrm>
            <a:custGeom>
              <a:avLst/>
              <a:gdLst/>
              <a:ahLst/>
              <a:cxnLst/>
              <a:rect l="l" t="t" r="r" b="b"/>
              <a:pathLst>
                <a:path w="36091" h="11058" extrusionOk="0">
                  <a:moveTo>
                    <a:pt x="33053" y="1"/>
                  </a:moveTo>
                  <a:lnTo>
                    <a:pt x="31475" y="13"/>
                  </a:lnTo>
                  <a:lnTo>
                    <a:pt x="28913" y="214"/>
                  </a:lnTo>
                  <a:lnTo>
                    <a:pt x="25959" y="618"/>
                  </a:lnTo>
                  <a:lnTo>
                    <a:pt x="22661" y="1199"/>
                  </a:lnTo>
                  <a:lnTo>
                    <a:pt x="19113" y="1982"/>
                  </a:lnTo>
                  <a:lnTo>
                    <a:pt x="17251" y="2433"/>
                  </a:lnTo>
                  <a:lnTo>
                    <a:pt x="15412" y="2919"/>
                  </a:lnTo>
                  <a:lnTo>
                    <a:pt x="11924" y="3940"/>
                  </a:lnTo>
                  <a:lnTo>
                    <a:pt x="8744" y="4996"/>
                  </a:lnTo>
                  <a:lnTo>
                    <a:pt x="5956" y="6063"/>
                  </a:lnTo>
                  <a:lnTo>
                    <a:pt x="3607" y="7107"/>
                  </a:lnTo>
                  <a:lnTo>
                    <a:pt x="2219" y="7855"/>
                  </a:lnTo>
                  <a:lnTo>
                    <a:pt x="1448" y="8329"/>
                  </a:lnTo>
                  <a:lnTo>
                    <a:pt x="831" y="8780"/>
                  </a:lnTo>
                  <a:lnTo>
                    <a:pt x="381" y="9195"/>
                  </a:lnTo>
                  <a:lnTo>
                    <a:pt x="96" y="9599"/>
                  </a:lnTo>
                  <a:lnTo>
                    <a:pt x="1" y="9955"/>
                  </a:lnTo>
                  <a:lnTo>
                    <a:pt x="25" y="10121"/>
                  </a:lnTo>
                  <a:lnTo>
                    <a:pt x="72" y="10275"/>
                  </a:lnTo>
                  <a:lnTo>
                    <a:pt x="345" y="10536"/>
                  </a:lnTo>
                  <a:lnTo>
                    <a:pt x="772" y="10749"/>
                  </a:lnTo>
                  <a:lnTo>
                    <a:pt x="1377" y="10904"/>
                  </a:lnTo>
                  <a:lnTo>
                    <a:pt x="2136" y="11010"/>
                  </a:lnTo>
                  <a:lnTo>
                    <a:pt x="3038" y="11058"/>
                  </a:lnTo>
                  <a:lnTo>
                    <a:pt x="4616" y="11046"/>
                  </a:lnTo>
                  <a:lnTo>
                    <a:pt x="7167" y="10844"/>
                  </a:lnTo>
                  <a:lnTo>
                    <a:pt x="10133" y="10453"/>
                  </a:lnTo>
                  <a:lnTo>
                    <a:pt x="13431" y="9860"/>
                  </a:lnTo>
                  <a:lnTo>
                    <a:pt x="16978" y="9088"/>
                  </a:lnTo>
                  <a:lnTo>
                    <a:pt x="18829" y="8626"/>
                  </a:lnTo>
                  <a:lnTo>
                    <a:pt x="20679" y="8151"/>
                  </a:lnTo>
                  <a:lnTo>
                    <a:pt x="24167" y="7131"/>
                  </a:lnTo>
                  <a:lnTo>
                    <a:pt x="27347" y="6075"/>
                  </a:lnTo>
                  <a:lnTo>
                    <a:pt x="30135" y="5007"/>
                  </a:lnTo>
                  <a:lnTo>
                    <a:pt x="32472" y="3963"/>
                  </a:lnTo>
                  <a:lnTo>
                    <a:pt x="33872" y="3216"/>
                  </a:lnTo>
                  <a:lnTo>
                    <a:pt x="34643" y="2741"/>
                  </a:lnTo>
                  <a:lnTo>
                    <a:pt x="35248" y="2291"/>
                  </a:lnTo>
                  <a:lnTo>
                    <a:pt x="35699" y="1864"/>
                  </a:lnTo>
                  <a:lnTo>
                    <a:pt x="35984" y="1472"/>
                  </a:lnTo>
                  <a:lnTo>
                    <a:pt x="36090" y="1116"/>
                  </a:lnTo>
                  <a:lnTo>
                    <a:pt x="36067" y="950"/>
                  </a:lnTo>
                  <a:lnTo>
                    <a:pt x="36007" y="796"/>
                  </a:lnTo>
                  <a:lnTo>
                    <a:pt x="35746" y="523"/>
                  </a:lnTo>
                  <a:lnTo>
                    <a:pt x="35307" y="321"/>
                  </a:lnTo>
                  <a:lnTo>
                    <a:pt x="34714" y="155"/>
                  </a:lnTo>
                  <a:lnTo>
                    <a:pt x="33955" y="60"/>
                  </a:lnTo>
                  <a:lnTo>
                    <a:pt x="33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2910425" y="3771150"/>
              <a:ext cx="953875" cy="436900"/>
            </a:xfrm>
            <a:custGeom>
              <a:avLst/>
              <a:gdLst/>
              <a:ahLst/>
              <a:cxnLst/>
              <a:rect l="l" t="t" r="r" b="b"/>
              <a:pathLst>
                <a:path w="38155" h="17476" extrusionOk="0">
                  <a:moveTo>
                    <a:pt x="36042" y="0"/>
                  </a:moveTo>
                  <a:lnTo>
                    <a:pt x="0" y="9171"/>
                  </a:lnTo>
                  <a:lnTo>
                    <a:pt x="2112" y="17475"/>
                  </a:lnTo>
                  <a:lnTo>
                    <a:pt x="38154" y="8305"/>
                  </a:lnTo>
                  <a:lnTo>
                    <a:pt x="36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2909525" y="3747400"/>
              <a:ext cx="902575" cy="276450"/>
            </a:xfrm>
            <a:custGeom>
              <a:avLst/>
              <a:gdLst/>
              <a:ahLst/>
              <a:cxnLst/>
              <a:rect l="l" t="t" r="r" b="b"/>
              <a:pathLst>
                <a:path w="36103" h="11058" extrusionOk="0">
                  <a:moveTo>
                    <a:pt x="33065" y="1"/>
                  </a:moveTo>
                  <a:lnTo>
                    <a:pt x="31487" y="13"/>
                  </a:lnTo>
                  <a:lnTo>
                    <a:pt x="28924" y="215"/>
                  </a:lnTo>
                  <a:lnTo>
                    <a:pt x="25970" y="618"/>
                  </a:lnTo>
                  <a:lnTo>
                    <a:pt x="22672" y="1199"/>
                  </a:lnTo>
                  <a:lnTo>
                    <a:pt x="19125" y="1970"/>
                  </a:lnTo>
                  <a:lnTo>
                    <a:pt x="17262" y="2433"/>
                  </a:lnTo>
                  <a:lnTo>
                    <a:pt x="15424" y="2919"/>
                  </a:lnTo>
                  <a:lnTo>
                    <a:pt x="11936" y="3940"/>
                  </a:lnTo>
                  <a:lnTo>
                    <a:pt x="8756" y="4996"/>
                  </a:lnTo>
                  <a:lnTo>
                    <a:pt x="5968" y="6063"/>
                  </a:lnTo>
                  <a:lnTo>
                    <a:pt x="3619" y="7107"/>
                  </a:lnTo>
                  <a:lnTo>
                    <a:pt x="2231" y="7843"/>
                  </a:lnTo>
                  <a:lnTo>
                    <a:pt x="1460" y="8317"/>
                  </a:lnTo>
                  <a:lnTo>
                    <a:pt x="843" y="8780"/>
                  </a:lnTo>
                  <a:lnTo>
                    <a:pt x="392" y="9195"/>
                  </a:lnTo>
                  <a:lnTo>
                    <a:pt x="107" y="9599"/>
                  </a:lnTo>
                  <a:lnTo>
                    <a:pt x="1" y="9955"/>
                  </a:lnTo>
                  <a:lnTo>
                    <a:pt x="36" y="10121"/>
                  </a:lnTo>
                  <a:lnTo>
                    <a:pt x="84" y="10275"/>
                  </a:lnTo>
                  <a:lnTo>
                    <a:pt x="357" y="10536"/>
                  </a:lnTo>
                  <a:lnTo>
                    <a:pt x="784" y="10749"/>
                  </a:lnTo>
                  <a:lnTo>
                    <a:pt x="1389" y="10904"/>
                  </a:lnTo>
                  <a:lnTo>
                    <a:pt x="2148" y="11010"/>
                  </a:lnTo>
                  <a:lnTo>
                    <a:pt x="3038" y="11058"/>
                  </a:lnTo>
                  <a:lnTo>
                    <a:pt x="4628" y="11046"/>
                  </a:lnTo>
                  <a:lnTo>
                    <a:pt x="7178" y="10844"/>
                  </a:lnTo>
                  <a:lnTo>
                    <a:pt x="10144" y="10453"/>
                  </a:lnTo>
                  <a:lnTo>
                    <a:pt x="13442" y="9860"/>
                  </a:lnTo>
                  <a:lnTo>
                    <a:pt x="16990" y="9089"/>
                  </a:lnTo>
                  <a:lnTo>
                    <a:pt x="18840" y="8626"/>
                  </a:lnTo>
                  <a:lnTo>
                    <a:pt x="20691" y="8151"/>
                  </a:lnTo>
                  <a:lnTo>
                    <a:pt x="24179" y="7131"/>
                  </a:lnTo>
                  <a:lnTo>
                    <a:pt x="27358" y="6075"/>
                  </a:lnTo>
                  <a:lnTo>
                    <a:pt x="30146" y="5007"/>
                  </a:lnTo>
                  <a:lnTo>
                    <a:pt x="32484" y="3963"/>
                  </a:lnTo>
                  <a:lnTo>
                    <a:pt x="33884" y="3216"/>
                  </a:lnTo>
                  <a:lnTo>
                    <a:pt x="34655" y="2741"/>
                  </a:lnTo>
                  <a:lnTo>
                    <a:pt x="35260" y="2291"/>
                  </a:lnTo>
                  <a:lnTo>
                    <a:pt x="35711" y="1864"/>
                  </a:lnTo>
                  <a:lnTo>
                    <a:pt x="35995" y="1472"/>
                  </a:lnTo>
                  <a:lnTo>
                    <a:pt x="36102" y="1116"/>
                  </a:lnTo>
                  <a:lnTo>
                    <a:pt x="36078" y="950"/>
                  </a:lnTo>
                  <a:lnTo>
                    <a:pt x="36019" y="796"/>
                  </a:lnTo>
                  <a:lnTo>
                    <a:pt x="35758" y="523"/>
                  </a:lnTo>
                  <a:lnTo>
                    <a:pt x="35319" y="321"/>
                  </a:lnTo>
                  <a:lnTo>
                    <a:pt x="34726" y="155"/>
                  </a:lnTo>
                  <a:lnTo>
                    <a:pt x="33967" y="60"/>
                  </a:lnTo>
                  <a:lnTo>
                    <a:pt x="330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3189800" y="4052900"/>
              <a:ext cx="26125" cy="102050"/>
            </a:xfrm>
            <a:custGeom>
              <a:avLst/>
              <a:gdLst/>
              <a:ahLst/>
              <a:cxnLst/>
              <a:rect l="l" t="t" r="r" b="b"/>
              <a:pathLst>
                <a:path w="1045" h="4082" fill="none" extrusionOk="0">
                  <a:moveTo>
                    <a:pt x="1045" y="4082"/>
                  </a:moveTo>
                  <a:lnTo>
                    <a:pt x="1" y="1"/>
                  </a:lnTo>
                </a:path>
              </a:pathLst>
            </a:custGeom>
            <a:noFill/>
            <a:ln w="9200" cap="flat" cmpd="sng">
              <a:solidFill>
                <a:schemeClr val="accent4"/>
              </a:solidFill>
              <a:prstDash val="solid"/>
              <a:miter lim="118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3591100" y="3950875"/>
              <a:ext cx="26125" cy="102050"/>
            </a:xfrm>
            <a:custGeom>
              <a:avLst/>
              <a:gdLst/>
              <a:ahLst/>
              <a:cxnLst/>
              <a:rect l="l" t="t" r="r" b="b"/>
              <a:pathLst>
                <a:path w="1045" h="4082" fill="none" extrusionOk="0">
                  <a:moveTo>
                    <a:pt x="1045" y="4082"/>
                  </a:moveTo>
                  <a:lnTo>
                    <a:pt x="1" y="0"/>
                  </a:lnTo>
                </a:path>
              </a:pathLst>
            </a:custGeom>
            <a:noFill/>
            <a:ln w="9200" cap="flat" cmpd="sng">
              <a:solidFill>
                <a:schemeClr val="accent4"/>
              </a:solidFill>
              <a:prstDash val="solid"/>
              <a:miter lim="118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3379925" y="3800800"/>
              <a:ext cx="57275" cy="113325"/>
            </a:xfrm>
            <a:custGeom>
              <a:avLst/>
              <a:gdLst/>
              <a:ahLst/>
              <a:cxnLst/>
              <a:rect l="l" t="t" r="r" b="b"/>
              <a:pathLst>
                <a:path w="2291" h="4533" extrusionOk="0">
                  <a:moveTo>
                    <a:pt x="1673" y="0"/>
                  </a:moveTo>
                  <a:lnTo>
                    <a:pt x="1460" y="36"/>
                  </a:lnTo>
                  <a:lnTo>
                    <a:pt x="1140" y="238"/>
                  </a:lnTo>
                  <a:lnTo>
                    <a:pt x="701" y="772"/>
                  </a:lnTo>
                  <a:lnTo>
                    <a:pt x="333" y="1543"/>
                  </a:lnTo>
                  <a:lnTo>
                    <a:pt x="190" y="1994"/>
                  </a:lnTo>
                  <a:lnTo>
                    <a:pt x="84" y="2456"/>
                  </a:lnTo>
                  <a:lnTo>
                    <a:pt x="1" y="3299"/>
                  </a:lnTo>
                  <a:lnTo>
                    <a:pt x="84" y="3987"/>
                  </a:lnTo>
                  <a:lnTo>
                    <a:pt x="262" y="4331"/>
                  </a:lnTo>
                  <a:lnTo>
                    <a:pt x="428" y="4473"/>
                  </a:lnTo>
                  <a:lnTo>
                    <a:pt x="523" y="4509"/>
                  </a:lnTo>
                  <a:lnTo>
                    <a:pt x="618" y="4532"/>
                  </a:lnTo>
                  <a:lnTo>
                    <a:pt x="831" y="4485"/>
                  </a:lnTo>
                  <a:lnTo>
                    <a:pt x="1163" y="4283"/>
                  </a:lnTo>
                  <a:lnTo>
                    <a:pt x="1590" y="3749"/>
                  </a:lnTo>
                  <a:lnTo>
                    <a:pt x="1958" y="2978"/>
                  </a:lnTo>
                  <a:lnTo>
                    <a:pt x="2100" y="2527"/>
                  </a:lnTo>
                  <a:lnTo>
                    <a:pt x="2219" y="2065"/>
                  </a:lnTo>
                  <a:lnTo>
                    <a:pt x="2290" y="1222"/>
                  </a:lnTo>
                  <a:lnTo>
                    <a:pt x="2207" y="534"/>
                  </a:lnTo>
                  <a:lnTo>
                    <a:pt x="2029" y="190"/>
                  </a:lnTo>
                  <a:lnTo>
                    <a:pt x="1875" y="48"/>
                  </a:lnTo>
                  <a:lnTo>
                    <a:pt x="1768" y="12"/>
                  </a:lnTo>
                  <a:lnTo>
                    <a:pt x="16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3408400" y="3357100"/>
              <a:ext cx="154850" cy="481400"/>
            </a:xfrm>
            <a:custGeom>
              <a:avLst/>
              <a:gdLst/>
              <a:ahLst/>
              <a:cxnLst/>
              <a:rect l="l" t="t" r="r" b="b"/>
              <a:pathLst>
                <a:path w="6194" h="19256" extrusionOk="0">
                  <a:moveTo>
                    <a:pt x="5090" y="0"/>
                  </a:moveTo>
                  <a:lnTo>
                    <a:pt x="1" y="19125"/>
                  </a:lnTo>
                  <a:lnTo>
                    <a:pt x="463" y="19255"/>
                  </a:lnTo>
                  <a:lnTo>
                    <a:pt x="6193" y="309"/>
                  </a:lnTo>
                  <a:lnTo>
                    <a:pt x="5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3119225" y="3855075"/>
              <a:ext cx="94350" cy="75950"/>
            </a:xfrm>
            <a:custGeom>
              <a:avLst/>
              <a:gdLst/>
              <a:ahLst/>
              <a:cxnLst/>
              <a:rect l="l" t="t" r="r" b="b"/>
              <a:pathLst>
                <a:path w="3774" h="3038" extrusionOk="0">
                  <a:moveTo>
                    <a:pt x="700" y="0"/>
                  </a:moveTo>
                  <a:lnTo>
                    <a:pt x="333" y="36"/>
                  </a:lnTo>
                  <a:lnTo>
                    <a:pt x="155" y="143"/>
                  </a:lnTo>
                  <a:lnTo>
                    <a:pt x="95" y="214"/>
                  </a:lnTo>
                  <a:lnTo>
                    <a:pt x="36" y="297"/>
                  </a:lnTo>
                  <a:lnTo>
                    <a:pt x="0" y="499"/>
                  </a:lnTo>
                  <a:lnTo>
                    <a:pt x="83" y="855"/>
                  </a:lnTo>
                  <a:lnTo>
                    <a:pt x="416" y="1412"/>
                  </a:lnTo>
                  <a:lnTo>
                    <a:pt x="973" y="2005"/>
                  </a:lnTo>
                  <a:lnTo>
                    <a:pt x="1341" y="2278"/>
                  </a:lnTo>
                  <a:lnTo>
                    <a:pt x="1709" y="2539"/>
                  </a:lnTo>
                  <a:lnTo>
                    <a:pt x="2444" y="2883"/>
                  </a:lnTo>
                  <a:lnTo>
                    <a:pt x="3073" y="3038"/>
                  </a:lnTo>
                  <a:lnTo>
                    <a:pt x="3441" y="2990"/>
                  </a:lnTo>
                  <a:lnTo>
                    <a:pt x="3619" y="2895"/>
                  </a:lnTo>
                  <a:lnTo>
                    <a:pt x="3690" y="2824"/>
                  </a:lnTo>
                  <a:lnTo>
                    <a:pt x="3737" y="2741"/>
                  </a:lnTo>
                  <a:lnTo>
                    <a:pt x="3773" y="2539"/>
                  </a:lnTo>
                  <a:lnTo>
                    <a:pt x="3702" y="2172"/>
                  </a:lnTo>
                  <a:lnTo>
                    <a:pt x="3358" y="1614"/>
                  </a:lnTo>
                  <a:lnTo>
                    <a:pt x="2800" y="1033"/>
                  </a:lnTo>
                  <a:lnTo>
                    <a:pt x="2444" y="760"/>
                  </a:lnTo>
                  <a:lnTo>
                    <a:pt x="2065" y="499"/>
                  </a:lnTo>
                  <a:lnTo>
                    <a:pt x="1341" y="143"/>
                  </a:lnTo>
                  <a:lnTo>
                    <a:pt x="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2759450" y="3594375"/>
              <a:ext cx="394200" cy="291275"/>
            </a:xfrm>
            <a:custGeom>
              <a:avLst/>
              <a:gdLst/>
              <a:ahLst/>
              <a:cxnLst/>
              <a:rect l="l" t="t" r="r" b="b"/>
              <a:pathLst>
                <a:path w="15768" h="11651" extrusionOk="0">
                  <a:moveTo>
                    <a:pt x="641" y="0"/>
                  </a:moveTo>
                  <a:lnTo>
                    <a:pt x="1" y="890"/>
                  </a:lnTo>
                  <a:lnTo>
                    <a:pt x="15495" y="11650"/>
                  </a:lnTo>
                  <a:lnTo>
                    <a:pt x="15768" y="11283"/>
                  </a:lnTo>
                  <a:lnTo>
                    <a:pt x="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2934150" y="3838175"/>
              <a:ext cx="887725" cy="232550"/>
            </a:xfrm>
            <a:custGeom>
              <a:avLst/>
              <a:gdLst/>
              <a:ahLst/>
              <a:cxnLst/>
              <a:rect l="l" t="t" r="r" b="b"/>
              <a:pathLst>
                <a:path w="35509" h="9302" fill="none" extrusionOk="0">
                  <a:moveTo>
                    <a:pt x="35509" y="0"/>
                  </a:moveTo>
                  <a:lnTo>
                    <a:pt x="34975" y="368"/>
                  </a:lnTo>
                  <a:lnTo>
                    <a:pt x="33598" y="1151"/>
                  </a:lnTo>
                  <a:lnTo>
                    <a:pt x="31890" y="1970"/>
                  </a:lnTo>
                  <a:lnTo>
                    <a:pt x="29885" y="2812"/>
                  </a:lnTo>
                  <a:lnTo>
                    <a:pt x="27595" y="3666"/>
                  </a:lnTo>
                  <a:lnTo>
                    <a:pt x="25080" y="4532"/>
                  </a:lnTo>
                  <a:lnTo>
                    <a:pt x="22340" y="5375"/>
                  </a:lnTo>
                  <a:lnTo>
                    <a:pt x="19445" y="6193"/>
                  </a:lnTo>
                  <a:lnTo>
                    <a:pt x="17926" y="6585"/>
                  </a:lnTo>
                  <a:lnTo>
                    <a:pt x="16503" y="6941"/>
                  </a:lnTo>
                  <a:lnTo>
                    <a:pt x="13739" y="7569"/>
                  </a:lnTo>
                  <a:lnTo>
                    <a:pt x="11093" y="8115"/>
                  </a:lnTo>
                  <a:lnTo>
                    <a:pt x="8602" y="8554"/>
                  </a:lnTo>
                  <a:lnTo>
                    <a:pt x="6288" y="8898"/>
                  </a:lnTo>
                  <a:lnTo>
                    <a:pt x="4176" y="9135"/>
                  </a:lnTo>
                  <a:lnTo>
                    <a:pt x="2302" y="9266"/>
                  </a:lnTo>
                  <a:lnTo>
                    <a:pt x="688" y="9301"/>
                  </a:lnTo>
                  <a:lnTo>
                    <a:pt x="0" y="9266"/>
                  </a:lnTo>
                </a:path>
              </a:pathLst>
            </a:custGeom>
            <a:noFill/>
            <a:ln w="9200" cap="flat" cmpd="sng">
              <a:solidFill>
                <a:schemeClr val="accent4"/>
              </a:solidFill>
              <a:prstDash val="solid"/>
              <a:miter lim="118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2962625" y="3950275"/>
              <a:ext cx="887725" cy="232250"/>
            </a:xfrm>
            <a:custGeom>
              <a:avLst/>
              <a:gdLst/>
              <a:ahLst/>
              <a:cxnLst/>
              <a:rect l="l" t="t" r="r" b="b"/>
              <a:pathLst>
                <a:path w="35509" h="9290" fill="none" extrusionOk="0">
                  <a:moveTo>
                    <a:pt x="35508" y="1"/>
                  </a:moveTo>
                  <a:lnTo>
                    <a:pt x="34975" y="357"/>
                  </a:lnTo>
                  <a:lnTo>
                    <a:pt x="33598" y="1140"/>
                  </a:lnTo>
                  <a:lnTo>
                    <a:pt x="31890" y="1958"/>
                  </a:lnTo>
                  <a:lnTo>
                    <a:pt x="29885" y="2801"/>
                  </a:lnTo>
                  <a:lnTo>
                    <a:pt x="27595" y="3667"/>
                  </a:lnTo>
                  <a:lnTo>
                    <a:pt x="25080" y="4521"/>
                  </a:lnTo>
                  <a:lnTo>
                    <a:pt x="22340" y="5363"/>
                  </a:lnTo>
                  <a:lnTo>
                    <a:pt x="19445" y="6182"/>
                  </a:lnTo>
                  <a:lnTo>
                    <a:pt x="17926" y="6573"/>
                  </a:lnTo>
                  <a:lnTo>
                    <a:pt x="16503" y="6929"/>
                  </a:lnTo>
                  <a:lnTo>
                    <a:pt x="13739" y="7570"/>
                  </a:lnTo>
                  <a:lnTo>
                    <a:pt x="11093" y="8104"/>
                  </a:lnTo>
                  <a:lnTo>
                    <a:pt x="8602" y="8543"/>
                  </a:lnTo>
                  <a:lnTo>
                    <a:pt x="6288" y="8887"/>
                  </a:lnTo>
                  <a:lnTo>
                    <a:pt x="4176" y="9124"/>
                  </a:lnTo>
                  <a:lnTo>
                    <a:pt x="2302" y="9266"/>
                  </a:lnTo>
                  <a:lnTo>
                    <a:pt x="688" y="9290"/>
                  </a:lnTo>
                  <a:lnTo>
                    <a:pt x="0" y="9254"/>
                  </a:lnTo>
                </a:path>
              </a:pathLst>
            </a:custGeom>
            <a:noFill/>
            <a:ln w="9200" cap="flat" cmpd="sng">
              <a:solidFill>
                <a:schemeClr val="accent4"/>
              </a:solidFill>
              <a:prstDash val="solid"/>
              <a:miter lim="118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31"/>
          <p:cNvSpPr/>
          <p:nvPr/>
        </p:nvSpPr>
        <p:spPr>
          <a:xfrm>
            <a:off x="867738" y="3876800"/>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539500" y="34089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rot="10800000">
            <a:off x="7990325" y="713225"/>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rot="10800000">
            <a:off x="8318238" y="13706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31"/>
          <p:cNvGrpSpPr/>
          <p:nvPr/>
        </p:nvGrpSpPr>
        <p:grpSpPr>
          <a:xfrm rot="-409665">
            <a:off x="7476108" y="3212958"/>
            <a:ext cx="1146768" cy="1640139"/>
            <a:chOff x="4245375" y="3078900"/>
            <a:chExt cx="901675" cy="1289600"/>
          </a:xfrm>
        </p:grpSpPr>
        <p:sp>
          <p:nvSpPr>
            <p:cNvPr id="406" name="Google Shape;406;p31"/>
            <p:cNvSpPr/>
            <p:nvPr/>
          </p:nvSpPr>
          <p:spPr>
            <a:xfrm>
              <a:off x="4466650" y="3314400"/>
              <a:ext cx="56375" cy="889200"/>
            </a:xfrm>
            <a:custGeom>
              <a:avLst/>
              <a:gdLst/>
              <a:ahLst/>
              <a:cxnLst/>
              <a:rect l="l" t="t" r="r" b="b"/>
              <a:pathLst>
                <a:path w="2255" h="35568" extrusionOk="0">
                  <a:moveTo>
                    <a:pt x="985" y="0"/>
                  </a:moveTo>
                  <a:lnTo>
                    <a:pt x="0" y="35567"/>
                  </a:lnTo>
                  <a:lnTo>
                    <a:pt x="2254" y="35567"/>
                  </a:lnTo>
                  <a:lnTo>
                    <a:pt x="2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245375" y="3078900"/>
              <a:ext cx="555250" cy="407825"/>
            </a:xfrm>
            <a:custGeom>
              <a:avLst/>
              <a:gdLst/>
              <a:ahLst/>
              <a:cxnLst/>
              <a:rect l="l" t="t" r="r" b="b"/>
              <a:pathLst>
                <a:path w="22210" h="16313" extrusionOk="0">
                  <a:moveTo>
                    <a:pt x="22210" y="0"/>
                  </a:moveTo>
                  <a:lnTo>
                    <a:pt x="7309" y="2112"/>
                  </a:lnTo>
                  <a:lnTo>
                    <a:pt x="1" y="16313"/>
                  </a:lnTo>
                  <a:lnTo>
                    <a:pt x="131" y="16313"/>
                  </a:lnTo>
                  <a:lnTo>
                    <a:pt x="1508" y="16277"/>
                  </a:lnTo>
                  <a:lnTo>
                    <a:pt x="3287" y="16087"/>
                  </a:lnTo>
                  <a:lnTo>
                    <a:pt x="4723" y="15850"/>
                  </a:lnTo>
                  <a:lnTo>
                    <a:pt x="6312" y="15470"/>
                  </a:lnTo>
                  <a:lnTo>
                    <a:pt x="8045" y="14925"/>
                  </a:lnTo>
                  <a:lnTo>
                    <a:pt x="9860" y="14201"/>
                  </a:lnTo>
                  <a:lnTo>
                    <a:pt x="11710" y="13264"/>
                  </a:lnTo>
                  <a:lnTo>
                    <a:pt x="13122" y="12398"/>
                  </a:lnTo>
                  <a:lnTo>
                    <a:pt x="14048" y="11733"/>
                  </a:lnTo>
                  <a:lnTo>
                    <a:pt x="14961" y="11010"/>
                  </a:lnTo>
                  <a:lnTo>
                    <a:pt x="15863" y="10215"/>
                  </a:lnTo>
                  <a:lnTo>
                    <a:pt x="16753" y="9337"/>
                  </a:lnTo>
                  <a:lnTo>
                    <a:pt x="17607" y="8388"/>
                  </a:lnTo>
                  <a:lnTo>
                    <a:pt x="18437" y="7344"/>
                  </a:lnTo>
                  <a:lnTo>
                    <a:pt x="19220" y="6217"/>
                  </a:lnTo>
                  <a:lnTo>
                    <a:pt x="19980" y="5007"/>
                  </a:lnTo>
                  <a:lnTo>
                    <a:pt x="20679" y="3702"/>
                  </a:lnTo>
                  <a:lnTo>
                    <a:pt x="21332" y="2290"/>
                  </a:lnTo>
                  <a:lnTo>
                    <a:pt x="21937" y="795"/>
                  </a:lnTo>
                  <a:lnTo>
                    <a:pt x="22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664775" y="3406325"/>
              <a:ext cx="481675" cy="239075"/>
            </a:xfrm>
            <a:custGeom>
              <a:avLst/>
              <a:gdLst/>
              <a:ahLst/>
              <a:cxnLst/>
              <a:rect l="l" t="t" r="r" b="b"/>
              <a:pathLst>
                <a:path w="19267" h="9563" extrusionOk="0">
                  <a:moveTo>
                    <a:pt x="3820" y="1"/>
                  </a:moveTo>
                  <a:lnTo>
                    <a:pt x="2290" y="84"/>
                  </a:lnTo>
                  <a:lnTo>
                    <a:pt x="1151" y="202"/>
                  </a:lnTo>
                  <a:lnTo>
                    <a:pt x="119" y="392"/>
                  </a:lnTo>
                  <a:lnTo>
                    <a:pt x="0" y="428"/>
                  </a:lnTo>
                  <a:lnTo>
                    <a:pt x="19267" y="9563"/>
                  </a:lnTo>
                  <a:lnTo>
                    <a:pt x="19101" y="9088"/>
                  </a:lnTo>
                  <a:lnTo>
                    <a:pt x="18709" y="8175"/>
                  </a:lnTo>
                  <a:lnTo>
                    <a:pt x="18247" y="7297"/>
                  </a:lnTo>
                  <a:lnTo>
                    <a:pt x="17748" y="6443"/>
                  </a:lnTo>
                  <a:lnTo>
                    <a:pt x="16918" y="5256"/>
                  </a:lnTo>
                  <a:lnTo>
                    <a:pt x="15755" y="3845"/>
                  </a:lnTo>
                  <a:lnTo>
                    <a:pt x="14628" y="2658"/>
                  </a:lnTo>
                  <a:lnTo>
                    <a:pt x="13620" y="1733"/>
                  </a:lnTo>
                  <a:lnTo>
                    <a:pt x="12540" y="819"/>
                  </a:lnTo>
                  <a:lnTo>
                    <a:pt x="12374" y="701"/>
                  </a:lnTo>
                  <a:lnTo>
                    <a:pt x="10832" y="463"/>
                  </a:lnTo>
                  <a:lnTo>
                    <a:pt x="8080" y="155"/>
                  </a:lnTo>
                  <a:lnTo>
                    <a:pt x="5754" y="13"/>
                  </a:lnTo>
                  <a:lnTo>
                    <a:pt x="3820" y="1"/>
                  </a:lnTo>
                  <a:close/>
                </a:path>
              </a:pathLst>
            </a:custGeom>
            <a:solidFill>
              <a:srgbClr val="FCAF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622950" y="3412550"/>
              <a:ext cx="524100" cy="250050"/>
            </a:xfrm>
            <a:custGeom>
              <a:avLst/>
              <a:gdLst/>
              <a:ahLst/>
              <a:cxnLst/>
              <a:rect l="l" t="t" r="r" b="b"/>
              <a:pathLst>
                <a:path w="20964" h="10002" extrusionOk="0">
                  <a:moveTo>
                    <a:pt x="3975" y="1"/>
                  </a:moveTo>
                  <a:lnTo>
                    <a:pt x="2872" y="25"/>
                  </a:lnTo>
                  <a:lnTo>
                    <a:pt x="1816" y="131"/>
                  </a:lnTo>
                  <a:lnTo>
                    <a:pt x="807" y="357"/>
                  </a:lnTo>
                  <a:lnTo>
                    <a:pt x="333" y="511"/>
                  </a:lnTo>
                  <a:lnTo>
                    <a:pt x="238" y="558"/>
                  </a:lnTo>
                  <a:lnTo>
                    <a:pt x="107" y="677"/>
                  </a:lnTo>
                  <a:lnTo>
                    <a:pt x="1" y="914"/>
                  </a:lnTo>
                  <a:lnTo>
                    <a:pt x="12" y="1306"/>
                  </a:lnTo>
                  <a:lnTo>
                    <a:pt x="178" y="1674"/>
                  </a:lnTo>
                  <a:lnTo>
                    <a:pt x="333" y="1804"/>
                  </a:lnTo>
                  <a:lnTo>
                    <a:pt x="1306" y="2469"/>
                  </a:lnTo>
                  <a:lnTo>
                    <a:pt x="4260" y="4319"/>
                  </a:lnTo>
                  <a:lnTo>
                    <a:pt x="7024" y="5873"/>
                  </a:lnTo>
                  <a:lnTo>
                    <a:pt x="8993" y="6882"/>
                  </a:lnTo>
                  <a:lnTo>
                    <a:pt x="11034" y="7795"/>
                  </a:lnTo>
                  <a:lnTo>
                    <a:pt x="13051" y="8578"/>
                  </a:lnTo>
                  <a:lnTo>
                    <a:pt x="14047" y="8887"/>
                  </a:lnTo>
                  <a:lnTo>
                    <a:pt x="15412" y="9278"/>
                  </a:lnTo>
                  <a:lnTo>
                    <a:pt x="17523" y="9777"/>
                  </a:lnTo>
                  <a:lnTo>
                    <a:pt x="19030" y="9990"/>
                  </a:lnTo>
                  <a:lnTo>
                    <a:pt x="20015" y="10002"/>
                  </a:lnTo>
                  <a:lnTo>
                    <a:pt x="20596" y="9871"/>
                  </a:lnTo>
                  <a:lnTo>
                    <a:pt x="20881" y="9670"/>
                  </a:lnTo>
                  <a:lnTo>
                    <a:pt x="20964" y="9373"/>
                  </a:lnTo>
                  <a:lnTo>
                    <a:pt x="20940" y="9314"/>
                  </a:lnTo>
                  <a:lnTo>
                    <a:pt x="20928" y="9219"/>
                  </a:lnTo>
                  <a:lnTo>
                    <a:pt x="20667" y="8543"/>
                  </a:lnTo>
                  <a:lnTo>
                    <a:pt x="20252" y="7819"/>
                  </a:lnTo>
                  <a:lnTo>
                    <a:pt x="19564" y="6906"/>
                  </a:lnTo>
                  <a:lnTo>
                    <a:pt x="18496" y="5790"/>
                  </a:lnTo>
                  <a:lnTo>
                    <a:pt x="17001" y="4509"/>
                  </a:lnTo>
                  <a:lnTo>
                    <a:pt x="15008" y="3062"/>
                  </a:lnTo>
                  <a:lnTo>
                    <a:pt x="13762" y="2279"/>
                  </a:lnTo>
                  <a:lnTo>
                    <a:pt x="13501" y="2172"/>
                  </a:lnTo>
                  <a:lnTo>
                    <a:pt x="11674" y="1508"/>
                  </a:lnTo>
                  <a:lnTo>
                    <a:pt x="9930" y="974"/>
                  </a:lnTo>
                  <a:lnTo>
                    <a:pt x="7878" y="475"/>
                  </a:lnTo>
                  <a:lnTo>
                    <a:pt x="6217" y="191"/>
                  </a:lnTo>
                  <a:lnTo>
                    <a:pt x="5102" y="60"/>
                  </a:lnTo>
                  <a:lnTo>
                    <a:pt x="39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850725" y="3433325"/>
              <a:ext cx="187175" cy="88400"/>
            </a:xfrm>
            <a:custGeom>
              <a:avLst/>
              <a:gdLst/>
              <a:ahLst/>
              <a:cxnLst/>
              <a:rect l="l" t="t" r="r" b="b"/>
              <a:pathLst>
                <a:path w="7487" h="3536" extrusionOk="0">
                  <a:moveTo>
                    <a:pt x="1" y="0"/>
                  </a:moveTo>
                  <a:lnTo>
                    <a:pt x="96" y="285"/>
                  </a:lnTo>
                  <a:lnTo>
                    <a:pt x="333" y="819"/>
                  </a:lnTo>
                  <a:lnTo>
                    <a:pt x="618" y="1305"/>
                  </a:lnTo>
                  <a:lnTo>
                    <a:pt x="962" y="1732"/>
                  </a:lnTo>
                  <a:lnTo>
                    <a:pt x="1341" y="2112"/>
                  </a:lnTo>
                  <a:lnTo>
                    <a:pt x="1757" y="2444"/>
                  </a:lnTo>
                  <a:lnTo>
                    <a:pt x="2457" y="2859"/>
                  </a:lnTo>
                  <a:lnTo>
                    <a:pt x="3489" y="3251"/>
                  </a:lnTo>
                  <a:lnTo>
                    <a:pt x="4592" y="3465"/>
                  </a:lnTo>
                  <a:lnTo>
                    <a:pt x="5755" y="3536"/>
                  </a:lnTo>
                  <a:lnTo>
                    <a:pt x="6917" y="3465"/>
                  </a:lnTo>
                  <a:lnTo>
                    <a:pt x="7487" y="3370"/>
                  </a:lnTo>
                  <a:lnTo>
                    <a:pt x="6870" y="2919"/>
                  </a:lnTo>
                  <a:lnTo>
                    <a:pt x="5458" y="1958"/>
                  </a:lnTo>
                  <a:lnTo>
                    <a:pt x="4651" y="1448"/>
                  </a:lnTo>
                  <a:lnTo>
                    <a:pt x="3513" y="1021"/>
                  </a:lnTo>
                  <a:lnTo>
                    <a:pt x="1187" y="29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897000" y="3479300"/>
              <a:ext cx="38875" cy="889200"/>
            </a:xfrm>
            <a:custGeom>
              <a:avLst/>
              <a:gdLst/>
              <a:ahLst/>
              <a:cxnLst/>
              <a:rect l="l" t="t" r="r" b="b"/>
              <a:pathLst>
                <a:path w="1555" h="35568" extrusionOk="0">
                  <a:moveTo>
                    <a:pt x="677" y="0"/>
                  </a:moveTo>
                  <a:lnTo>
                    <a:pt x="1" y="35568"/>
                  </a:lnTo>
                  <a:lnTo>
                    <a:pt x="1555" y="35568"/>
                  </a:lnTo>
                  <a:lnTo>
                    <a:pt x="15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971750" y="3416425"/>
              <a:ext cx="9800" cy="11000"/>
            </a:xfrm>
            <a:custGeom>
              <a:avLst/>
              <a:gdLst/>
              <a:ahLst/>
              <a:cxnLst/>
              <a:rect l="l" t="t" r="r" b="b"/>
              <a:pathLst>
                <a:path w="392" h="440" extrusionOk="0">
                  <a:moveTo>
                    <a:pt x="178" y="0"/>
                  </a:moveTo>
                  <a:lnTo>
                    <a:pt x="119" y="24"/>
                  </a:lnTo>
                  <a:lnTo>
                    <a:pt x="60" y="59"/>
                  </a:lnTo>
                  <a:lnTo>
                    <a:pt x="0" y="166"/>
                  </a:lnTo>
                  <a:lnTo>
                    <a:pt x="0" y="285"/>
                  </a:lnTo>
                  <a:lnTo>
                    <a:pt x="60" y="380"/>
                  </a:lnTo>
                  <a:lnTo>
                    <a:pt x="119" y="415"/>
                  </a:lnTo>
                  <a:lnTo>
                    <a:pt x="166" y="439"/>
                  </a:lnTo>
                  <a:lnTo>
                    <a:pt x="273" y="415"/>
                  </a:lnTo>
                  <a:lnTo>
                    <a:pt x="356" y="356"/>
                  </a:lnTo>
                  <a:lnTo>
                    <a:pt x="392" y="261"/>
                  </a:lnTo>
                  <a:lnTo>
                    <a:pt x="380" y="202"/>
                  </a:lnTo>
                  <a:lnTo>
                    <a:pt x="356" y="131"/>
                  </a:lnTo>
                  <a:lnTo>
                    <a:pt x="313" y="127"/>
                  </a:lnTo>
                  <a:lnTo>
                    <a:pt x="313" y="127"/>
                  </a:lnTo>
                  <a:lnTo>
                    <a:pt x="285" y="71"/>
                  </a:lnTo>
                  <a:lnTo>
                    <a:pt x="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426300" y="3128725"/>
              <a:ext cx="10425" cy="8925"/>
            </a:xfrm>
            <a:custGeom>
              <a:avLst/>
              <a:gdLst/>
              <a:ahLst/>
              <a:cxnLst/>
              <a:rect l="l" t="t" r="r" b="b"/>
              <a:pathLst>
                <a:path w="417" h="357" extrusionOk="0">
                  <a:moveTo>
                    <a:pt x="309" y="0"/>
                  </a:moveTo>
                  <a:lnTo>
                    <a:pt x="250" y="12"/>
                  </a:lnTo>
                  <a:lnTo>
                    <a:pt x="262" y="12"/>
                  </a:lnTo>
                  <a:lnTo>
                    <a:pt x="108" y="48"/>
                  </a:lnTo>
                  <a:lnTo>
                    <a:pt x="36" y="83"/>
                  </a:lnTo>
                  <a:lnTo>
                    <a:pt x="1" y="190"/>
                  </a:lnTo>
                  <a:lnTo>
                    <a:pt x="48" y="309"/>
                  </a:lnTo>
                  <a:lnTo>
                    <a:pt x="155" y="356"/>
                  </a:lnTo>
                  <a:lnTo>
                    <a:pt x="226" y="333"/>
                  </a:lnTo>
                  <a:lnTo>
                    <a:pt x="357" y="249"/>
                  </a:lnTo>
                  <a:lnTo>
                    <a:pt x="392" y="214"/>
                  </a:lnTo>
                  <a:lnTo>
                    <a:pt x="416" y="131"/>
                  </a:lnTo>
                  <a:lnTo>
                    <a:pt x="380" y="4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338825" y="3105000"/>
              <a:ext cx="280000" cy="206750"/>
            </a:xfrm>
            <a:custGeom>
              <a:avLst/>
              <a:gdLst/>
              <a:ahLst/>
              <a:cxnLst/>
              <a:rect l="l" t="t" r="r" b="b"/>
              <a:pathLst>
                <a:path w="11200" h="8270" extrusionOk="0">
                  <a:moveTo>
                    <a:pt x="11093" y="0"/>
                  </a:moveTo>
                  <a:lnTo>
                    <a:pt x="11045" y="36"/>
                  </a:lnTo>
                  <a:lnTo>
                    <a:pt x="10808" y="392"/>
                  </a:lnTo>
                  <a:lnTo>
                    <a:pt x="10393" y="1187"/>
                  </a:lnTo>
                  <a:lnTo>
                    <a:pt x="10179" y="1554"/>
                  </a:lnTo>
                  <a:lnTo>
                    <a:pt x="9705" y="2278"/>
                  </a:lnTo>
                  <a:lnTo>
                    <a:pt x="9183" y="2954"/>
                  </a:lnTo>
                  <a:lnTo>
                    <a:pt x="8886" y="3298"/>
                  </a:lnTo>
                  <a:lnTo>
                    <a:pt x="8281" y="3951"/>
                  </a:lnTo>
                  <a:lnTo>
                    <a:pt x="7628" y="4568"/>
                  </a:lnTo>
                  <a:lnTo>
                    <a:pt x="6940" y="5149"/>
                  </a:lnTo>
                  <a:lnTo>
                    <a:pt x="6584" y="5410"/>
                  </a:lnTo>
                  <a:lnTo>
                    <a:pt x="6229" y="5671"/>
                  </a:lnTo>
                  <a:lnTo>
                    <a:pt x="5481" y="6157"/>
                  </a:lnTo>
                  <a:lnTo>
                    <a:pt x="4710" y="6585"/>
                  </a:lnTo>
                  <a:lnTo>
                    <a:pt x="3915" y="6964"/>
                  </a:lnTo>
                  <a:lnTo>
                    <a:pt x="3108" y="7296"/>
                  </a:lnTo>
                  <a:lnTo>
                    <a:pt x="2266" y="7569"/>
                  </a:lnTo>
                  <a:lnTo>
                    <a:pt x="1412" y="7795"/>
                  </a:lnTo>
                  <a:lnTo>
                    <a:pt x="546" y="7961"/>
                  </a:lnTo>
                  <a:lnTo>
                    <a:pt x="107" y="8032"/>
                  </a:lnTo>
                  <a:lnTo>
                    <a:pt x="59" y="8044"/>
                  </a:lnTo>
                  <a:lnTo>
                    <a:pt x="0" y="8115"/>
                  </a:lnTo>
                  <a:lnTo>
                    <a:pt x="0" y="8210"/>
                  </a:lnTo>
                  <a:lnTo>
                    <a:pt x="59" y="8269"/>
                  </a:lnTo>
                  <a:lnTo>
                    <a:pt x="107" y="8269"/>
                  </a:lnTo>
                  <a:lnTo>
                    <a:pt x="783" y="8174"/>
                  </a:lnTo>
                  <a:lnTo>
                    <a:pt x="2112" y="7878"/>
                  </a:lnTo>
                  <a:lnTo>
                    <a:pt x="3393" y="7451"/>
                  </a:lnTo>
                  <a:lnTo>
                    <a:pt x="4639" y="6917"/>
                  </a:lnTo>
                  <a:lnTo>
                    <a:pt x="5813" y="6264"/>
                  </a:lnTo>
                  <a:lnTo>
                    <a:pt x="6928" y="5505"/>
                  </a:lnTo>
                  <a:lnTo>
                    <a:pt x="7972" y="4639"/>
                  </a:lnTo>
                  <a:lnTo>
                    <a:pt x="8922" y="3666"/>
                  </a:lnTo>
                  <a:lnTo>
                    <a:pt x="9372" y="3144"/>
                  </a:lnTo>
                  <a:lnTo>
                    <a:pt x="9906" y="2480"/>
                  </a:lnTo>
                  <a:lnTo>
                    <a:pt x="10701" y="1317"/>
                  </a:lnTo>
                  <a:lnTo>
                    <a:pt x="11081" y="510"/>
                  </a:lnTo>
                  <a:lnTo>
                    <a:pt x="11199" y="95"/>
                  </a:lnTo>
                  <a:lnTo>
                    <a:pt x="11188" y="48"/>
                  </a:lnTo>
                  <a:lnTo>
                    <a:pt x="110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293150" y="3094625"/>
              <a:ext cx="404275" cy="321225"/>
            </a:xfrm>
            <a:custGeom>
              <a:avLst/>
              <a:gdLst/>
              <a:ahLst/>
              <a:cxnLst/>
              <a:rect l="l" t="t" r="r" b="b"/>
              <a:pathLst>
                <a:path w="16171" h="12849" extrusionOk="0">
                  <a:moveTo>
                    <a:pt x="16004" y="0"/>
                  </a:moveTo>
                  <a:lnTo>
                    <a:pt x="15909" y="47"/>
                  </a:lnTo>
                  <a:lnTo>
                    <a:pt x="15897" y="107"/>
                  </a:lnTo>
                  <a:lnTo>
                    <a:pt x="15743" y="747"/>
                  </a:lnTo>
                  <a:lnTo>
                    <a:pt x="15364" y="2005"/>
                  </a:lnTo>
                  <a:lnTo>
                    <a:pt x="14877" y="3227"/>
                  </a:lnTo>
                  <a:lnTo>
                    <a:pt x="14308" y="4390"/>
                  </a:lnTo>
                  <a:lnTo>
                    <a:pt x="13631" y="5517"/>
                  </a:lnTo>
                  <a:lnTo>
                    <a:pt x="12872" y="6572"/>
                  </a:lnTo>
                  <a:lnTo>
                    <a:pt x="12030" y="7569"/>
                  </a:lnTo>
                  <a:lnTo>
                    <a:pt x="11093" y="8506"/>
                  </a:lnTo>
                  <a:lnTo>
                    <a:pt x="10606" y="8933"/>
                  </a:lnTo>
                  <a:lnTo>
                    <a:pt x="10037" y="9396"/>
                  </a:lnTo>
                  <a:lnTo>
                    <a:pt x="8862" y="10203"/>
                  </a:lnTo>
                  <a:lnTo>
                    <a:pt x="7617" y="10891"/>
                  </a:lnTo>
                  <a:lnTo>
                    <a:pt x="6323" y="11472"/>
                  </a:lnTo>
                  <a:lnTo>
                    <a:pt x="4995" y="11923"/>
                  </a:lnTo>
                  <a:lnTo>
                    <a:pt x="3618" y="12267"/>
                  </a:lnTo>
                  <a:lnTo>
                    <a:pt x="2219" y="12492"/>
                  </a:lnTo>
                  <a:lnTo>
                    <a:pt x="795" y="12623"/>
                  </a:lnTo>
                  <a:lnTo>
                    <a:pt x="71" y="12647"/>
                  </a:lnTo>
                  <a:lnTo>
                    <a:pt x="0" y="12670"/>
                  </a:lnTo>
                  <a:lnTo>
                    <a:pt x="0" y="12801"/>
                  </a:lnTo>
                  <a:lnTo>
                    <a:pt x="71" y="12837"/>
                  </a:lnTo>
                  <a:lnTo>
                    <a:pt x="71" y="12825"/>
                  </a:lnTo>
                  <a:lnTo>
                    <a:pt x="783" y="12848"/>
                  </a:lnTo>
                  <a:lnTo>
                    <a:pt x="2195" y="12789"/>
                  </a:lnTo>
                  <a:lnTo>
                    <a:pt x="3583" y="12587"/>
                  </a:lnTo>
                  <a:lnTo>
                    <a:pt x="4923" y="12267"/>
                  </a:lnTo>
                  <a:lnTo>
                    <a:pt x="6229" y="11816"/>
                  </a:lnTo>
                  <a:lnTo>
                    <a:pt x="7486" y="11259"/>
                  </a:lnTo>
                  <a:lnTo>
                    <a:pt x="8696" y="10594"/>
                  </a:lnTo>
                  <a:lnTo>
                    <a:pt x="9835" y="9835"/>
                  </a:lnTo>
                  <a:lnTo>
                    <a:pt x="10915" y="8969"/>
                  </a:lnTo>
                  <a:lnTo>
                    <a:pt x="11911" y="8020"/>
                  </a:lnTo>
                  <a:lnTo>
                    <a:pt x="12837" y="7000"/>
                  </a:lnTo>
                  <a:lnTo>
                    <a:pt x="13667" y="5896"/>
                  </a:lnTo>
                  <a:lnTo>
                    <a:pt x="14403" y="4722"/>
                  </a:lnTo>
                  <a:lnTo>
                    <a:pt x="15043" y="3488"/>
                  </a:lnTo>
                  <a:lnTo>
                    <a:pt x="15577" y="2207"/>
                  </a:lnTo>
                  <a:lnTo>
                    <a:pt x="16004" y="866"/>
                  </a:lnTo>
                  <a:lnTo>
                    <a:pt x="16158" y="178"/>
                  </a:lnTo>
                  <a:lnTo>
                    <a:pt x="16170" y="119"/>
                  </a:lnTo>
                  <a:lnTo>
                    <a:pt x="16111" y="36"/>
                  </a:lnTo>
                  <a:lnTo>
                    <a:pt x="16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31"/>
          <p:cNvSpPr txBox="1">
            <a:spLocks noGrp="1"/>
          </p:cNvSpPr>
          <p:nvPr>
            <p:ph type="title"/>
          </p:nvPr>
        </p:nvSpPr>
        <p:spPr>
          <a:xfrm>
            <a:off x="3632882" y="4276941"/>
            <a:ext cx="4032139" cy="553200"/>
          </a:xfrm>
          <a:prstGeom prst="rect">
            <a:avLst/>
          </a:prstGeom>
        </p:spPr>
        <p:txBody>
          <a:bodyPr spcFirstLastPara="1" wrap="square" lIns="228600" tIns="228600" rIns="228600" bIns="228600" anchor="ctr" anchorCtr="0">
            <a:noAutofit/>
          </a:bodyPr>
          <a:lstStyle/>
          <a:p>
            <a:pPr marL="0" lvl="0" indent="0" algn="l" rtl="0">
              <a:spcBef>
                <a:spcPts val="0"/>
              </a:spcBef>
              <a:spcAft>
                <a:spcPts val="0"/>
              </a:spcAft>
              <a:buNone/>
            </a:pPr>
            <a:r>
              <a:rPr lang="en-US" dirty="0" err="1"/>
              <a:t>Mikalojus</a:t>
            </a:r>
            <a:r>
              <a:rPr lang="en-US" dirty="0"/>
              <a:t> </a:t>
            </a:r>
            <a:r>
              <a:rPr lang="en-US" dirty="0" err="1"/>
              <a:t>Konstantinas</a:t>
            </a:r>
            <a:r>
              <a:rPr lang="en-US" dirty="0"/>
              <a:t> </a:t>
            </a:r>
            <a:r>
              <a:rPr lang="lt-LT" dirty="0"/>
              <a:t>Čiurlionis</a:t>
            </a:r>
            <a:endParaRPr dirty="0"/>
          </a:p>
        </p:txBody>
      </p:sp>
      <p:pic>
        <p:nvPicPr>
          <p:cNvPr id="1026" name="Picture 2" descr="LMIC - Lietuvos muzikos informacijos centras | Bazė - Klasikinė /  Šiuolaikinė - Kompozitoriai - Mikalojus Konstantinas Čiurlionis">
            <a:extLst>
              <a:ext uri="{FF2B5EF4-FFF2-40B4-BE49-F238E27FC236}">
                <a16:creationId xmlns:a16="http://schemas.microsoft.com/office/drawing/2014/main" id="{ABC86E33-7228-4DD1-B163-B17D767CF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001" y="264235"/>
            <a:ext cx="2813972" cy="3988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etuvos Valstybinis Simfoninis Orkestras feat. Gintaras Rinkevičius -  SIMFONINĖS POEMOS – MIŠKE. JŪRA (MIKALOJUS KONSTANTINAS ČIURLIONIS)">
            <a:extLst>
              <a:ext uri="{FF2B5EF4-FFF2-40B4-BE49-F238E27FC236}">
                <a16:creationId xmlns:a16="http://schemas.microsoft.com/office/drawing/2014/main" id="{E465070C-C47D-4A49-85AC-268D97E3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35" y="264235"/>
            <a:ext cx="33147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E3EB7F-30CC-496B-88D6-7F6863E8862D}"/>
              </a:ext>
            </a:extLst>
          </p:cNvPr>
          <p:cNvSpPr txBox="1"/>
          <p:nvPr/>
        </p:nvSpPr>
        <p:spPr>
          <a:xfrm>
            <a:off x="656924" y="3617231"/>
            <a:ext cx="3404438" cy="477054"/>
          </a:xfrm>
          <a:prstGeom prst="rect">
            <a:avLst/>
          </a:prstGeom>
          <a:noFill/>
        </p:spPr>
        <p:txBody>
          <a:bodyPr wrap="square" rtlCol="0">
            <a:spAutoFit/>
          </a:bodyPr>
          <a:lstStyle/>
          <a:p>
            <a:r>
              <a:rPr lang="lt-LT" sz="1100" dirty="0">
                <a:hlinkClick r:id="rId5"/>
              </a:rPr>
              <a:t>https://www.youtube.com/watch?v=BY4o2G6hmaQ</a:t>
            </a:r>
            <a:endParaRPr lang="en-US" sz="1100" dirty="0"/>
          </a:p>
          <a:p>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2"/>
          <p:cNvSpPr txBox="1">
            <a:spLocks noGrp="1"/>
          </p:cNvSpPr>
          <p:nvPr>
            <p:ph type="ctrTitle"/>
          </p:nvPr>
        </p:nvSpPr>
        <p:spPr>
          <a:xfrm>
            <a:off x="2306400" y="152278"/>
            <a:ext cx="4531200" cy="538500"/>
          </a:xfrm>
          <a:prstGeom prst="rect">
            <a:avLst/>
          </a:prstGeom>
        </p:spPr>
        <p:txBody>
          <a:bodyPr spcFirstLastPara="1" wrap="square" lIns="91425" tIns="91425" rIns="91425" bIns="91425" anchor="ctr" anchorCtr="0">
            <a:noAutofit/>
          </a:bodyPr>
          <a:lstStyle/>
          <a:p>
            <a:pPr lvl="0"/>
            <a:r>
              <a:rPr lang="en-GB" dirty="0"/>
              <a:t>A country of songs </a:t>
            </a:r>
            <a:endParaRPr dirty="0"/>
          </a:p>
        </p:txBody>
      </p:sp>
      <p:sp>
        <p:nvSpPr>
          <p:cNvPr id="4" name="TextBox 3">
            <a:extLst>
              <a:ext uri="{FF2B5EF4-FFF2-40B4-BE49-F238E27FC236}">
                <a16:creationId xmlns:a16="http://schemas.microsoft.com/office/drawing/2014/main" id="{4E1E2E86-ABA4-4682-AFD1-0F1486572EBF}"/>
              </a:ext>
            </a:extLst>
          </p:cNvPr>
          <p:cNvSpPr txBox="1"/>
          <p:nvPr/>
        </p:nvSpPr>
        <p:spPr>
          <a:xfrm>
            <a:off x="0" y="803532"/>
            <a:ext cx="9112840" cy="1569660"/>
          </a:xfrm>
          <a:prstGeom prst="rect">
            <a:avLst/>
          </a:prstGeom>
          <a:noFill/>
        </p:spPr>
        <p:txBody>
          <a:bodyPr wrap="square" rtlCol="0">
            <a:spAutoFit/>
          </a:bodyPr>
          <a:lstStyle/>
          <a:p>
            <a:pPr algn="ctr"/>
            <a:r>
              <a:rPr lang="en-GB" sz="1600" dirty="0">
                <a:latin typeface="FrankRuehl" panose="020E0503060101010101" pitchFamily="34" charset="-79"/>
                <a:cs typeface="FrankRuehl" panose="020E0503060101010101" pitchFamily="34" charset="-79"/>
              </a:rPr>
              <a:t>As with other nations, folklore has played an important role in the Lithuanian national consciousness. Equally important were the underground choirs that started springing up in opposition to Imperial Russian oppression. Lyrical, expressive and sonorous songs were written by Vincas Kudirka (his </a:t>
            </a:r>
            <a:r>
              <a:rPr lang="en-GB" sz="1600" dirty="0" err="1">
                <a:latin typeface="FrankRuehl" panose="020E0503060101010101" pitchFamily="34" charset="-79"/>
                <a:cs typeface="FrankRuehl" panose="020E0503060101010101" pitchFamily="34" charset="-79"/>
              </a:rPr>
              <a:t>Tautiška</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giesmė</a:t>
            </a:r>
            <a:r>
              <a:rPr lang="en-GB" sz="1600" dirty="0">
                <a:latin typeface="FrankRuehl" panose="020E0503060101010101" pitchFamily="34" charset="-79"/>
                <a:cs typeface="FrankRuehl" panose="020E0503060101010101" pitchFamily="34" charset="-79"/>
              </a:rPr>
              <a:t>, composed in 1898, became the official national anthem when Lithuania was</a:t>
            </a:r>
            <a:r>
              <a:rPr lang="lt-LT" sz="1600" dirty="0">
                <a:latin typeface="FrankRuehl" panose="020E0503060101010101" pitchFamily="34" charset="-79"/>
                <a:cs typeface="FrankRuehl" panose="020E0503060101010101" pitchFamily="34" charset="-79"/>
              </a:rPr>
              <a:t> </a:t>
            </a:r>
            <a:r>
              <a:rPr lang="en-GB" sz="1600" dirty="0">
                <a:latin typeface="FrankRuehl" panose="020E0503060101010101" pitchFamily="34" charset="-79"/>
                <a:cs typeface="FrankRuehl" panose="020E0503060101010101" pitchFamily="34" charset="-79"/>
              </a:rPr>
              <a:t>established), </a:t>
            </a:r>
            <a:r>
              <a:rPr lang="en-GB" sz="1600" dirty="0" err="1">
                <a:latin typeface="FrankRuehl" panose="020E0503060101010101" pitchFamily="34" charset="-79"/>
                <a:cs typeface="FrankRuehl" panose="020E0503060101010101" pitchFamily="34" charset="-79"/>
              </a:rPr>
              <a:t>Česlovas</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Sasnauskas</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Mikas</a:t>
            </a:r>
            <a:r>
              <a:rPr lang="en-GB" sz="1600" dirty="0">
                <a:latin typeface="FrankRuehl" panose="020E0503060101010101" pitchFamily="34" charset="-79"/>
                <a:cs typeface="FrankRuehl" panose="020E0503060101010101" pitchFamily="34" charset="-79"/>
              </a:rPr>
              <a:t> Petrauskas, </a:t>
            </a:r>
            <a:r>
              <a:rPr lang="en-GB" sz="1600" dirty="0" err="1">
                <a:latin typeface="FrankRuehl" panose="020E0503060101010101" pitchFamily="34" charset="-79"/>
                <a:cs typeface="FrankRuehl" panose="020E0503060101010101" pitchFamily="34" charset="-79"/>
              </a:rPr>
              <a:t>Juozas</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Tallat</a:t>
            </a:r>
            <a:r>
              <a:rPr lang="lt-LT"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Kelpša</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Stasys</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Šimkus</a:t>
            </a:r>
            <a:r>
              <a:rPr lang="en-GB" sz="1600" dirty="0">
                <a:latin typeface="FrankRuehl" panose="020E0503060101010101" pitchFamily="34" charset="-79"/>
                <a:cs typeface="FrankRuehl" panose="020E0503060101010101" pitchFamily="34" charset="-79"/>
              </a:rPr>
              <a:t> and </a:t>
            </a:r>
            <a:r>
              <a:rPr lang="en-GB" sz="1600" dirty="0" err="1">
                <a:latin typeface="FrankRuehl" panose="020E0503060101010101" pitchFamily="34" charset="-79"/>
                <a:cs typeface="FrankRuehl" panose="020E0503060101010101" pitchFamily="34" charset="-79"/>
              </a:rPr>
              <a:t>Juozas</a:t>
            </a:r>
            <a:r>
              <a:rPr lang="en-GB" sz="1600" dirty="0">
                <a:latin typeface="FrankRuehl" panose="020E0503060101010101" pitchFamily="34" charset="-79"/>
                <a:cs typeface="FrankRuehl" panose="020E0503060101010101" pitchFamily="34" charset="-79"/>
              </a:rPr>
              <a:t> </a:t>
            </a:r>
            <a:r>
              <a:rPr lang="en-GB" sz="1600" dirty="0" err="1">
                <a:latin typeface="FrankRuehl" panose="020E0503060101010101" pitchFamily="34" charset="-79"/>
                <a:cs typeface="FrankRuehl" panose="020E0503060101010101" pitchFamily="34" charset="-79"/>
              </a:rPr>
              <a:t>Naujalis</a:t>
            </a:r>
            <a:r>
              <a:rPr lang="en-GB" sz="1600" dirty="0">
                <a:latin typeface="FrankRuehl" panose="020E0503060101010101" pitchFamily="34" charset="-79"/>
                <a:cs typeface="FrankRuehl" panose="020E0503060101010101" pitchFamily="34" charset="-79"/>
              </a:rPr>
              <a:t>. </a:t>
            </a:r>
            <a:endParaRPr lang="lt-LT" sz="1600" dirty="0">
              <a:latin typeface="FrankRuehl" panose="020E0503060101010101" pitchFamily="34" charset="-79"/>
              <a:cs typeface="FrankRuehl" panose="020E0503060101010101" pitchFamily="34" charset="-79"/>
            </a:endParaRPr>
          </a:p>
        </p:txBody>
      </p:sp>
      <p:pic>
        <p:nvPicPr>
          <p:cNvPr id="2058" name="Picture 10" descr="Česlovas Sasnauskas – Vikipedija">
            <a:extLst>
              <a:ext uri="{FF2B5EF4-FFF2-40B4-BE49-F238E27FC236}">
                <a16:creationId xmlns:a16="http://schemas.microsoft.com/office/drawing/2014/main" id="{1CFB990A-A53D-4889-BF88-2BEDD525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952" y="2606102"/>
            <a:ext cx="1281400" cy="20706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ikas Petrauskas – Vikipedija">
            <a:extLst>
              <a:ext uri="{FF2B5EF4-FFF2-40B4-BE49-F238E27FC236}">
                <a16:creationId xmlns:a16="http://schemas.microsoft.com/office/drawing/2014/main" id="{CA0F1EB6-A35B-4065-AAA0-26886227D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357" y="2612279"/>
            <a:ext cx="1281401" cy="20645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Juozas Tallat-Kelpša – Vikipedija">
            <a:extLst>
              <a:ext uri="{FF2B5EF4-FFF2-40B4-BE49-F238E27FC236}">
                <a16:creationId xmlns:a16="http://schemas.microsoft.com/office/drawing/2014/main" id="{B0A7AB3B-5429-4B0B-A28D-9486F8FEB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905" y="2619414"/>
            <a:ext cx="1350451" cy="2070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0F87A3-F8DA-4E39-B9AD-A864D93A7A90}"/>
              </a:ext>
            </a:extLst>
          </p:cNvPr>
          <p:cNvSpPr txBox="1"/>
          <p:nvPr/>
        </p:nvSpPr>
        <p:spPr>
          <a:xfrm>
            <a:off x="4906421" y="4720854"/>
            <a:ext cx="1350451" cy="461665"/>
          </a:xfrm>
          <a:prstGeom prst="rect">
            <a:avLst/>
          </a:prstGeom>
          <a:noFill/>
        </p:spPr>
        <p:txBody>
          <a:bodyPr wrap="square" rtlCol="0">
            <a:spAutoFit/>
          </a:bodyPr>
          <a:lstStyle/>
          <a:p>
            <a:r>
              <a:rPr lang="lt-LT" sz="1200" dirty="0"/>
              <a:t>Juozas Tallat - Kelpša</a:t>
            </a:r>
          </a:p>
        </p:txBody>
      </p:sp>
      <p:sp>
        <p:nvSpPr>
          <p:cNvPr id="6" name="TextBox 5">
            <a:extLst>
              <a:ext uri="{FF2B5EF4-FFF2-40B4-BE49-F238E27FC236}">
                <a16:creationId xmlns:a16="http://schemas.microsoft.com/office/drawing/2014/main" id="{E7A4DE7F-BCAC-4EB6-9EB1-EA64C474ECF1}"/>
              </a:ext>
            </a:extLst>
          </p:cNvPr>
          <p:cNvSpPr txBox="1"/>
          <p:nvPr/>
        </p:nvSpPr>
        <p:spPr>
          <a:xfrm>
            <a:off x="6330017" y="4731485"/>
            <a:ext cx="1341935" cy="461665"/>
          </a:xfrm>
          <a:prstGeom prst="rect">
            <a:avLst/>
          </a:prstGeom>
          <a:noFill/>
        </p:spPr>
        <p:txBody>
          <a:bodyPr wrap="square" rtlCol="0">
            <a:spAutoFit/>
          </a:bodyPr>
          <a:lstStyle/>
          <a:p>
            <a:r>
              <a:rPr lang="lt-LT" sz="1200" dirty="0"/>
              <a:t>Mikas Petrauskas</a:t>
            </a:r>
          </a:p>
        </p:txBody>
      </p:sp>
      <p:sp>
        <p:nvSpPr>
          <p:cNvPr id="7" name="TextBox 6">
            <a:extLst>
              <a:ext uri="{FF2B5EF4-FFF2-40B4-BE49-F238E27FC236}">
                <a16:creationId xmlns:a16="http://schemas.microsoft.com/office/drawing/2014/main" id="{D418F39F-21B9-42D5-9F62-150709802E36}"/>
              </a:ext>
            </a:extLst>
          </p:cNvPr>
          <p:cNvSpPr txBox="1"/>
          <p:nvPr/>
        </p:nvSpPr>
        <p:spPr>
          <a:xfrm>
            <a:off x="7671952" y="4720856"/>
            <a:ext cx="1281400" cy="461665"/>
          </a:xfrm>
          <a:prstGeom prst="rect">
            <a:avLst/>
          </a:prstGeom>
          <a:noFill/>
        </p:spPr>
        <p:txBody>
          <a:bodyPr wrap="square" rtlCol="0">
            <a:spAutoFit/>
          </a:bodyPr>
          <a:lstStyle/>
          <a:p>
            <a:r>
              <a:rPr lang="lt-LT" sz="1200" dirty="0"/>
              <a:t>Česlovas Sasnauskas</a:t>
            </a:r>
          </a:p>
        </p:txBody>
      </p:sp>
      <p:pic>
        <p:nvPicPr>
          <p:cNvPr id="2064" name="Picture 16" descr="Stasys Šimkus | Europeana">
            <a:extLst>
              <a:ext uri="{FF2B5EF4-FFF2-40B4-BE49-F238E27FC236}">
                <a16:creationId xmlns:a16="http://schemas.microsoft.com/office/drawing/2014/main" id="{6110ADD6-2751-4DDE-BF23-35813A9953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103" y="2625592"/>
            <a:ext cx="1282172" cy="20645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07D03B-C555-4445-8298-1563BF84560E}"/>
              </a:ext>
            </a:extLst>
          </p:cNvPr>
          <p:cNvSpPr txBox="1"/>
          <p:nvPr/>
        </p:nvSpPr>
        <p:spPr>
          <a:xfrm>
            <a:off x="3653151" y="4813188"/>
            <a:ext cx="1216697" cy="276999"/>
          </a:xfrm>
          <a:prstGeom prst="rect">
            <a:avLst/>
          </a:prstGeom>
          <a:noFill/>
        </p:spPr>
        <p:txBody>
          <a:bodyPr wrap="square" rtlCol="0">
            <a:spAutoFit/>
          </a:bodyPr>
          <a:lstStyle/>
          <a:p>
            <a:r>
              <a:rPr lang="lt-LT" sz="1200" dirty="0"/>
              <a:t>Stasys Šimkus</a:t>
            </a:r>
          </a:p>
        </p:txBody>
      </p:sp>
      <p:pic>
        <p:nvPicPr>
          <p:cNvPr id="2066" name="Picture 18" descr="Juozas Naujalis – Vikipedija">
            <a:extLst>
              <a:ext uri="{FF2B5EF4-FFF2-40B4-BE49-F238E27FC236}">
                <a16:creationId xmlns:a16="http://schemas.microsoft.com/office/drawing/2014/main" id="{2EB9630B-C87A-4E66-8255-B716611F10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465" y="2612279"/>
            <a:ext cx="1448844" cy="20706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458C41-ADEA-42B6-B476-5E938B16A7F7}"/>
              </a:ext>
            </a:extLst>
          </p:cNvPr>
          <p:cNvSpPr txBox="1"/>
          <p:nvPr/>
        </p:nvSpPr>
        <p:spPr>
          <a:xfrm>
            <a:off x="2042497" y="4813188"/>
            <a:ext cx="1448844" cy="276999"/>
          </a:xfrm>
          <a:prstGeom prst="rect">
            <a:avLst/>
          </a:prstGeom>
          <a:noFill/>
        </p:spPr>
        <p:txBody>
          <a:bodyPr wrap="square" rtlCol="0">
            <a:spAutoFit/>
          </a:bodyPr>
          <a:lstStyle/>
          <a:p>
            <a:r>
              <a:rPr lang="lt-LT" sz="1200" dirty="0"/>
              <a:t>Juozas Naujalis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p:nvPr/>
        </p:nvSpPr>
        <p:spPr>
          <a:xfrm rot="3579903" flipH="1">
            <a:off x="603286" y="287287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rot="3579903" flipH="1">
            <a:off x="110212" y="1108706"/>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rot="3579903" flipH="1">
            <a:off x="1511617" y="990473"/>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rot="3579903" flipH="1">
            <a:off x="747173" y="105896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rot="3579903" flipH="1">
            <a:off x="1341879" y="8351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rot="3579903" flipH="1">
            <a:off x="1030440" y="1934708"/>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rot="3579903" flipH="1">
            <a:off x="494668" y="314468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rot="3579903" flipH="1">
            <a:off x="153663" y="238675"/>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rot="3579903" flipH="1">
            <a:off x="549260" y="3487616"/>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rot="3579903" flipH="1">
            <a:off x="405041" y="190981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Picture 8" descr="Lietuvos himnas | Knygos.lt">
            <a:extLst>
              <a:ext uri="{FF2B5EF4-FFF2-40B4-BE49-F238E27FC236}">
                <a16:creationId xmlns:a16="http://schemas.microsoft.com/office/drawing/2014/main" id="{051EC869-48F8-4DCA-AE95-AF172E46F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938" y="1271346"/>
            <a:ext cx="2388435" cy="31534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Vincas Kudirka | Tema | 15min.lt">
            <a:extLst>
              <a:ext uri="{FF2B5EF4-FFF2-40B4-BE49-F238E27FC236}">
                <a16:creationId xmlns:a16="http://schemas.microsoft.com/office/drawing/2014/main" id="{783BFC04-8F11-4F1F-91B1-C20532D95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256" y="1265838"/>
            <a:ext cx="2460462" cy="31385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3D208D-B52A-401D-BF2A-EC2C5FD91557}"/>
              </a:ext>
            </a:extLst>
          </p:cNvPr>
          <p:cNvSpPr txBox="1"/>
          <p:nvPr/>
        </p:nvSpPr>
        <p:spPr>
          <a:xfrm>
            <a:off x="3518938" y="4424782"/>
            <a:ext cx="2388435" cy="600164"/>
          </a:xfrm>
          <a:prstGeom prst="rect">
            <a:avLst/>
          </a:prstGeom>
          <a:noFill/>
        </p:spPr>
        <p:txBody>
          <a:bodyPr wrap="square" rtlCol="0">
            <a:spAutoFit/>
          </a:bodyPr>
          <a:lstStyle/>
          <a:p>
            <a:r>
              <a:rPr lang="lt-LT" sz="1100" dirty="0">
                <a:hlinkClick r:id="rId5"/>
              </a:rPr>
              <a:t>https://www.youtube.com/watch?v=vH4zvGZ7jCY</a:t>
            </a:r>
            <a:endParaRPr lang="en-US" sz="1100" dirty="0"/>
          </a:p>
          <a:p>
            <a:endParaRPr lang="lt-LT"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subTitle" idx="1"/>
          </p:nvPr>
        </p:nvSpPr>
        <p:spPr>
          <a:xfrm>
            <a:off x="538801" y="988598"/>
            <a:ext cx="5563511" cy="2699278"/>
          </a:xfrm>
          <a:prstGeom prst="rect">
            <a:avLst/>
          </a:prstGeom>
        </p:spPr>
        <p:txBody>
          <a:bodyPr spcFirstLastPara="1" wrap="square" lIns="91425" tIns="91425" rIns="91425" bIns="91425" anchor="t" anchorCtr="0">
            <a:noAutofit/>
          </a:bodyPr>
          <a:lstStyle/>
          <a:p>
            <a:pPr marL="0" lvl="0" indent="0">
              <a:spcAft>
                <a:spcPts val="1600"/>
              </a:spcAft>
            </a:pPr>
            <a:r>
              <a:rPr lang="en-US" sz="1400" dirty="0">
                <a:latin typeface="FrankRuehl" panose="020E0503060101010101" pitchFamily="34" charset="-79"/>
                <a:cs typeface="FrankRuehl" panose="020E0503060101010101" pitchFamily="34" charset="-79"/>
              </a:rPr>
              <a:t>The choral movement became even more active in 1918 when Lithuania became an independent state, and produced a phenomenon unique to the Baltic States, the song festivals. The first Song Festival was held in Kaunas in 1924, with 86 participating choirs. </a:t>
            </a:r>
            <a:endParaRPr sz="1400" dirty="0">
              <a:latin typeface="FrankRuehl" panose="020E0503060101010101" pitchFamily="34" charset="-79"/>
              <a:cs typeface="FrankRuehl" panose="020E0503060101010101" pitchFamily="34" charset="-79"/>
            </a:endParaRPr>
          </a:p>
        </p:txBody>
      </p:sp>
      <p:sp>
        <p:nvSpPr>
          <p:cNvPr id="429" name="Google Shape;429;p33"/>
          <p:cNvSpPr txBox="1">
            <a:spLocks noGrp="1"/>
          </p:cNvSpPr>
          <p:nvPr>
            <p:ph type="ctrTitle"/>
          </p:nvPr>
        </p:nvSpPr>
        <p:spPr>
          <a:xfrm>
            <a:off x="538801" y="298934"/>
            <a:ext cx="39591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„Dainų šventė“</a:t>
            </a:r>
            <a:endParaRPr dirty="0"/>
          </a:p>
        </p:txBody>
      </p:sp>
      <p:grpSp>
        <p:nvGrpSpPr>
          <p:cNvPr id="430" name="Google Shape;430;p33"/>
          <p:cNvGrpSpPr/>
          <p:nvPr/>
        </p:nvGrpSpPr>
        <p:grpSpPr>
          <a:xfrm>
            <a:off x="6465598" y="318736"/>
            <a:ext cx="2595802" cy="4314634"/>
            <a:chOff x="4939609" y="414429"/>
            <a:chExt cx="2595802" cy="4314634"/>
          </a:xfrm>
        </p:grpSpPr>
        <p:sp>
          <p:nvSpPr>
            <p:cNvPr id="431" name="Google Shape;431;p33"/>
            <p:cNvSpPr/>
            <p:nvPr/>
          </p:nvSpPr>
          <p:spPr>
            <a:xfrm>
              <a:off x="5769777" y="4374380"/>
              <a:ext cx="397572" cy="292337"/>
            </a:xfrm>
            <a:custGeom>
              <a:avLst/>
              <a:gdLst/>
              <a:ahLst/>
              <a:cxnLst/>
              <a:rect l="l" t="t" r="r" b="b"/>
              <a:pathLst>
                <a:path w="19309" h="14198" extrusionOk="0">
                  <a:moveTo>
                    <a:pt x="2272" y="0"/>
                  </a:moveTo>
                  <a:lnTo>
                    <a:pt x="1894" y="379"/>
                  </a:lnTo>
                  <a:lnTo>
                    <a:pt x="1137" y="1136"/>
                  </a:lnTo>
                  <a:lnTo>
                    <a:pt x="379" y="2461"/>
                  </a:lnTo>
                  <a:lnTo>
                    <a:pt x="190" y="3218"/>
                  </a:lnTo>
                  <a:lnTo>
                    <a:pt x="1" y="3975"/>
                  </a:lnTo>
                  <a:lnTo>
                    <a:pt x="1" y="4543"/>
                  </a:lnTo>
                  <a:lnTo>
                    <a:pt x="190" y="5490"/>
                  </a:lnTo>
                  <a:lnTo>
                    <a:pt x="947" y="7193"/>
                  </a:lnTo>
                  <a:lnTo>
                    <a:pt x="2462" y="9086"/>
                  </a:lnTo>
                  <a:lnTo>
                    <a:pt x="3219" y="10033"/>
                  </a:lnTo>
                  <a:lnTo>
                    <a:pt x="4165" y="10790"/>
                  </a:lnTo>
                  <a:lnTo>
                    <a:pt x="6058" y="11926"/>
                  </a:lnTo>
                  <a:lnTo>
                    <a:pt x="7951" y="12872"/>
                  </a:lnTo>
                  <a:lnTo>
                    <a:pt x="9844" y="13440"/>
                  </a:lnTo>
                  <a:lnTo>
                    <a:pt x="11548" y="14008"/>
                  </a:lnTo>
                  <a:lnTo>
                    <a:pt x="13441" y="14197"/>
                  </a:lnTo>
                  <a:lnTo>
                    <a:pt x="14955" y="14197"/>
                  </a:lnTo>
                  <a:lnTo>
                    <a:pt x="16091" y="14008"/>
                  </a:lnTo>
                  <a:lnTo>
                    <a:pt x="17037" y="13629"/>
                  </a:lnTo>
                  <a:lnTo>
                    <a:pt x="17605" y="13062"/>
                  </a:lnTo>
                  <a:lnTo>
                    <a:pt x="18173" y="12304"/>
                  </a:lnTo>
                  <a:lnTo>
                    <a:pt x="18930" y="10601"/>
                  </a:lnTo>
                  <a:lnTo>
                    <a:pt x="19309" y="9086"/>
                  </a:lnTo>
                  <a:lnTo>
                    <a:pt x="19309" y="8518"/>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5988051" y="1045821"/>
              <a:ext cx="1188784" cy="1060179"/>
            </a:xfrm>
            <a:custGeom>
              <a:avLst/>
              <a:gdLst/>
              <a:ahLst/>
              <a:cxnLst/>
              <a:rect l="l" t="t" r="r" b="b"/>
              <a:pathLst>
                <a:path w="57736" h="51490" extrusionOk="0">
                  <a:moveTo>
                    <a:pt x="31613" y="1"/>
                  </a:moveTo>
                  <a:lnTo>
                    <a:pt x="30477" y="190"/>
                  </a:lnTo>
                  <a:lnTo>
                    <a:pt x="29341" y="569"/>
                  </a:lnTo>
                  <a:lnTo>
                    <a:pt x="28016" y="1137"/>
                  </a:lnTo>
                  <a:lnTo>
                    <a:pt x="27070" y="1705"/>
                  </a:lnTo>
                  <a:lnTo>
                    <a:pt x="26123" y="2462"/>
                  </a:lnTo>
                  <a:lnTo>
                    <a:pt x="25366" y="3408"/>
                  </a:lnTo>
                  <a:lnTo>
                    <a:pt x="23852" y="5112"/>
                  </a:lnTo>
                  <a:lnTo>
                    <a:pt x="23094" y="6058"/>
                  </a:lnTo>
                  <a:lnTo>
                    <a:pt x="22716" y="6437"/>
                  </a:lnTo>
                  <a:lnTo>
                    <a:pt x="22337" y="6626"/>
                  </a:lnTo>
                  <a:lnTo>
                    <a:pt x="21391" y="7005"/>
                  </a:lnTo>
                  <a:lnTo>
                    <a:pt x="20255" y="6815"/>
                  </a:lnTo>
                  <a:lnTo>
                    <a:pt x="18362" y="6248"/>
                  </a:lnTo>
                  <a:lnTo>
                    <a:pt x="16280" y="5680"/>
                  </a:lnTo>
                  <a:lnTo>
                    <a:pt x="14198" y="5301"/>
                  </a:lnTo>
                  <a:lnTo>
                    <a:pt x="11926" y="5301"/>
                  </a:lnTo>
                  <a:lnTo>
                    <a:pt x="9844" y="5490"/>
                  </a:lnTo>
                  <a:lnTo>
                    <a:pt x="7762" y="6058"/>
                  </a:lnTo>
                  <a:lnTo>
                    <a:pt x="5869" y="7005"/>
                  </a:lnTo>
                  <a:lnTo>
                    <a:pt x="3976" y="8141"/>
                  </a:lnTo>
                  <a:lnTo>
                    <a:pt x="2461" y="9655"/>
                  </a:lnTo>
                  <a:lnTo>
                    <a:pt x="1704" y="10791"/>
                  </a:lnTo>
                  <a:lnTo>
                    <a:pt x="1136" y="11926"/>
                  </a:lnTo>
                  <a:lnTo>
                    <a:pt x="947" y="13252"/>
                  </a:lnTo>
                  <a:lnTo>
                    <a:pt x="947" y="13819"/>
                  </a:lnTo>
                  <a:lnTo>
                    <a:pt x="1136" y="14387"/>
                  </a:lnTo>
                  <a:lnTo>
                    <a:pt x="1704" y="15523"/>
                  </a:lnTo>
                  <a:lnTo>
                    <a:pt x="2461" y="16470"/>
                  </a:lnTo>
                  <a:lnTo>
                    <a:pt x="4733" y="17984"/>
                  </a:lnTo>
                  <a:lnTo>
                    <a:pt x="6436" y="19498"/>
                  </a:lnTo>
                  <a:lnTo>
                    <a:pt x="7951" y="21013"/>
                  </a:lnTo>
                  <a:lnTo>
                    <a:pt x="8329" y="21770"/>
                  </a:lnTo>
                  <a:lnTo>
                    <a:pt x="8708" y="22527"/>
                  </a:lnTo>
                  <a:lnTo>
                    <a:pt x="8708" y="22906"/>
                  </a:lnTo>
                  <a:lnTo>
                    <a:pt x="8519" y="23284"/>
                  </a:lnTo>
                  <a:lnTo>
                    <a:pt x="8140" y="24041"/>
                  </a:lnTo>
                  <a:lnTo>
                    <a:pt x="7383" y="24799"/>
                  </a:lnTo>
                  <a:lnTo>
                    <a:pt x="6436" y="24988"/>
                  </a:lnTo>
                  <a:lnTo>
                    <a:pt x="4544" y="25366"/>
                  </a:lnTo>
                  <a:lnTo>
                    <a:pt x="3597" y="25556"/>
                  </a:lnTo>
                  <a:lnTo>
                    <a:pt x="2651" y="25745"/>
                  </a:lnTo>
                  <a:lnTo>
                    <a:pt x="1893" y="26313"/>
                  </a:lnTo>
                  <a:lnTo>
                    <a:pt x="1136" y="26881"/>
                  </a:lnTo>
                  <a:lnTo>
                    <a:pt x="568" y="27827"/>
                  </a:lnTo>
                  <a:lnTo>
                    <a:pt x="190" y="28774"/>
                  </a:lnTo>
                  <a:lnTo>
                    <a:pt x="0" y="29910"/>
                  </a:lnTo>
                  <a:lnTo>
                    <a:pt x="0" y="30856"/>
                  </a:lnTo>
                  <a:lnTo>
                    <a:pt x="0" y="31992"/>
                  </a:lnTo>
                  <a:lnTo>
                    <a:pt x="379" y="32938"/>
                  </a:lnTo>
                  <a:lnTo>
                    <a:pt x="947" y="33885"/>
                  </a:lnTo>
                  <a:lnTo>
                    <a:pt x="1515" y="34831"/>
                  </a:lnTo>
                  <a:lnTo>
                    <a:pt x="2840" y="36346"/>
                  </a:lnTo>
                  <a:lnTo>
                    <a:pt x="4544" y="37671"/>
                  </a:lnTo>
                  <a:lnTo>
                    <a:pt x="6247" y="38996"/>
                  </a:lnTo>
                  <a:lnTo>
                    <a:pt x="8519" y="40321"/>
                  </a:lnTo>
                  <a:lnTo>
                    <a:pt x="10980" y="41835"/>
                  </a:lnTo>
                  <a:lnTo>
                    <a:pt x="13251" y="42971"/>
                  </a:lnTo>
                  <a:lnTo>
                    <a:pt x="15901" y="44107"/>
                  </a:lnTo>
                  <a:lnTo>
                    <a:pt x="18173" y="44864"/>
                  </a:lnTo>
                  <a:lnTo>
                    <a:pt x="20634" y="45810"/>
                  </a:lnTo>
                  <a:lnTo>
                    <a:pt x="21769" y="46378"/>
                  </a:lnTo>
                  <a:lnTo>
                    <a:pt x="22716" y="46946"/>
                  </a:lnTo>
                  <a:lnTo>
                    <a:pt x="23662" y="47703"/>
                  </a:lnTo>
                  <a:lnTo>
                    <a:pt x="24419" y="48650"/>
                  </a:lnTo>
                  <a:lnTo>
                    <a:pt x="25555" y="50543"/>
                  </a:lnTo>
                  <a:lnTo>
                    <a:pt x="26123" y="51111"/>
                  </a:lnTo>
                  <a:lnTo>
                    <a:pt x="26691" y="51489"/>
                  </a:lnTo>
                  <a:lnTo>
                    <a:pt x="27448" y="51489"/>
                  </a:lnTo>
                  <a:lnTo>
                    <a:pt x="28016" y="50921"/>
                  </a:lnTo>
                  <a:lnTo>
                    <a:pt x="29720" y="49596"/>
                  </a:lnTo>
                  <a:lnTo>
                    <a:pt x="30666" y="49028"/>
                  </a:lnTo>
                  <a:lnTo>
                    <a:pt x="31613" y="48460"/>
                  </a:lnTo>
                  <a:lnTo>
                    <a:pt x="32748" y="48082"/>
                  </a:lnTo>
                  <a:lnTo>
                    <a:pt x="33884" y="48271"/>
                  </a:lnTo>
                  <a:lnTo>
                    <a:pt x="35777" y="48839"/>
                  </a:lnTo>
                  <a:lnTo>
                    <a:pt x="37859" y="49596"/>
                  </a:lnTo>
                  <a:lnTo>
                    <a:pt x="40131" y="49975"/>
                  </a:lnTo>
                  <a:lnTo>
                    <a:pt x="41267" y="49975"/>
                  </a:lnTo>
                  <a:lnTo>
                    <a:pt x="42024" y="49786"/>
                  </a:lnTo>
                  <a:lnTo>
                    <a:pt x="43349" y="49218"/>
                  </a:lnTo>
                  <a:lnTo>
                    <a:pt x="44485" y="48460"/>
                  </a:lnTo>
                  <a:lnTo>
                    <a:pt x="45431" y="47514"/>
                  </a:lnTo>
                  <a:lnTo>
                    <a:pt x="45810" y="46946"/>
                  </a:lnTo>
                  <a:lnTo>
                    <a:pt x="45999" y="46378"/>
                  </a:lnTo>
                  <a:lnTo>
                    <a:pt x="45999" y="45621"/>
                  </a:lnTo>
                  <a:lnTo>
                    <a:pt x="45810" y="44864"/>
                  </a:lnTo>
                  <a:lnTo>
                    <a:pt x="45053" y="43350"/>
                  </a:lnTo>
                  <a:lnTo>
                    <a:pt x="44674" y="42403"/>
                  </a:lnTo>
                  <a:lnTo>
                    <a:pt x="44485" y="41646"/>
                  </a:lnTo>
                  <a:lnTo>
                    <a:pt x="44295" y="40699"/>
                  </a:lnTo>
                  <a:lnTo>
                    <a:pt x="44674" y="39942"/>
                  </a:lnTo>
                  <a:lnTo>
                    <a:pt x="45431" y="38996"/>
                  </a:lnTo>
                  <a:lnTo>
                    <a:pt x="46378" y="38239"/>
                  </a:lnTo>
                  <a:lnTo>
                    <a:pt x="47324" y="37860"/>
                  </a:lnTo>
                  <a:lnTo>
                    <a:pt x="48460" y="37481"/>
                  </a:lnTo>
                  <a:lnTo>
                    <a:pt x="50921" y="37103"/>
                  </a:lnTo>
                  <a:lnTo>
                    <a:pt x="51867" y="36724"/>
                  </a:lnTo>
                  <a:lnTo>
                    <a:pt x="53003" y="36346"/>
                  </a:lnTo>
                  <a:lnTo>
                    <a:pt x="54707" y="35210"/>
                  </a:lnTo>
                  <a:lnTo>
                    <a:pt x="55464" y="34642"/>
                  </a:lnTo>
                  <a:lnTo>
                    <a:pt x="56221" y="33885"/>
                  </a:lnTo>
                  <a:lnTo>
                    <a:pt x="56789" y="32938"/>
                  </a:lnTo>
                  <a:lnTo>
                    <a:pt x="57168" y="32181"/>
                  </a:lnTo>
                  <a:lnTo>
                    <a:pt x="57546" y="31235"/>
                  </a:lnTo>
                  <a:lnTo>
                    <a:pt x="57735" y="30099"/>
                  </a:lnTo>
                  <a:lnTo>
                    <a:pt x="57735" y="29152"/>
                  </a:lnTo>
                  <a:lnTo>
                    <a:pt x="57546" y="28206"/>
                  </a:lnTo>
                  <a:lnTo>
                    <a:pt x="57357" y="27449"/>
                  </a:lnTo>
                  <a:lnTo>
                    <a:pt x="56978" y="26502"/>
                  </a:lnTo>
                  <a:lnTo>
                    <a:pt x="56221" y="25556"/>
                  </a:lnTo>
                  <a:lnTo>
                    <a:pt x="55275" y="24420"/>
                  </a:lnTo>
                  <a:lnTo>
                    <a:pt x="52624" y="22148"/>
                  </a:lnTo>
                  <a:lnTo>
                    <a:pt x="48649" y="19309"/>
                  </a:lnTo>
                  <a:lnTo>
                    <a:pt x="48081" y="18741"/>
                  </a:lnTo>
                  <a:lnTo>
                    <a:pt x="47892" y="18173"/>
                  </a:lnTo>
                  <a:lnTo>
                    <a:pt x="47514" y="16848"/>
                  </a:lnTo>
                  <a:lnTo>
                    <a:pt x="46946" y="14387"/>
                  </a:lnTo>
                  <a:lnTo>
                    <a:pt x="46188" y="11926"/>
                  </a:lnTo>
                  <a:lnTo>
                    <a:pt x="45242" y="9655"/>
                  </a:lnTo>
                  <a:lnTo>
                    <a:pt x="44106" y="7383"/>
                  </a:lnTo>
                  <a:lnTo>
                    <a:pt x="42592" y="5301"/>
                  </a:lnTo>
                  <a:lnTo>
                    <a:pt x="40888" y="3408"/>
                  </a:lnTo>
                  <a:lnTo>
                    <a:pt x="38995" y="1894"/>
                  </a:lnTo>
                  <a:lnTo>
                    <a:pt x="37859" y="1326"/>
                  </a:lnTo>
                  <a:lnTo>
                    <a:pt x="36724" y="758"/>
                  </a:lnTo>
                  <a:lnTo>
                    <a:pt x="35399" y="379"/>
                  </a:lnTo>
                  <a:lnTo>
                    <a:pt x="34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6486947" y="1961767"/>
              <a:ext cx="682085" cy="744452"/>
            </a:xfrm>
            <a:custGeom>
              <a:avLst/>
              <a:gdLst/>
              <a:ahLst/>
              <a:cxnLst/>
              <a:rect l="l" t="t" r="r" b="b"/>
              <a:pathLst>
                <a:path w="33127" h="36156" extrusionOk="0">
                  <a:moveTo>
                    <a:pt x="9844" y="0"/>
                  </a:moveTo>
                  <a:lnTo>
                    <a:pt x="757" y="6626"/>
                  </a:lnTo>
                  <a:lnTo>
                    <a:pt x="379" y="7761"/>
                  </a:lnTo>
                  <a:lnTo>
                    <a:pt x="189" y="9086"/>
                  </a:lnTo>
                  <a:lnTo>
                    <a:pt x="0" y="10979"/>
                  </a:lnTo>
                  <a:lnTo>
                    <a:pt x="0" y="13251"/>
                  </a:lnTo>
                  <a:lnTo>
                    <a:pt x="189" y="16090"/>
                  </a:lnTo>
                  <a:lnTo>
                    <a:pt x="947" y="19308"/>
                  </a:lnTo>
                  <a:lnTo>
                    <a:pt x="1515" y="21201"/>
                  </a:lnTo>
                  <a:lnTo>
                    <a:pt x="2272" y="22905"/>
                  </a:lnTo>
                  <a:lnTo>
                    <a:pt x="3218" y="24798"/>
                  </a:lnTo>
                  <a:lnTo>
                    <a:pt x="3975" y="26502"/>
                  </a:lnTo>
                  <a:lnTo>
                    <a:pt x="5111" y="28016"/>
                  </a:lnTo>
                  <a:lnTo>
                    <a:pt x="6058" y="29341"/>
                  </a:lnTo>
                  <a:lnTo>
                    <a:pt x="7193" y="30666"/>
                  </a:lnTo>
                  <a:lnTo>
                    <a:pt x="8329" y="31802"/>
                  </a:lnTo>
                  <a:lnTo>
                    <a:pt x="9654" y="32748"/>
                  </a:lnTo>
                  <a:lnTo>
                    <a:pt x="10790" y="33695"/>
                  </a:lnTo>
                  <a:lnTo>
                    <a:pt x="12115" y="34263"/>
                  </a:lnTo>
                  <a:lnTo>
                    <a:pt x="13440" y="35020"/>
                  </a:lnTo>
                  <a:lnTo>
                    <a:pt x="14765" y="35399"/>
                  </a:lnTo>
                  <a:lnTo>
                    <a:pt x="16090" y="35777"/>
                  </a:lnTo>
                  <a:lnTo>
                    <a:pt x="17415" y="35966"/>
                  </a:lnTo>
                  <a:lnTo>
                    <a:pt x="18930" y="36156"/>
                  </a:lnTo>
                  <a:lnTo>
                    <a:pt x="20255" y="35966"/>
                  </a:lnTo>
                  <a:lnTo>
                    <a:pt x="21580" y="35966"/>
                  </a:lnTo>
                  <a:lnTo>
                    <a:pt x="22905" y="35777"/>
                  </a:lnTo>
                  <a:lnTo>
                    <a:pt x="24230" y="35399"/>
                  </a:lnTo>
                  <a:lnTo>
                    <a:pt x="25176" y="35020"/>
                  </a:lnTo>
                  <a:lnTo>
                    <a:pt x="26312" y="34452"/>
                  </a:lnTo>
                  <a:lnTo>
                    <a:pt x="27069" y="33884"/>
                  </a:lnTo>
                  <a:lnTo>
                    <a:pt x="27827" y="33127"/>
                  </a:lnTo>
                  <a:lnTo>
                    <a:pt x="29341" y="31613"/>
                  </a:lnTo>
                  <a:lnTo>
                    <a:pt x="30287" y="29909"/>
                  </a:lnTo>
                  <a:lnTo>
                    <a:pt x="31234" y="28016"/>
                  </a:lnTo>
                  <a:lnTo>
                    <a:pt x="31802" y="25744"/>
                  </a:lnTo>
                  <a:lnTo>
                    <a:pt x="32559" y="23473"/>
                  </a:lnTo>
                  <a:lnTo>
                    <a:pt x="32938" y="21201"/>
                  </a:lnTo>
                  <a:lnTo>
                    <a:pt x="33127" y="19119"/>
                  </a:lnTo>
                  <a:lnTo>
                    <a:pt x="33127" y="17037"/>
                  </a:lnTo>
                  <a:lnTo>
                    <a:pt x="32938" y="15333"/>
                  </a:lnTo>
                  <a:lnTo>
                    <a:pt x="32559" y="13819"/>
                  </a:lnTo>
                  <a:lnTo>
                    <a:pt x="31991" y="12494"/>
                  </a:lnTo>
                  <a:lnTo>
                    <a:pt x="31045" y="11358"/>
                  </a:lnTo>
                  <a:lnTo>
                    <a:pt x="29909" y="10790"/>
                  </a:lnTo>
                  <a:lnTo>
                    <a:pt x="29530" y="10601"/>
                  </a:lnTo>
                  <a:lnTo>
                    <a:pt x="28584" y="10601"/>
                  </a:lnTo>
                  <a:lnTo>
                    <a:pt x="28205" y="10979"/>
                  </a:lnTo>
                  <a:lnTo>
                    <a:pt x="27827" y="11737"/>
                  </a:lnTo>
                  <a:lnTo>
                    <a:pt x="27448" y="12872"/>
                  </a:lnTo>
                  <a:lnTo>
                    <a:pt x="27259" y="14955"/>
                  </a:lnTo>
                  <a:lnTo>
                    <a:pt x="27448" y="16090"/>
                  </a:lnTo>
                  <a:lnTo>
                    <a:pt x="27827" y="16658"/>
                  </a:lnTo>
                  <a:lnTo>
                    <a:pt x="28205" y="17226"/>
                  </a:lnTo>
                  <a:lnTo>
                    <a:pt x="28205" y="17983"/>
                  </a:lnTo>
                  <a:lnTo>
                    <a:pt x="28205" y="18741"/>
                  </a:lnTo>
                  <a:lnTo>
                    <a:pt x="28016" y="19498"/>
                  </a:lnTo>
                  <a:lnTo>
                    <a:pt x="27827" y="20255"/>
                  </a:lnTo>
                  <a:lnTo>
                    <a:pt x="26880" y="21769"/>
                  </a:lnTo>
                  <a:lnTo>
                    <a:pt x="25744" y="23284"/>
                  </a:lnTo>
                  <a:lnTo>
                    <a:pt x="24609" y="24419"/>
                  </a:lnTo>
                  <a:lnTo>
                    <a:pt x="23094" y="25366"/>
                  </a:lnTo>
                  <a:lnTo>
                    <a:pt x="21958" y="25934"/>
                  </a:lnTo>
                  <a:lnTo>
                    <a:pt x="21012" y="26123"/>
                  </a:lnTo>
                  <a:lnTo>
                    <a:pt x="19308" y="26123"/>
                  </a:lnTo>
                  <a:lnTo>
                    <a:pt x="18551" y="25744"/>
                  </a:lnTo>
                  <a:lnTo>
                    <a:pt x="17794" y="25366"/>
                  </a:lnTo>
                  <a:lnTo>
                    <a:pt x="17226" y="24798"/>
                  </a:lnTo>
                  <a:lnTo>
                    <a:pt x="15901" y="23473"/>
                  </a:lnTo>
                  <a:lnTo>
                    <a:pt x="14955" y="21769"/>
                  </a:lnTo>
                  <a:lnTo>
                    <a:pt x="14197" y="20066"/>
                  </a:lnTo>
                  <a:lnTo>
                    <a:pt x="12872" y="17037"/>
                  </a:lnTo>
                  <a:lnTo>
                    <a:pt x="12494" y="15333"/>
                  </a:lnTo>
                  <a:lnTo>
                    <a:pt x="11926" y="12872"/>
                  </a:lnTo>
                  <a:lnTo>
                    <a:pt x="10979" y="7193"/>
                  </a:lnTo>
                  <a:lnTo>
                    <a:pt x="98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5804862" y="4331491"/>
              <a:ext cx="366399" cy="268967"/>
            </a:xfrm>
            <a:custGeom>
              <a:avLst/>
              <a:gdLst/>
              <a:ahLst/>
              <a:cxnLst/>
              <a:rect l="l" t="t" r="r" b="b"/>
              <a:pathLst>
                <a:path w="17795" h="13063" extrusionOk="0">
                  <a:moveTo>
                    <a:pt x="5112" y="1"/>
                  </a:moveTo>
                  <a:lnTo>
                    <a:pt x="3976" y="190"/>
                  </a:lnTo>
                  <a:lnTo>
                    <a:pt x="3029" y="379"/>
                  </a:lnTo>
                  <a:lnTo>
                    <a:pt x="2272" y="758"/>
                  </a:lnTo>
                  <a:lnTo>
                    <a:pt x="1515" y="1137"/>
                  </a:lnTo>
                  <a:lnTo>
                    <a:pt x="947" y="1705"/>
                  </a:lnTo>
                  <a:lnTo>
                    <a:pt x="568" y="2083"/>
                  </a:lnTo>
                  <a:lnTo>
                    <a:pt x="190" y="2840"/>
                  </a:lnTo>
                  <a:lnTo>
                    <a:pt x="1" y="3408"/>
                  </a:lnTo>
                  <a:lnTo>
                    <a:pt x="1" y="4165"/>
                  </a:lnTo>
                  <a:lnTo>
                    <a:pt x="1" y="4923"/>
                  </a:lnTo>
                  <a:lnTo>
                    <a:pt x="379" y="5490"/>
                  </a:lnTo>
                  <a:lnTo>
                    <a:pt x="947" y="6626"/>
                  </a:lnTo>
                  <a:lnTo>
                    <a:pt x="1893" y="7573"/>
                  </a:lnTo>
                  <a:lnTo>
                    <a:pt x="2840" y="8519"/>
                  </a:lnTo>
                  <a:lnTo>
                    <a:pt x="3976" y="9466"/>
                  </a:lnTo>
                  <a:lnTo>
                    <a:pt x="6437" y="10980"/>
                  </a:lnTo>
                  <a:lnTo>
                    <a:pt x="9087" y="12116"/>
                  </a:lnTo>
                  <a:lnTo>
                    <a:pt x="11737" y="12873"/>
                  </a:lnTo>
                  <a:lnTo>
                    <a:pt x="13062" y="13062"/>
                  </a:lnTo>
                  <a:lnTo>
                    <a:pt x="15144" y="13062"/>
                  </a:lnTo>
                  <a:lnTo>
                    <a:pt x="16091" y="12684"/>
                  </a:lnTo>
                  <a:lnTo>
                    <a:pt x="16848" y="12116"/>
                  </a:lnTo>
                  <a:lnTo>
                    <a:pt x="17226" y="11548"/>
                  </a:lnTo>
                  <a:lnTo>
                    <a:pt x="17605" y="10791"/>
                  </a:lnTo>
                  <a:lnTo>
                    <a:pt x="17794" y="10034"/>
                  </a:lnTo>
                  <a:lnTo>
                    <a:pt x="17794" y="9087"/>
                  </a:lnTo>
                  <a:lnTo>
                    <a:pt x="17605" y="8330"/>
                  </a:lnTo>
                  <a:lnTo>
                    <a:pt x="17037" y="7005"/>
                  </a:lnTo>
                  <a:lnTo>
                    <a:pt x="16091" y="5490"/>
                  </a:lnTo>
                  <a:lnTo>
                    <a:pt x="14955" y="4355"/>
                  </a:lnTo>
                  <a:lnTo>
                    <a:pt x="13819" y="3219"/>
                  </a:lnTo>
                  <a:lnTo>
                    <a:pt x="12494" y="2272"/>
                  </a:lnTo>
                  <a:lnTo>
                    <a:pt x="11358" y="1705"/>
                  </a:lnTo>
                  <a:lnTo>
                    <a:pt x="10033" y="1137"/>
                  </a:lnTo>
                  <a:lnTo>
                    <a:pt x="8708" y="569"/>
                  </a:lnTo>
                  <a:lnTo>
                    <a:pt x="7383" y="190"/>
                  </a:lnTo>
                  <a:lnTo>
                    <a:pt x="6247"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6416776" y="3392175"/>
              <a:ext cx="343009" cy="763951"/>
            </a:xfrm>
            <a:custGeom>
              <a:avLst/>
              <a:gdLst/>
              <a:ahLst/>
              <a:cxnLst/>
              <a:rect l="l" t="t" r="r" b="b"/>
              <a:pathLst>
                <a:path w="16659" h="37103" extrusionOk="0">
                  <a:moveTo>
                    <a:pt x="5301" y="1"/>
                  </a:moveTo>
                  <a:lnTo>
                    <a:pt x="4355" y="10223"/>
                  </a:lnTo>
                  <a:lnTo>
                    <a:pt x="3219" y="21770"/>
                  </a:lnTo>
                  <a:lnTo>
                    <a:pt x="2840" y="22148"/>
                  </a:lnTo>
                  <a:lnTo>
                    <a:pt x="2272" y="22338"/>
                  </a:lnTo>
                  <a:lnTo>
                    <a:pt x="1705" y="22905"/>
                  </a:lnTo>
                  <a:lnTo>
                    <a:pt x="947" y="23852"/>
                  </a:lnTo>
                  <a:lnTo>
                    <a:pt x="569" y="25177"/>
                  </a:lnTo>
                  <a:lnTo>
                    <a:pt x="190" y="26881"/>
                  </a:lnTo>
                  <a:lnTo>
                    <a:pt x="1" y="29152"/>
                  </a:lnTo>
                  <a:lnTo>
                    <a:pt x="190" y="30856"/>
                  </a:lnTo>
                  <a:lnTo>
                    <a:pt x="569" y="32181"/>
                  </a:lnTo>
                  <a:lnTo>
                    <a:pt x="1326" y="34831"/>
                  </a:lnTo>
                  <a:lnTo>
                    <a:pt x="2083" y="36535"/>
                  </a:lnTo>
                  <a:lnTo>
                    <a:pt x="2462" y="37103"/>
                  </a:lnTo>
                  <a:lnTo>
                    <a:pt x="3597" y="35399"/>
                  </a:lnTo>
                  <a:lnTo>
                    <a:pt x="4923" y="33317"/>
                  </a:lnTo>
                  <a:lnTo>
                    <a:pt x="6248" y="30667"/>
                  </a:lnTo>
                  <a:lnTo>
                    <a:pt x="7383" y="28016"/>
                  </a:lnTo>
                  <a:lnTo>
                    <a:pt x="9087" y="23284"/>
                  </a:lnTo>
                  <a:lnTo>
                    <a:pt x="9655" y="20634"/>
                  </a:lnTo>
                  <a:lnTo>
                    <a:pt x="10034" y="19877"/>
                  </a:lnTo>
                  <a:lnTo>
                    <a:pt x="10791" y="17984"/>
                  </a:lnTo>
                  <a:lnTo>
                    <a:pt x="13252" y="13251"/>
                  </a:lnTo>
                  <a:lnTo>
                    <a:pt x="16659" y="6626"/>
                  </a:lnTo>
                  <a:lnTo>
                    <a:pt x="530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6331040" y="3840399"/>
              <a:ext cx="152016" cy="471635"/>
            </a:xfrm>
            <a:custGeom>
              <a:avLst/>
              <a:gdLst/>
              <a:ahLst/>
              <a:cxnLst/>
              <a:rect l="l" t="t" r="r" b="b"/>
              <a:pathLst>
                <a:path w="7383" h="22906" extrusionOk="0">
                  <a:moveTo>
                    <a:pt x="7383" y="1"/>
                  </a:moveTo>
                  <a:lnTo>
                    <a:pt x="4922" y="569"/>
                  </a:lnTo>
                  <a:lnTo>
                    <a:pt x="3029" y="947"/>
                  </a:lnTo>
                  <a:lnTo>
                    <a:pt x="2083" y="1515"/>
                  </a:lnTo>
                  <a:lnTo>
                    <a:pt x="1325" y="1894"/>
                  </a:lnTo>
                  <a:lnTo>
                    <a:pt x="947" y="2651"/>
                  </a:lnTo>
                  <a:lnTo>
                    <a:pt x="758" y="3408"/>
                  </a:lnTo>
                  <a:lnTo>
                    <a:pt x="568" y="5490"/>
                  </a:lnTo>
                  <a:lnTo>
                    <a:pt x="379" y="8140"/>
                  </a:lnTo>
                  <a:lnTo>
                    <a:pt x="379" y="9465"/>
                  </a:lnTo>
                  <a:lnTo>
                    <a:pt x="0" y="10790"/>
                  </a:lnTo>
                  <a:lnTo>
                    <a:pt x="0" y="12116"/>
                  </a:lnTo>
                  <a:lnTo>
                    <a:pt x="0" y="13441"/>
                  </a:lnTo>
                  <a:lnTo>
                    <a:pt x="190" y="14766"/>
                  </a:lnTo>
                  <a:lnTo>
                    <a:pt x="568" y="16091"/>
                  </a:lnTo>
                  <a:lnTo>
                    <a:pt x="1136" y="17416"/>
                  </a:lnTo>
                  <a:lnTo>
                    <a:pt x="1893" y="18930"/>
                  </a:lnTo>
                  <a:lnTo>
                    <a:pt x="2651" y="20255"/>
                  </a:lnTo>
                  <a:lnTo>
                    <a:pt x="3786" y="21580"/>
                  </a:lnTo>
                  <a:lnTo>
                    <a:pt x="4354" y="22338"/>
                  </a:lnTo>
                  <a:lnTo>
                    <a:pt x="4922" y="22716"/>
                  </a:lnTo>
                  <a:lnTo>
                    <a:pt x="5490" y="22905"/>
                  </a:lnTo>
                  <a:lnTo>
                    <a:pt x="5869" y="22905"/>
                  </a:lnTo>
                  <a:lnTo>
                    <a:pt x="6058" y="22527"/>
                  </a:lnTo>
                  <a:lnTo>
                    <a:pt x="6436" y="22148"/>
                  </a:lnTo>
                  <a:lnTo>
                    <a:pt x="6815" y="20823"/>
                  </a:lnTo>
                  <a:lnTo>
                    <a:pt x="6815" y="19309"/>
                  </a:lnTo>
                  <a:lnTo>
                    <a:pt x="6815" y="17794"/>
                  </a:lnTo>
                  <a:lnTo>
                    <a:pt x="6815" y="16280"/>
                  </a:lnTo>
                  <a:lnTo>
                    <a:pt x="6626" y="15334"/>
                  </a:lnTo>
                  <a:lnTo>
                    <a:pt x="6247" y="13819"/>
                  </a:lnTo>
                  <a:lnTo>
                    <a:pt x="5869" y="12494"/>
                  </a:lnTo>
                  <a:lnTo>
                    <a:pt x="5679" y="9655"/>
                  </a:lnTo>
                  <a:lnTo>
                    <a:pt x="5869" y="7005"/>
                  </a:lnTo>
                  <a:lnTo>
                    <a:pt x="6058" y="4733"/>
                  </a:lnTo>
                  <a:lnTo>
                    <a:pt x="6626" y="2840"/>
                  </a:lnTo>
                  <a:lnTo>
                    <a:pt x="7004" y="1326"/>
                  </a:lnTo>
                  <a:lnTo>
                    <a:pt x="7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5676236" y="2585377"/>
              <a:ext cx="514503" cy="2011169"/>
            </a:xfrm>
            <a:custGeom>
              <a:avLst/>
              <a:gdLst/>
              <a:ahLst/>
              <a:cxnLst/>
              <a:rect l="l" t="t" r="r" b="b"/>
              <a:pathLst>
                <a:path w="24988" h="97677" extrusionOk="0">
                  <a:moveTo>
                    <a:pt x="13062" y="1"/>
                  </a:moveTo>
                  <a:lnTo>
                    <a:pt x="9087" y="11358"/>
                  </a:lnTo>
                  <a:lnTo>
                    <a:pt x="9276" y="17037"/>
                  </a:lnTo>
                  <a:lnTo>
                    <a:pt x="9466" y="30099"/>
                  </a:lnTo>
                  <a:lnTo>
                    <a:pt x="9466" y="37481"/>
                  </a:lnTo>
                  <a:lnTo>
                    <a:pt x="9087" y="44106"/>
                  </a:lnTo>
                  <a:lnTo>
                    <a:pt x="8898" y="46946"/>
                  </a:lnTo>
                  <a:lnTo>
                    <a:pt x="8519" y="49217"/>
                  </a:lnTo>
                  <a:lnTo>
                    <a:pt x="8140" y="51110"/>
                  </a:lnTo>
                  <a:lnTo>
                    <a:pt x="7573" y="52246"/>
                  </a:lnTo>
                  <a:lnTo>
                    <a:pt x="6437" y="54139"/>
                  </a:lnTo>
                  <a:lnTo>
                    <a:pt x="5490" y="56411"/>
                  </a:lnTo>
                  <a:lnTo>
                    <a:pt x="4544" y="58682"/>
                  </a:lnTo>
                  <a:lnTo>
                    <a:pt x="3597" y="61143"/>
                  </a:lnTo>
                  <a:lnTo>
                    <a:pt x="2272" y="66443"/>
                  </a:lnTo>
                  <a:lnTo>
                    <a:pt x="1326" y="71554"/>
                  </a:lnTo>
                  <a:lnTo>
                    <a:pt x="569" y="76476"/>
                  </a:lnTo>
                  <a:lnTo>
                    <a:pt x="190" y="80830"/>
                  </a:lnTo>
                  <a:lnTo>
                    <a:pt x="1" y="84237"/>
                  </a:lnTo>
                  <a:lnTo>
                    <a:pt x="1" y="86319"/>
                  </a:lnTo>
                  <a:lnTo>
                    <a:pt x="379" y="87834"/>
                  </a:lnTo>
                  <a:lnTo>
                    <a:pt x="758" y="89348"/>
                  </a:lnTo>
                  <a:lnTo>
                    <a:pt x="1326" y="90673"/>
                  </a:lnTo>
                  <a:lnTo>
                    <a:pt x="2083" y="91809"/>
                  </a:lnTo>
                  <a:lnTo>
                    <a:pt x="2840" y="92945"/>
                  </a:lnTo>
                  <a:lnTo>
                    <a:pt x="3787" y="93891"/>
                  </a:lnTo>
                  <a:lnTo>
                    <a:pt x="5490" y="95405"/>
                  </a:lnTo>
                  <a:lnTo>
                    <a:pt x="7383" y="96352"/>
                  </a:lnTo>
                  <a:lnTo>
                    <a:pt x="8898" y="97109"/>
                  </a:lnTo>
                  <a:lnTo>
                    <a:pt x="10223" y="97677"/>
                  </a:lnTo>
                  <a:lnTo>
                    <a:pt x="9655" y="96730"/>
                  </a:lnTo>
                  <a:lnTo>
                    <a:pt x="8330" y="94270"/>
                  </a:lnTo>
                  <a:lnTo>
                    <a:pt x="7573" y="92755"/>
                  </a:lnTo>
                  <a:lnTo>
                    <a:pt x="7005" y="90673"/>
                  </a:lnTo>
                  <a:lnTo>
                    <a:pt x="6437" y="88591"/>
                  </a:lnTo>
                  <a:lnTo>
                    <a:pt x="6248" y="86319"/>
                  </a:lnTo>
                  <a:lnTo>
                    <a:pt x="6626" y="83858"/>
                  </a:lnTo>
                  <a:lnTo>
                    <a:pt x="7762" y="79126"/>
                  </a:lnTo>
                  <a:lnTo>
                    <a:pt x="8708" y="76476"/>
                  </a:lnTo>
                  <a:lnTo>
                    <a:pt x="9466" y="74015"/>
                  </a:lnTo>
                  <a:lnTo>
                    <a:pt x="10412" y="71743"/>
                  </a:lnTo>
                  <a:lnTo>
                    <a:pt x="11359" y="70040"/>
                  </a:lnTo>
                  <a:lnTo>
                    <a:pt x="14577" y="64929"/>
                  </a:lnTo>
                  <a:lnTo>
                    <a:pt x="17416" y="60196"/>
                  </a:lnTo>
                  <a:lnTo>
                    <a:pt x="19688" y="55843"/>
                  </a:lnTo>
                  <a:lnTo>
                    <a:pt x="22338" y="51867"/>
                  </a:lnTo>
                  <a:lnTo>
                    <a:pt x="22906" y="50732"/>
                  </a:lnTo>
                  <a:lnTo>
                    <a:pt x="23284" y="49217"/>
                  </a:lnTo>
                  <a:lnTo>
                    <a:pt x="23852" y="47135"/>
                  </a:lnTo>
                  <a:lnTo>
                    <a:pt x="24041" y="45053"/>
                  </a:lnTo>
                  <a:lnTo>
                    <a:pt x="24609" y="39942"/>
                  </a:lnTo>
                  <a:lnTo>
                    <a:pt x="24798" y="34452"/>
                  </a:lnTo>
                  <a:lnTo>
                    <a:pt x="24798" y="24609"/>
                  </a:lnTo>
                  <a:lnTo>
                    <a:pt x="24798" y="20066"/>
                  </a:lnTo>
                  <a:lnTo>
                    <a:pt x="24988" y="16280"/>
                  </a:lnTo>
                  <a:lnTo>
                    <a:pt x="24798" y="12873"/>
                  </a:lnTo>
                  <a:lnTo>
                    <a:pt x="24420" y="10222"/>
                  </a:lnTo>
                  <a:lnTo>
                    <a:pt x="23852" y="7762"/>
                  </a:lnTo>
                  <a:lnTo>
                    <a:pt x="23095" y="5869"/>
                  </a:lnTo>
                  <a:lnTo>
                    <a:pt x="21959" y="4165"/>
                  </a:lnTo>
                  <a:lnTo>
                    <a:pt x="21013" y="2840"/>
                  </a:lnTo>
                  <a:lnTo>
                    <a:pt x="19688" y="1893"/>
                  </a:lnTo>
                  <a:lnTo>
                    <a:pt x="18552" y="1136"/>
                  </a:lnTo>
                  <a:lnTo>
                    <a:pt x="17416" y="568"/>
                  </a:lnTo>
                  <a:lnTo>
                    <a:pt x="16280" y="379"/>
                  </a:lnTo>
                  <a:lnTo>
                    <a:pt x="15334"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6447970" y="1404417"/>
              <a:ext cx="491113" cy="506699"/>
            </a:xfrm>
            <a:custGeom>
              <a:avLst/>
              <a:gdLst/>
              <a:ahLst/>
              <a:cxnLst/>
              <a:rect l="l" t="t" r="r" b="b"/>
              <a:pathLst>
                <a:path w="23852" h="24609" extrusionOk="0">
                  <a:moveTo>
                    <a:pt x="13440" y="0"/>
                  </a:moveTo>
                  <a:lnTo>
                    <a:pt x="11737" y="568"/>
                  </a:lnTo>
                  <a:lnTo>
                    <a:pt x="10790" y="947"/>
                  </a:lnTo>
                  <a:lnTo>
                    <a:pt x="10033" y="1514"/>
                  </a:lnTo>
                  <a:lnTo>
                    <a:pt x="9276" y="2082"/>
                  </a:lnTo>
                  <a:lnTo>
                    <a:pt x="8897" y="2650"/>
                  </a:lnTo>
                  <a:lnTo>
                    <a:pt x="8140" y="3975"/>
                  </a:lnTo>
                  <a:lnTo>
                    <a:pt x="7951" y="5111"/>
                  </a:lnTo>
                  <a:lnTo>
                    <a:pt x="7761" y="6247"/>
                  </a:lnTo>
                  <a:lnTo>
                    <a:pt x="7951" y="7193"/>
                  </a:lnTo>
                  <a:lnTo>
                    <a:pt x="8140" y="7950"/>
                  </a:lnTo>
                  <a:lnTo>
                    <a:pt x="7761" y="7761"/>
                  </a:lnTo>
                  <a:lnTo>
                    <a:pt x="6815" y="7193"/>
                  </a:lnTo>
                  <a:lnTo>
                    <a:pt x="5868" y="7193"/>
                  </a:lnTo>
                  <a:lnTo>
                    <a:pt x="5301" y="7572"/>
                  </a:lnTo>
                  <a:lnTo>
                    <a:pt x="4922" y="8140"/>
                  </a:lnTo>
                  <a:lnTo>
                    <a:pt x="4733" y="8897"/>
                  </a:lnTo>
                  <a:lnTo>
                    <a:pt x="4922" y="9843"/>
                  </a:lnTo>
                  <a:lnTo>
                    <a:pt x="5490" y="10790"/>
                  </a:lnTo>
                  <a:lnTo>
                    <a:pt x="6058" y="11736"/>
                  </a:lnTo>
                  <a:lnTo>
                    <a:pt x="7193" y="13061"/>
                  </a:lnTo>
                  <a:lnTo>
                    <a:pt x="7761" y="13629"/>
                  </a:lnTo>
                  <a:lnTo>
                    <a:pt x="0" y="17794"/>
                  </a:lnTo>
                  <a:lnTo>
                    <a:pt x="8519" y="24608"/>
                  </a:lnTo>
                  <a:lnTo>
                    <a:pt x="13251" y="20255"/>
                  </a:lnTo>
                  <a:lnTo>
                    <a:pt x="13630" y="20633"/>
                  </a:lnTo>
                  <a:lnTo>
                    <a:pt x="14197" y="20823"/>
                  </a:lnTo>
                  <a:lnTo>
                    <a:pt x="14955" y="21201"/>
                  </a:lnTo>
                  <a:lnTo>
                    <a:pt x="15901" y="21580"/>
                  </a:lnTo>
                  <a:lnTo>
                    <a:pt x="17037" y="21580"/>
                  </a:lnTo>
                  <a:lnTo>
                    <a:pt x="18362" y="21390"/>
                  </a:lnTo>
                  <a:lnTo>
                    <a:pt x="19876" y="21012"/>
                  </a:lnTo>
                  <a:lnTo>
                    <a:pt x="20633" y="20444"/>
                  </a:lnTo>
                  <a:lnTo>
                    <a:pt x="21391" y="19876"/>
                  </a:lnTo>
                  <a:lnTo>
                    <a:pt x="21958" y="19119"/>
                  </a:lnTo>
                  <a:lnTo>
                    <a:pt x="22526" y="18172"/>
                  </a:lnTo>
                  <a:lnTo>
                    <a:pt x="22905" y="17226"/>
                  </a:lnTo>
                  <a:lnTo>
                    <a:pt x="23284" y="16090"/>
                  </a:lnTo>
                  <a:lnTo>
                    <a:pt x="23662" y="13819"/>
                  </a:lnTo>
                  <a:lnTo>
                    <a:pt x="23851" y="11358"/>
                  </a:lnTo>
                  <a:lnTo>
                    <a:pt x="23662" y="9276"/>
                  </a:lnTo>
                  <a:lnTo>
                    <a:pt x="23473" y="7383"/>
                  </a:lnTo>
                  <a:lnTo>
                    <a:pt x="23094" y="5868"/>
                  </a:lnTo>
                  <a:lnTo>
                    <a:pt x="22337" y="4165"/>
                  </a:lnTo>
                  <a:lnTo>
                    <a:pt x="21201" y="2650"/>
                  </a:lnTo>
                  <a:lnTo>
                    <a:pt x="19876" y="1514"/>
                  </a:lnTo>
                  <a:lnTo>
                    <a:pt x="18551" y="757"/>
                  </a:lnTo>
                  <a:lnTo>
                    <a:pt x="16848" y="189"/>
                  </a:lnTo>
                  <a:lnTo>
                    <a:pt x="151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5547631" y="1685038"/>
              <a:ext cx="1434320" cy="1987779"/>
            </a:xfrm>
            <a:custGeom>
              <a:avLst/>
              <a:gdLst/>
              <a:ahLst/>
              <a:cxnLst/>
              <a:rect l="l" t="t" r="r" b="b"/>
              <a:pathLst>
                <a:path w="69661" h="96541" extrusionOk="0">
                  <a:moveTo>
                    <a:pt x="37102" y="0"/>
                  </a:moveTo>
                  <a:lnTo>
                    <a:pt x="28394" y="15333"/>
                  </a:lnTo>
                  <a:lnTo>
                    <a:pt x="27826" y="17794"/>
                  </a:lnTo>
                  <a:lnTo>
                    <a:pt x="27259" y="20444"/>
                  </a:lnTo>
                  <a:lnTo>
                    <a:pt x="26312" y="23094"/>
                  </a:lnTo>
                  <a:lnTo>
                    <a:pt x="25366" y="25366"/>
                  </a:lnTo>
                  <a:lnTo>
                    <a:pt x="23851" y="28962"/>
                  </a:lnTo>
                  <a:lnTo>
                    <a:pt x="23283" y="30477"/>
                  </a:lnTo>
                  <a:lnTo>
                    <a:pt x="21012" y="30477"/>
                  </a:lnTo>
                  <a:lnTo>
                    <a:pt x="18740" y="30855"/>
                  </a:lnTo>
                  <a:lnTo>
                    <a:pt x="16658" y="31234"/>
                  </a:lnTo>
                  <a:lnTo>
                    <a:pt x="14576" y="32181"/>
                  </a:lnTo>
                  <a:lnTo>
                    <a:pt x="12494" y="33316"/>
                  </a:lnTo>
                  <a:lnTo>
                    <a:pt x="11547" y="34263"/>
                  </a:lnTo>
                  <a:lnTo>
                    <a:pt x="10601" y="35209"/>
                  </a:lnTo>
                  <a:lnTo>
                    <a:pt x="9654" y="36156"/>
                  </a:lnTo>
                  <a:lnTo>
                    <a:pt x="8708" y="37481"/>
                  </a:lnTo>
                  <a:lnTo>
                    <a:pt x="7950" y="38806"/>
                  </a:lnTo>
                  <a:lnTo>
                    <a:pt x="7193" y="40320"/>
                  </a:lnTo>
                  <a:lnTo>
                    <a:pt x="6436" y="42213"/>
                  </a:lnTo>
                  <a:lnTo>
                    <a:pt x="6058" y="44295"/>
                  </a:lnTo>
                  <a:lnTo>
                    <a:pt x="5868" y="46567"/>
                  </a:lnTo>
                  <a:lnTo>
                    <a:pt x="5679" y="49028"/>
                  </a:lnTo>
                  <a:lnTo>
                    <a:pt x="5868" y="51678"/>
                  </a:lnTo>
                  <a:lnTo>
                    <a:pt x="6058" y="54328"/>
                  </a:lnTo>
                  <a:lnTo>
                    <a:pt x="6815" y="59818"/>
                  </a:lnTo>
                  <a:lnTo>
                    <a:pt x="7761" y="65118"/>
                  </a:lnTo>
                  <a:lnTo>
                    <a:pt x="8897" y="69850"/>
                  </a:lnTo>
                  <a:lnTo>
                    <a:pt x="9843" y="73826"/>
                  </a:lnTo>
                  <a:lnTo>
                    <a:pt x="10222" y="76665"/>
                  </a:lnTo>
                  <a:lnTo>
                    <a:pt x="10222" y="77801"/>
                  </a:lnTo>
                  <a:lnTo>
                    <a:pt x="10033" y="79126"/>
                  </a:lnTo>
                  <a:lnTo>
                    <a:pt x="9465" y="80451"/>
                  </a:lnTo>
                  <a:lnTo>
                    <a:pt x="8897" y="81965"/>
                  </a:lnTo>
                  <a:lnTo>
                    <a:pt x="7383" y="84994"/>
                  </a:lnTo>
                  <a:lnTo>
                    <a:pt x="5300" y="87833"/>
                  </a:lnTo>
                  <a:lnTo>
                    <a:pt x="3407" y="90484"/>
                  </a:lnTo>
                  <a:lnTo>
                    <a:pt x="1704" y="92755"/>
                  </a:lnTo>
                  <a:lnTo>
                    <a:pt x="0" y="94648"/>
                  </a:lnTo>
                  <a:lnTo>
                    <a:pt x="1136" y="95216"/>
                  </a:lnTo>
                  <a:lnTo>
                    <a:pt x="2461" y="95784"/>
                  </a:lnTo>
                  <a:lnTo>
                    <a:pt x="4354" y="96162"/>
                  </a:lnTo>
                  <a:lnTo>
                    <a:pt x="6436" y="96541"/>
                  </a:lnTo>
                  <a:lnTo>
                    <a:pt x="9086" y="96541"/>
                  </a:lnTo>
                  <a:lnTo>
                    <a:pt x="12115" y="96162"/>
                  </a:lnTo>
                  <a:lnTo>
                    <a:pt x="13819" y="95594"/>
                  </a:lnTo>
                  <a:lnTo>
                    <a:pt x="15522" y="95216"/>
                  </a:lnTo>
                  <a:lnTo>
                    <a:pt x="16847" y="94459"/>
                  </a:lnTo>
                  <a:lnTo>
                    <a:pt x="18551" y="93512"/>
                  </a:lnTo>
                  <a:lnTo>
                    <a:pt x="20633" y="92376"/>
                  </a:lnTo>
                  <a:lnTo>
                    <a:pt x="22905" y="91241"/>
                  </a:lnTo>
                  <a:lnTo>
                    <a:pt x="25176" y="90484"/>
                  </a:lnTo>
                  <a:lnTo>
                    <a:pt x="27259" y="89916"/>
                  </a:lnTo>
                  <a:lnTo>
                    <a:pt x="29152" y="89916"/>
                  </a:lnTo>
                  <a:lnTo>
                    <a:pt x="29909" y="90105"/>
                  </a:lnTo>
                  <a:lnTo>
                    <a:pt x="30477" y="90673"/>
                  </a:lnTo>
                  <a:lnTo>
                    <a:pt x="31802" y="91619"/>
                  </a:lnTo>
                  <a:lnTo>
                    <a:pt x="33127" y="92376"/>
                  </a:lnTo>
                  <a:lnTo>
                    <a:pt x="34641" y="92755"/>
                  </a:lnTo>
                  <a:lnTo>
                    <a:pt x="36345" y="92944"/>
                  </a:lnTo>
                  <a:lnTo>
                    <a:pt x="38048" y="92944"/>
                  </a:lnTo>
                  <a:lnTo>
                    <a:pt x="40320" y="92566"/>
                  </a:lnTo>
                  <a:lnTo>
                    <a:pt x="42591" y="91998"/>
                  </a:lnTo>
                  <a:lnTo>
                    <a:pt x="45242" y="91241"/>
                  </a:lnTo>
                  <a:lnTo>
                    <a:pt x="46567" y="90862"/>
                  </a:lnTo>
                  <a:lnTo>
                    <a:pt x="47892" y="90673"/>
                  </a:lnTo>
                  <a:lnTo>
                    <a:pt x="50353" y="90673"/>
                  </a:lnTo>
                  <a:lnTo>
                    <a:pt x="52246" y="91241"/>
                  </a:lnTo>
                  <a:lnTo>
                    <a:pt x="53949" y="91998"/>
                  </a:lnTo>
                  <a:lnTo>
                    <a:pt x="55464" y="92755"/>
                  </a:lnTo>
                  <a:lnTo>
                    <a:pt x="56410" y="93512"/>
                  </a:lnTo>
                  <a:lnTo>
                    <a:pt x="57167" y="94459"/>
                  </a:lnTo>
                  <a:lnTo>
                    <a:pt x="58492" y="92944"/>
                  </a:lnTo>
                  <a:lnTo>
                    <a:pt x="59817" y="90673"/>
                  </a:lnTo>
                  <a:lnTo>
                    <a:pt x="61142" y="88023"/>
                  </a:lnTo>
                  <a:lnTo>
                    <a:pt x="62467" y="84994"/>
                  </a:lnTo>
                  <a:lnTo>
                    <a:pt x="65496" y="78747"/>
                  </a:lnTo>
                  <a:lnTo>
                    <a:pt x="66821" y="75718"/>
                  </a:lnTo>
                  <a:lnTo>
                    <a:pt x="68336" y="73068"/>
                  </a:lnTo>
                  <a:lnTo>
                    <a:pt x="68904" y="71933"/>
                  </a:lnTo>
                  <a:lnTo>
                    <a:pt x="69471" y="70607"/>
                  </a:lnTo>
                  <a:lnTo>
                    <a:pt x="69661" y="69472"/>
                  </a:lnTo>
                  <a:lnTo>
                    <a:pt x="69661" y="68147"/>
                  </a:lnTo>
                  <a:lnTo>
                    <a:pt x="69661" y="67011"/>
                  </a:lnTo>
                  <a:lnTo>
                    <a:pt x="69471" y="65875"/>
                  </a:lnTo>
                  <a:lnTo>
                    <a:pt x="69093" y="64739"/>
                  </a:lnTo>
                  <a:lnTo>
                    <a:pt x="68714" y="63414"/>
                  </a:lnTo>
                  <a:lnTo>
                    <a:pt x="67389" y="61332"/>
                  </a:lnTo>
                  <a:lnTo>
                    <a:pt x="65875" y="59060"/>
                  </a:lnTo>
                  <a:lnTo>
                    <a:pt x="63982" y="56978"/>
                  </a:lnTo>
                  <a:lnTo>
                    <a:pt x="62089" y="55085"/>
                  </a:lnTo>
                  <a:lnTo>
                    <a:pt x="61142" y="54139"/>
                  </a:lnTo>
                  <a:lnTo>
                    <a:pt x="59628" y="53003"/>
                  </a:lnTo>
                  <a:lnTo>
                    <a:pt x="56410" y="50731"/>
                  </a:lnTo>
                  <a:lnTo>
                    <a:pt x="52624" y="48460"/>
                  </a:lnTo>
                  <a:lnTo>
                    <a:pt x="48649" y="46188"/>
                  </a:lnTo>
                  <a:lnTo>
                    <a:pt x="41834" y="42592"/>
                  </a:lnTo>
                  <a:lnTo>
                    <a:pt x="38995" y="41077"/>
                  </a:lnTo>
                  <a:lnTo>
                    <a:pt x="39563" y="39563"/>
                  </a:lnTo>
                  <a:lnTo>
                    <a:pt x="40699" y="37481"/>
                  </a:lnTo>
                  <a:lnTo>
                    <a:pt x="42024" y="35399"/>
                  </a:lnTo>
                  <a:lnTo>
                    <a:pt x="43727" y="33127"/>
                  </a:lnTo>
                  <a:lnTo>
                    <a:pt x="46567" y="29341"/>
                  </a:lnTo>
                  <a:lnTo>
                    <a:pt x="47892" y="27827"/>
                  </a:lnTo>
                  <a:lnTo>
                    <a:pt x="48270" y="28205"/>
                  </a:lnTo>
                  <a:lnTo>
                    <a:pt x="49217" y="28584"/>
                  </a:lnTo>
                  <a:lnTo>
                    <a:pt x="49974" y="28773"/>
                  </a:lnTo>
                  <a:lnTo>
                    <a:pt x="50731" y="28773"/>
                  </a:lnTo>
                  <a:lnTo>
                    <a:pt x="51678" y="28395"/>
                  </a:lnTo>
                  <a:lnTo>
                    <a:pt x="52624" y="27827"/>
                  </a:lnTo>
                  <a:lnTo>
                    <a:pt x="53381" y="26880"/>
                  </a:lnTo>
                  <a:lnTo>
                    <a:pt x="53760" y="25934"/>
                  </a:lnTo>
                  <a:lnTo>
                    <a:pt x="53949" y="24798"/>
                  </a:lnTo>
                  <a:lnTo>
                    <a:pt x="53949" y="23662"/>
                  </a:lnTo>
                  <a:lnTo>
                    <a:pt x="53571" y="21959"/>
                  </a:lnTo>
                  <a:lnTo>
                    <a:pt x="53381" y="21201"/>
                  </a:lnTo>
                  <a:lnTo>
                    <a:pt x="54517" y="18173"/>
                  </a:lnTo>
                  <a:lnTo>
                    <a:pt x="55085" y="15712"/>
                  </a:lnTo>
                  <a:lnTo>
                    <a:pt x="55464" y="13440"/>
                  </a:lnTo>
                  <a:lnTo>
                    <a:pt x="43727" y="4165"/>
                  </a:lnTo>
                  <a:lnTo>
                    <a:pt x="3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5383920" y="1685038"/>
              <a:ext cx="978313" cy="896468"/>
            </a:xfrm>
            <a:custGeom>
              <a:avLst/>
              <a:gdLst/>
              <a:ahLst/>
              <a:cxnLst/>
              <a:rect l="l" t="t" r="r" b="b"/>
              <a:pathLst>
                <a:path w="47514" h="43539" extrusionOk="0">
                  <a:moveTo>
                    <a:pt x="41267" y="0"/>
                  </a:moveTo>
                  <a:lnTo>
                    <a:pt x="37860" y="568"/>
                  </a:lnTo>
                  <a:lnTo>
                    <a:pt x="33885" y="1136"/>
                  </a:lnTo>
                  <a:lnTo>
                    <a:pt x="26123" y="2461"/>
                  </a:lnTo>
                  <a:lnTo>
                    <a:pt x="23095" y="3029"/>
                  </a:lnTo>
                  <a:lnTo>
                    <a:pt x="21202" y="3597"/>
                  </a:lnTo>
                  <a:lnTo>
                    <a:pt x="19119" y="4354"/>
                  </a:lnTo>
                  <a:lnTo>
                    <a:pt x="17227" y="5301"/>
                  </a:lnTo>
                  <a:lnTo>
                    <a:pt x="15523" y="6436"/>
                  </a:lnTo>
                  <a:lnTo>
                    <a:pt x="13819" y="7761"/>
                  </a:lnTo>
                  <a:lnTo>
                    <a:pt x="12305" y="9086"/>
                  </a:lnTo>
                  <a:lnTo>
                    <a:pt x="10980" y="10412"/>
                  </a:lnTo>
                  <a:lnTo>
                    <a:pt x="9655" y="11926"/>
                  </a:lnTo>
                  <a:lnTo>
                    <a:pt x="8330" y="13630"/>
                  </a:lnTo>
                  <a:lnTo>
                    <a:pt x="6247" y="16848"/>
                  </a:lnTo>
                  <a:lnTo>
                    <a:pt x="4544" y="20066"/>
                  </a:lnTo>
                  <a:lnTo>
                    <a:pt x="3219" y="23284"/>
                  </a:lnTo>
                  <a:lnTo>
                    <a:pt x="2272" y="26312"/>
                  </a:lnTo>
                  <a:lnTo>
                    <a:pt x="1704" y="28395"/>
                  </a:lnTo>
                  <a:lnTo>
                    <a:pt x="1326" y="30288"/>
                  </a:lnTo>
                  <a:lnTo>
                    <a:pt x="947" y="31802"/>
                  </a:lnTo>
                  <a:lnTo>
                    <a:pt x="947" y="32938"/>
                  </a:lnTo>
                  <a:lnTo>
                    <a:pt x="758" y="34452"/>
                  </a:lnTo>
                  <a:lnTo>
                    <a:pt x="379" y="36156"/>
                  </a:lnTo>
                  <a:lnTo>
                    <a:pt x="190" y="37670"/>
                  </a:lnTo>
                  <a:lnTo>
                    <a:pt x="1" y="38238"/>
                  </a:lnTo>
                  <a:lnTo>
                    <a:pt x="190" y="38427"/>
                  </a:lnTo>
                  <a:lnTo>
                    <a:pt x="569" y="38427"/>
                  </a:lnTo>
                  <a:lnTo>
                    <a:pt x="947" y="38238"/>
                  </a:lnTo>
                  <a:lnTo>
                    <a:pt x="1704" y="36913"/>
                  </a:lnTo>
                  <a:lnTo>
                    <a:pt x="2461" y="34831"/>
                  </a:lnTo>
                  <a:lnTo>
                    <a:pt x="2461" y="35399"/>
                  </a:lnTo>
                  <a:lnTo>
                    <a:pt x="2461" y="36156"/>
                  </a:lnTo>
                  <a:lnTo>
                    <a:pt x="1894" y="37859"/>
                  </a:lnTo>
                  <a:lnTo>
                    <a:pt x="758" y="41267"/>
                  </a:lnTo>
                  <a:lnTo>
                    <a:pt x="569" y="41835"/>
                  </a:lnTo>
                  <a:lnTo>
                    <a:pt x="758" y="42213"/>
                  </a:lnTo>
                  <a:lnTo>
                    <a:pt x="1136" y="42402"/>
                  </a:lnTo>
                  <a:lnTo>
                    <a:pt x="1326" y="42402"/>
                  </a:lnTo>
                  <a:lnTo>
                    <a:pt x="2083" y="41645"/>
                  </a:lnTo>
                  <a:lnTo>
                    <a:pt x="2651" y="40699"/>
                  </a:lnTo>
                  <a:lnTo>
                    <a:pt x="3219" y="39563"/>
                  </a:lnTo>
                  <a:lnTo>
                    <a:pt x="3597" y="38427"/>
                  </a:lnTo>
                  <a:lnTo>
                    <a:pt x="3976" y="36534"/>
                  </a:lnTo>
                  <a:lnTo>
                    <a:pt x="4165" y="35588"/>
                  </a:lnTo>
                  <a:lnTo>
                    <a:pt x="4354" y="37102"/>
                  </a:lnTo>
                  <a:lnTo>
                    <a:pt x="4165" y="38806"/>
                  </a:lnTo>
                  <a:lnTo>
                    <a:pt x="3787" y="40510"/>
                  </a:lnTo>
                  <a:lnTo>
                    <a:pt x="3408" y="42024"/>
                  </a:lnTo>
                  <a:lnTo>
                    <a:pt x="3219" y="42781"/>
                  </a:lnTo>
                  <a:lnTo>
                    <a:pt x="3408" y="43160"/>
                  </a:lnTo>
                  <a:lnTo>
                    <a:pt x="3787" y="43349"/>
                  </a:lnTo>
                  <a:lnTo>
                    <a:pt x="3976" y="43349"/>
                  </a:lnTo>
                  <a:lnTo>
                    <a:pt x="4544" y="42592"/>
                  </a:lnTo>
                  <a:lnTo>
                    <a:pt x="4922" y="41456"/>
                  </a:lnTo>
                  <a:lnTo>
                    <a:pt x="5490" y="38806"/>
                  </a:lnTo>
                  <a:lnTo>
                    <a:pt x="5869" y="36724"/>
                  </a:lnTo>
                  <a:lnTo>
                    <a:pt x="5869" y="35777"/>
                  </a:lnTo>
                  <a:lnTo>
                    <a:pt x="6058" y="37859"/>
                  </a:lnTo>
                  <a:lnTo>
                    <a:pt x="5869" y="39752"/>
                  </a:lnTo>
                  <a:lnTo>
                    <a:pt x="5490" y="42781"/>
                  </a:lnTo>
                  <a:lnTo>
                    <a:pt x="5490" y="43349"/>
                  </a:lnTo>
                  <a:lnTo>
                    <a:pt x="5680" y="43538"/>
                  </a:lnTo>
                  <a:lnTo>
                    <a:pt x="6058" y="43538"/>
                  </a:lnTo>
                  <a:lnTo>
                    <a:pt x="6626" y="43160"/>
                  </a:lnTo>
                  <a:lnTo>
                    <a:pt x="7005" y="42024"/>
                  </a:lnTo>
                  <a:lnTo>
                    <a:pt x="7383" y="40699"/>
                  </a:lnTo>
                  <a:lnTo>
                    <a:pt x="7762" y="37670"/>
                  </a:lnTo>
                  <a:lnTo>
                    <a:pt x="7762" y="34831"/>
                  </a:lnTo>
                  <a:lnTo>
                    <a:pt x="7762" y="33695"/>
                  </a:lnTo>
                  <a:lnTo>
                    <a:pt x="9087" y="35777"/>
                  </a:lnTo>
                  <a:lnTo>
                    <a:pt x="10033" y="37102"/>
                  </a:lnTo>
                  <a:lnTo>
                    <a:pt x="10601" y="37291"/>
                  </a:lnTo>
                  <a:lnTo>
                    <a:pt x="10980" y="37291"/>
                  </a:lnTo>
                  <a:lnTo>
                    <a:pt x="10980" y="36913"/>
                  </a:lnTo>
                  <a:lnTo>
                    <a:pt x="10980" y="36345"/>
                  </a:lnTo>
                  <a:lnTo>
                    <a:pt x="10601" y="34263"/>
                  </a:lnTo>
                  <a:lnTo>
                    <a:pt x="9655" y="31991"/>
                  </a:lnTo>
                  <a:lnTo>
                    <a:pt x="8708" y="29530"/>
                  </a:lnTo>
                  <a:lnTo>
                    <a:pt x="8519" y="28962"/>
                  </a:lnTo>
                  <a:lnTo>
                    <a:pt x="8330" y="28395"/>
                  </a:lnTo>
                  <a:lnTo>
                    <a:pt x="8519" y="27637"/>
                  </a:lnTo>
                  <a:lnTo>
                    <a:pt x="8708" y="26880"/>
                  </a:lnTo>
                  <a:lnTo>
                    <a:pt x="9465" y="25366"/>
                  </a:lnTo>
                  <a:lnTo>
                    <a:pt x="10790" y="23473"/>
                  </a:lnTo>
                  <a:lnTo>
                    <a:pt x="12305" y="21580"/>
                  </a:lnTo>
                  <a:lnTo>
                    <a:pt x="14387" y="19687"/>
                  </a:lnTo>
                  <a:lnTo>
                    <a:pt x="16848" y="17605"/>
                  </a:lnTo>
                  <a:lnTo>
                    <a:pt x="19498" y="15712"/>
                  </a:lnTo>
                  <a:lnTo>
                    <a:pt x="20823" y="14955"/>
                  </a:lnTo>
                  <a:lnTo>
                    <a:pt x="22337" y="14387"/>
                  </a:lnTo>
                  <a:lnTo>
                    <a:pt x="23852" y="14008"/>
                  </a:lnTo>
                  <a:lnTo>
                    <a:pt x="28774" y="14008"/>
                  </a:lnTo>
                  <a:lnTo>
                    <a:pt x="31992" y="14576"/>
                  </a:lnTo>
                  <a:lnTo>
                    <a:pt x="35210" y="15144"/>
                  </a:lnTo>
                  <a:lnTo>
                    <a:pt x="38238" y="15523"/>
                  </a:lnTo>
                  <a:lnTo>
                    <a:pt x="39563" y="15523"/>
                  </a:lnTo>
                  <a:lnTo>
                    <a:pt x="40888" y="15333"/>
                  </a:lnTo>
                  <a:lnTo>
                    <a:pt x="42024" y="14955"/>
                  </a:lnTo>
                  <a:lnTo>
                    <a:pt x="43160" y="14576"/>
                  </a:lnTo>
                  <a:lnTo>
                    <a:pt x="44106" y="13819"/>
                  </a:lnTo>
                  <a:lnTo>
                    <a:pt x="45053" y="12872"/>
                  </a:lnTo>
                  <a:lnTo>
                    <a:pt x="45810" y="11926"/>
                  </a:lnTo>
                  <a:lnTo>
                    <a:pt x="46378" y="10979"/>
                  </a:lnTo>
                  <a:lnTo>
                    <a:pt x="46757" y="9844"/>
                  </a:lnTo>
                  <a:lnTo>
                    <a:pt x="47135" y="8708"/>
                  </a:lnTo>
                  <a:lnTo>
                    <a:pt x="47514" y="6626"/>
                  </a:lnTo>
                  <a:lnTo>
                    <a:pt x="47514" y="4543"/>
                  </a:lnTo>
                  <a:lnTo>
                    <a:pt x="46946" y="2650"/>
                  </a:lnTo>
                  <a:lnTo>
                    <a:pt x="46567" y="1704"/>
                  </a:lnTo>
                  <a:lnTo>
                    <a:pt x="46189" y="1136"/>
                  </a:lnTo>
                  <a:lnTo>
                    <a:pt x="45621" y="568"/>
                  </a:lnTo>
                  <a:lnTo>
                    <a:pt x="45053"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5945183" y="1973462"/>
              <a:ext cx="1177089" cy="2533455"/>
            </a:xfrm>
            <a:custGeom>
              <a:avLst/>
              <a:gdLst/>
              <a:ahLst/>
              <a:cxnLst/>
              <a:rect l="l" t="t" r="r" b="b"/>
              <a:pathLst>
                <a:path w="57168" h="123043" extrusionOk="0">
                  <a:moveTo>
                    <a:pt x="53949" y="0"/>
                  </a:moveTo>
                  <a:lnTo>
                    <a:pt x="54139" y="5490"/>
                  </a:lnTo>
                  <a:lnTo>
                    <a:pt x="26880" y="63414"/>
                  </a:lnTo>
                  <a:lnTo>
                    <a:pt x="8329" y="102977"/>
                  </a:lnTo>
                  <a:lnTo>
                    <a:pt x="2272" y="116228"/>
                  </a:lnTo>
                  <a:lnTo>
                    <a:pt x="0" y="121339"/>
                  </a:lnTo>
                  <a:lnTo>
                    <a:pt x="0" y="122096"/>
                  </a:lnTo>
                  <a:lnTo>
                    <a:pt x="379" y="122474"/>
                  </a:lnTo>
                  <a:lnTo>
                    <a:pt x="757" y="122853"/>
                  </a:lnTo>
                  <a:lnTo>
                    <a:pt x="1325" y="123042"/>
                  </a:lnTo>
                  <a:lnTo>
                    <a:pt x="2461" y="123042"/>
                  </a:lnTo>
                  <a:lnTo>
                    <a:pt x="3407" y="122853"/>
                  </a:lnTo>
                  <a:lnTo>
                    <a:pt x="39563" y="43538"/>
                  </a:lnTo>
                  <a:lnTo>
                    <a:pt x="48081" y="25555"/>
                  </a:lnTo>
                  <a:lnTo>
                    <a:pt x="54139" y="12683"/>
                  </a:lnTo>
                  <a:lnTo>
                    <a:pt x="56221" y="7761"/>
                  </a:lnTo>
                  <a:lnTo>
                    <a:pt x="56789" y="6247"/>
                  </a:lnTo>
                  <a:lnTo>
                    <a:pt x="57167" y="5300"/>
                  </a:lnTo>
                  <a:lnTo>
                    <a:pt x="56978"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052101" y="2067003"/>
              <a:ext cx="70171" cy="35085"/>
            </a:xfrm>
            <a:custGeom>
              <a:avLst/>
              <a:gdLst/>
              <a:ahLst/>
              <a:cxnLst/>
              <a:rect l="l" t="t" r="r" b="b"/>
              <a:pathLst>
                <a:path w="3408" h="1704" extrusionOk="0">
                  <a:moveTo>
                    <a:pt x="3407" y="0"/>
                  </a:moveTo>
                  <a:lnTo>
                    <a:pt x="379" y="190"/>
                  </a:lnTo>
                  <a:lnTo>
                    <a:pt x="0" y="1515"/>
                  </a:lnTo>
                  <a:lnTo>
                    <a:pt x="3029" y="1704"/>
                  </a:lnTo>
                  <a:lnTo>
                    <a:pt x="3218" y="1325"/>
                  </a:lnTo>
                  <a:lnTo>
                    <a:pt x="3407" y="947"/>
                  </a:lnTo>
                  <a:lnTo>
                    <a:pt x="3407" y="0"/>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256977" y="3879376"/>
              <a:ext cx="136450" cy="167623"/>
            </a:xfrm>
            <a:custGeom>
              <a:avLst/>
              <a:gdLst/>
              <a:ahLst/>
              <a:cxnLst/>
              <a:rect l="l" t="t" r="r" b="b"/>
              <a:pathLst>
                <a:path w="6627" h="8141" extrusionOk="0">
                  <a:moveTo>
                    <a:pt x="4922" y="1"/>
                  </a:moveTo>
                  <a:lnTo>
                    <a:pt x="1" y="6626"/>
                  </a:lnTo>
                  <a:lnTo>
                    <a:pt x="1515" y="8140"/>
                  </a:lnTo>
                  <a:lnTo>
                    <a:pt x="6626" y="4165"/>
                  </a:lnTo>
                  <a:lnTo>
                    <a:pt x="49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5617781" y="4362685"/>
              <a:ext cx="370291" cy="366378"/>
            </a:xfrm>
            <a:custGeom>
              <a:avLst/>
              <a:gdLst/>
              <a:ahLst/>
              <a:cxnLst/>
              <a:rect l="l" t="t" r="r" b="b"/>
              <a:pathLst>
                <a:path w="17984" h="17794" extrusionOk="0">
                  <a:moveTo>
                    <a:pt x="2840" y="0"/>
                  </a:moveTo>
                  <a:lnTo>
                    <a:pt x="1325" y="2082"/>
                  </a:lnTo>
                  <a:lnTo>
                    <a:pt x="379" y="3786"/>
                  </a:lnTo>
                  <a:lnTo>
                    <a:pt x="0" y="4733"/>
                  </a:lnTo>
                  <a:lnTo>
                    <a:pt x="0" y="5490"/>
                  </a:lnTo>
                  <a:lnTo>
                    <a:pt x="0" y="6247"/>
                  </a:lnTo>
                  <a:lnTo>
                    <a:pt x="568" y="7193"/>
                  </a:lnTo>
                  <a:lnTo>
                    <a:pt x="1893" y="8708"/>
                  </a:lnTo>
                  <a:lnTo>
                    <a:pt x="3597" y="10601"/>
                  </a:lnTo>
                  <a:lnTo>
                    <a:pt x="4543" y="11737"/>
                  </a:lnTo>
                  <a:lnTo>
                    <a:pt x="5301" y="12872"/>
                  </a:lnTo>
                  <a:lnTo>
                    <a:pt x="6058" y="13819"/>
                  </a:lnTo>
                  <a:lnTo>
                    <a:pt x="7004" y="14765"/>
                  </a:lnTo>
                  <a:lnTo>
                    <a:pt x="8140" y="15522"/>
                  </a:lnTo>
                  <a:lnTo>
                    <a:pt x="9465" y="16090"/>
                  </a:lnTo>
                  <a:lnTo>
                    <a:pt x="10790" y="16658"/>
                  </a:lnTo>
                  <a:lnTo>
                    <a:pt x="12305" y="17226"/>
                  </a:lnTo>
                  <a:lnTo>
                    <a:pt x="13819" y="17605"/>
                  </a:lnTo>
                  <a:lnTo>
                    <a:pt x="15712" y="17794"/>
                  </a:lnTo>
                  <a:lnTo>
                    <a:pt x="16658" y="17794"/>
                  </a:lnTo>
                  <a:lnTo>
                    <a:pt x="17226" y="17605"/>
                  </a:lnTo>
                  <a:lnTo>
                    <a:pt x="17794" y="17415"/>
                  </a:lnTo>
                  <a:lnTo>
                    <a:pt x="17983" y="17037"/>
                  </a:lnTo>
                  <a:lnTo>
                    <a:pt x="17983" y="16658"/>
                  </a:lnTo>
                  <a:lnTo>
                    <a:pt x="17983" y="16090"/>
                  </a:lnTo>
                  <a:lnTo>
                    <a:pt x="17226" y="14955"/>
                  </a:lnTo>
                  <a:lnTo>
                    <a:pt x="16280" y="13819"/>
                  </a:lnTo>
                  <a:lnTo>
                    <a:pt x="15144" y="12683"/>
                  </a:lnTo>
                  <a:lnTo>
                    <a:pt x="14008" y="11737"/>
                  </a:lnTo>
                  <a:lnTo>
                    <a:pt x="13062" y="11358"/>
                  </a:lnTo>
                  <a:lnTo>
                    <a:pt x="11926" y="10979"/>
                  </a:lnTo>
                  <a:lnTo>
                    <a:pt x="10790" y="10411"/>
                  </a:lnTo>
                  <a:lnTo>
                    <a:pt x="9654" y="9654"/>
                  </a:lnTo>
                  <a:lnTo>
                    <a:pt x="8708" y="8897"/>
                  </a:lnTo>
                  <a:lnTo>
                    <a:pt x="7004" y="7004"/>
                  </a:lnTo>
                  <a:lnTo>
                    <a:pt x="5490" y="5111"/>
                  </a:lnTo>
                  <a:lnTo>
                    <a:pt x="4354" y="3218"/>
                  </a:lnTo>
                  <a:lnTo>
                    <a:pt x="3597" y="1515"/>
                  </a:lnTo>
                  <a:lnTo>
                    <a:pt x="2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5617781" y="4475703"/>
              <a:ext cx="81866" cy="167623"/>
            </a:xfrm>
            <a:custGeom>
              <a:avLst/>
              <a:gdLst/>
              <a:ahLst/>
              <a:cxnLst/>
              <a:rect l="l" t="t" r="r" b="b"/>
              <a:pathLst>
                <a:path w="3976" h="8141" extrusionOk="0">
                  <a:moveTo>
                    <a:pt x="0" y="1"/>
                  </a:moveTo>
                  <a:lnTo>
                    <a:pt x="1136" y="8141"/>
                  </a:lnTo>
                  <a:lnTo>
                    <a:pt x="3408" y="8141"/>
                  </a:lnTo>
                  <a:lnTo>
                    <a:pt x="3976" y="170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6919564" y="2086481"/>
              <a:ext cx="249468" cy="292337"/>
            </a:xfrm>
            <a:custGeom>
              <a:avLst/>
              <a:gdLst/>
              <a:ahLst/>
              <a:cxnLst/>
              <a:rect l="l" t="t" r="r" b="b"/>
              <a:pathLst>
                <a:path w="12116" h="14198" extrusionOk="0">
                  <a:moveTo>
                    <a:pt x="8141" y="1"/>
                  </a:moveTo>
                  <a:lnTo>
                    <a:pt x="7762" y="190"/>
                  </a:lnTo>
                  <a:lnTo>
                    <a:pt x="7383" y="758"/>
                  </a:lnTo>
                  <a:lnTo>
                    <a:pt x="7383" y="1515"/>
                  </a:lnTo>
                  <a:lnTo>
                    <a:pt x="7573" y="2462"/>
                  </a:lnTo>
                  <a:lnTo>
                    <a:pt x="8141" y="3976"/>
                  </a:lnTo>
                  <a:lnTo>
                    <a:pt x="8330" y="4733"/>
                  </a:lnTo>
                  <a:lnTo>
                    <a:pt x="7951" y="3976"/>
                  </a:lnTo>
                  <a:lnTo>
                    <a:pt x="6626" y="2651"/>
                  </a:lnTo>
                  <a:lnTo>
                    <a:pt x="5869" y="2083"/>
                  </a:lnTo>
                  <a:lnTo>
                    <a:pt x="5112" y="1515"/>
                  </a:lnTo>
                  <a:lnTo>
                    <a:pt x="4355" y="1326"/>
                  </a:lnTo>
                  <a:lnTo>
                    <a:pt x="4165" y="1326"/>
                  </a:lnTo>
                  <a:lnTo>
                    <a:pt x="3787" y="1515"/>
                  </a:lnTo>
                  <a:lnTo>
                    <a:pt x="3408" y="1894"/>
                  </a:lnTo>
                  <a:lnTo>
                    <a:pt x="3219" y="2462"/>
                  </a:lnTo>
                  <a:lnTo>
                    <a:pt x="3219" y="2840"/>
                  </a:lnTo>
                  <a:lnTo>
                    <a:pt x="3408" y="3219"/>
                  </a:lnTo>
                  <a:lnTo>
                    <a:pt x="3030" y="3219"/>
                  </a:lnTo>
                  <a:lnTo>
                    <a:pt x="2651" y="3408"/>
                  </a:lnTo>
                  <a:lnTo>
                    <a:pt x="2083" y="3976"/>
                  </a:lnTo>
                  <a:lnTo>
                    <a:pt x="1894" y="4544"/>
                  </a:lnTo>
                  <a:lnTo>
                    <a:pt x="2083" y="4922"/>
                  </a:lnTo>
                  <a:lnTo>
                    <a:pt x="2462" y="5112"/>
                  </a:lnTo>
                  <a:lnTo>
                    <a:pt x="1894" y="5301"/>
                  </a:lnTo>
                  <a:lnTo>
                    <a:pt x="1326" y="5490"/>
                  </a:lnTo>
                  <a:lnTo>
                    <a:pt x="1137" y="6058"/>
                  </a:lnTo>
                  <a:lnTo>
                    <a:pt x="947" y="6437"/>
                  </a:lnTo>
                  <a:lnTo>
                    <a:pt x="947" y="6815"/>
                  </a:lnTo>
                  <a:lnTo>
                    <a:pt x="1137" y="7383"/>
                  </a:lnTo>
                  <a:lnTo>
                    <a:pt x="1515" y="7573"/>
                  </a:lnTo>
                  <a:lnTo>
                    <a:pt x="569" y="7573"/>
                  </a:lnTo>
                  <a:lnTo>
                    <a:pt x="190" y="7762"/>
                  </a:lnTo>
                  <a:lnTo>
                    <a:pt x="1" y="8140"/>
                  </a:lnTo>
                  <a:lnTo>
                    <a:pt x="1" y="8898"/>
                  </a:lnTo>
                  <a:lnTo>
                    <a:pt x="1" y="9655"/>
                  </a:lnTo>
                  <a:lnTo>
                    <a:pt x="380" y="10033"/>
                  </a:lnTo>
                  <a:lnTo>
                    <a:pt x="758" y="10601"/>
                  </a:lnTo>
                  <a:lnTo>
                    <a:pt x="1705" y="9087"/>
                  </a:lnTo>
                  <a:lnTo>
                    <a:pt x="2462" y="9087"/>
                  </a:lnTo>
                  <a:lnTo>
                    <a:pt x="3030" y="9276"/>
                  </a:lnTo>
                  <a:lnTo>
                    <a:pt x="3787" y="9655"/>
                  </a:lnTo>
                  <a:lnTo>
                    <a:pt x="4544" y="10980"/>
                  </a:lnTo>
                  <a:lnTo>
                    <a:pt x="5491" y="12684"/>
                  </a:lnTo>
                  <a:lnTo>
                    <a:pt x="6248" y="13441"/>
                  </a:lnTo>
                  <a:lnTo>
                    <a:pt x="7005" y="13819"/>
                  </a:lnTo>
                  <a:lnTo>
                    <a:pt x="7951" y="14198"/>
                  </a:lnTo>
                  <a:lnTo>
                    <a:pt x="8330" y="14009"/>
                  </a:lnTo>
                  <a:lnTo>
                    <a:pt x="8898" y="14009"/>
                  </a:lnTo>
                  <a:lnTo>
                    <a:pt x="10034" y="13251"/>
                  </a:lnTo>
                  <a:lnTo>
                    <a:pt x="10980" y="12684"/>
                  </a:lnTo>
                  <a:lnTo>
                    <a:pt x="11548" y="11926"/>
                  </a:lnTo>
                  <a:lnTo>
                    <a:pt x="11927" y="11169"/>
                  </a:lnTo>
                  <a:lnTo>
                    <a:pt x="12116" y="10412"/>
                  </a:lnTo>
                  <a:lnTo>
                    <a:pt x="11927" y="9655"/>
                  </a:lnTo>
                  <a:lnTo>
                    <a:pt x="11737" y="8519"/>
                  </a:lnTo>
                  <a:lnTo>
                    <a:pt x="11169" y="5869"/>
                  </a:lnTo>
                  <a:lnTo>
                    <a:pt x="10223" y="3029"/>
                  </a:lnTo>
                  <a:lnTo>
                    <a:pt x="9276" y="947"/>
                  </a:lnTo>
                  <a:lnTo>
                    <a:pt x="8709" y="190"/>
                  </a:lnTo>
                  <a:lnTo>
                    <a:pt x="8519"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7036494" y="2176130"/>
              <a:ext cx="21" cy="21"/>
            </a:xfrm>
            <a:custGeom>
              <a:avLst/>
              <a:gdLst/>
              <a:ahLst/>
              <a:cxnLst/>
              <a:rect l="l" t="t" r="r" b="b"/>
              <a:pathLst>
                <a:path w="1" h="1" extrusionOk="0">
                  <a:moveTo>
                    <a:pt x="1" y="1"/>
                  </a:moveTo>
                  <a:lnTo>
                    <a:pt x="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7036494" y="2176130"/>
              <a:ext cx="21" cy="21"/>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6989734" y="1782470"/>
              <a:ext cx="163711" cy="272859"/>
            </a:xfrm>
            <a:custGeom>
              <a:avLst/>
              <a:gdLst/>
              <a:ahLst/>
              <a:cxnLst/>
              <a:rect l="l" t="t" r="r" b="b"/>
              <a:pathLst>
                <a:path w="7951" h="13252" extrusionOk="0">
                  <a:moveTo>
                    <a:pt x="3408" y="1"/>
                  </a:moveTo>
                  <a:lnTo>
                    <a:pt x="2272" y="190"/>
                  </a:lnTo>
                  <a:lnTo>
                    <a:pt x="1515" y="758"/>
                  </a:lnTo>
                  <a:lnTo>
                    <a:pt x="757" y="1326"/>
                  </a:lnTo>
                  <a:lnTo>
                    <a:pt x="190" y="2083"/>
                  </a:lnTo>
                  <a:lnTo>
                    <a:pt x="0" y="3029"/>
                  </a:lnTo>
                  <a:lnTo>
                    <a:pt x="190" y="5869"/>
                  </a:lnTo>
                  <a:lnTo>
                    <a:pt x="568" y="8519"/>
                  </a:lnTo>
                  <a:lnTo>
                    <a:pt x="1325" y="10791"/>
                  </a:lnTo>
                  <a:lnTo>
                    <a:pt x="1704" y="11548"/>
                  </a:lnTo>
                  <a:lnTo>
                    <a:pt x="2083" y="12116"/>
                  </a:lnTo>
                  <a:lnTo>
                    <a:pt x="3029" y="12873"/>
                  </a:lnTo>
                  <a:lnTo>
                    <a:pt x="3975" y="13251"/>
                  </a:lnTo>
                  <a:lnTo>
                    <a:pt x="4733" y="13251"/>
                  </a:lnTo>
                  <a:lnTo>
                    <a:pt x="5679" y="13062"/>
                  </a:lnTo>
                  <a:lnTo>
                    <a:pt x="6436" y="12683"/>
                  </a:lnTo>
                  <a:lnTo>
                    <a:pt x="7004" y="12305"/>
                  </a:lnTo>
                  <a:lnTo>
                    <a:pt x="7383" y="11737"/>
                  </a:lnTo>
                  <a:lnTo>
                    <a:pt x="7761" y="10980"/>
                  </a:lnTo>
                  <a:lnTo>
                    <a:pt x="7951" y="10033"/>
                  </a:lnTo>
                  <a:lnTo>
                    <a:pt x="7951" y="8708"/>
                  </a:lnTo>
                  <a:lnTo>
                    <a:pt x="7951" y="7383"/>
                  </a:lnTo>
                  <a:lnTo>
                    <a:pt x="7761" y="6058"/>
                  </a:lnTo>
                  <a:lnTo>
                    <a:pt x="7004" y="3408"/>
                  </a:lnTo>
                  <a:lnTo>
                    <a:pt x="6436" y="2272"/>
                  </a:lnTo>
                  <a:lnTo>
                    <a:pt x="6058" y="1326"/>
                  </a:lnTo>
                  <a:lnTo>
                    <a:pt x="5679" y="758"/>
                  </a:lnTo>
                  <a:lnTo>
                    <a:pt x="5301" y="379"/>
                  </a:lnTo>
                  <a:lnTo>
                    <a:pt x="4354"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7079383" y="1833142"/>
              <a:ext cx="58476" cy="35106"/>
            </a:xfrm>
            <a:custGeom>
              <a:avLst/>
              <a:gdLst/>
              <a:ahLst/>
              <a:cxnLst/>
              <a:rect l="l" t="t" r="r" b="b"/>
              <a:pathLst>
                <a:path w="2840" h="1705" extrusionOk="0">
                  <a:moveTo>
                    <a:pt x="2272" y="1"/>
                  </a:moveTo>
                  <a:lnTo>
                    <a:pt x="757" y="379"/>
                  </a:lnTo>
                  <a:lnTo>
                    <a:pt x="189" y="758"/>
                  </a:lnTo>
                  <a:lnTo>
                    <a:pt x="0" y="947"/>
                  </a:lnTo>
                  <a:lnTo>
                    <a:pt x="0" y="1326"/>
                  </a:lnTo>
                  <a:lnTo>
                    <a:pt x="379" y="1515"/>
                  </a:lnTo>
                  <a:lnTo>
                    <a:pt x="1136" y="1704"/>
                  </a:lnTo>
                  <a:lnTo>
                    <a:pt x="2840" y="1515"/>
                  </a:lnTo>
                  <a:lnTo>
                    <a:pt x="2272"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7091058" y="1895509"/>
              <a:ext cx="62388" cy="38997"/>
            </a:xfrm>
            <a:custGeom>
              <a:avLst/>
              <a:gdLst/>
              <a:ahLst/>
              <a:cxnLst/>
              <a:rect l="l" t="t" r="r" b="b"/>
              <a:pathLst>
                <a:path w="3030" h="1894" extrusionOk="0">
                  <a:moveTo>
                    <a:pt x="2651" y="0"/>
                  </a:moveTo>
                  <a:lnTo>
                    <a:pt x="1137" y="568"/>
                  </a:lnTo>
                  <a:lnTo>
                    <a:pt x="380" y="947"/>
                  </a:lnTo>
                  <a:lnTo>
                    <a:pt x="190" y="1136"/>
                  </a:lnTo>
                  <a:lnTo>
                    <a:pt x="1" y="1515"/>
                  </a:lnTo>
                  <a:lnTo>
                    <a:pt x="380" y="1704"/>
                  </a:lnTo>
                  <a:lnTo>
                    <a:pt x="1137" y="1893"/>
                  </a:lnTo>
                  <a:lnTo>
                    <a:pt x="3030" y="1704"/>
                  </a:lnTo>
                  <a:lnTo>
                    <a:pt x="2651"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7094970" y="1965659"/>
              <a:ext cx="58476" cy="35106"/>
            </a:xfrm>
            <a:custGeom>
              <a:avLst/>
              <a:gdLst/>
              <a:ahLst/>
              <a:cxnLst/>
              <a:rect l="l" t="t" r="r" b="b"/>
              <a:pathLst>
                <a:path w="2840" h="1705" extrusionOk="0">
                  <a:moveTo>
                    <a:pt x="1325" y="1"/>
                  </a:moveTo>
                  <a:lnTo>
                    <a:pt x="379" y="190"/>
                  </a:lnTo>
                  <a:lnTo>
                    <a:pt x="0" y="379"/>
                  </a:lnTo>
                  <a:lnTo>
                    <a:pt x="0" y="758"/>
                  </a:lnTo>
                  <a:lnTo>
                    <a:pt x="190" y="947"/>
                  </a:lnTo>
                  <a:lnTo>
                    <a:pt x="947" y="1326"/>
                  </a:lnTo>
                  <a:lnTo>
                    <a:pt x="1893" y="1515"/>
                  </a:lnTo>
                  <a:lnTo>
                    <a:pt x="2840" y="1704"/>
                  </a:lnTo>
                  <a:lnTo>
                    <a:pt x="2840"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6989734" y="1852640"/>
              <a:ext cx="50693" cy="35085"/>
            </a:xfrm>
            <a:custGeom>
              <a:avLst/>
              <a:gdLst/>
              <a:ahLst/>
              <a:cxnLst/>
              <a:rect l="l" t="t" r="r" b="b"/>
              <a:pathLst>
                <a:path w="2462" h="1704" extrusionOk="0">
                  <a:moveTo>
                    <a:pt x="0" y="0"/>
                  </a:moveTo>
                  <a:lnTo>
                    <a:pt x="190" y="1704"/>
                  </a:lnTo>
                  <a:lnTo>
                    <a:pt x="1704" y="1136"/>
                  </a:lnTo>
                  <a:lnTo>
                    <a:pt x="2272" y="757"/>
                  </a:lnTo>
                  <a:lnTo>
                    <a:pt x="2461" y="379"/>
                  </a:lnTo>
                  <a:lnTo>
                    <a:pt x="2272" y="189"/>
                  </a:lnTo>
                  <a:lnTo>
                    <a:pt x="2083" y="189"/>
                  </a:lnTo>
                  <a:lnTo>
                    <a:pt x="1515"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6997517" y="1918899"/>
              <a:ext cx="46801" cy="35085"/>
            </a:xfrm>
            <a:custGeom>
              <a:avLst/>
              <a:gdLst/>
              <a:ahLst/>
              <a:cxnLst/>
              <a:rect l="l" t="t" r="r" b="b"/>
              <a:pathLst>
                <a:path w="2273" h="1704" extrusionOk="0">
                  <a:moveTo>
                    <a:pt x="1" y="0"/>
                  </a:moveTo>
                  <a:lnTo>
                    <a:pt x="190" y="1704"/>
                  </a:lnTo>
                  <a:lnTo>
                    <a:pt x="1515" y="1136"/>
                  </a:lnTo>
                  <a:lnTo>
                    <a:pt x="2083" y="757"/>
                  </a:lnTo>
                  <a:lnTo>
                    <a:pt x="2272" y="379"/>
                  </a:lnTo>
                  <a:lnTo>
                    <a:pt x="2083" y="189"/>
                  </a:lnTo>
                  <a:lnTo>
                    <a:pt x="1894" y="189"/>
                  </a:lnTo>
                  <a:lnTo>
                    <a:pt x="1326"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7013124" y="1989049"/>
              <a:ext cx="50672" cy="35085"/>
            </a:xfrm>
            <a:custGeom>
              <a:avLst/>
              <a:gdLst/>
              <a:ahLst/>
              <a:cxnLst/>
              <a:rect l="l" t="t" r="r" b="b"/>
              <a:pathLst>
                <a:path w="2461" h="1704" extrusionOk="0">
                  <a:moveTo>
                    <a:pt x="1514" y="0"/>
                  </a:moveTo>
                  <a:lnTo>
                    <a:pt x="0" y="190"/>
                  </a:lnTo>
                  <a:lnTo>
                    <a:pt x="568" y="1704"/>
                  </a:lnTo>
                  <a:lnTo>
                    <a:pt x="1893" y="1136"/>
                  </a:lnTo>
                  <a:lnTo>
                    <a:pt x="2461" y="758"/>
                  </a:lnTo>
                  <a:lnTo>
                    <a:pt x="2461" y="379"/>
                  </a:lnTo>
                  <a:lnTo>
                    <a:pt x="2461" y="190"/>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6771460" y="1556412"/>
              <a:ext cx="105256" cy="187101"/>
            </a:xfrm>
            <a:custGeom>
              <a:avLst/>
              <a:gdLst/>
              <a:ahLst/>
              <a:cxnLst/>
              <a:rect l="l" t="t" r="r" b="b"/>
              <a:pathLst>
                <a:path w="5112" h="9087" extrusionOk="0">
                  <a:moveTo>
                    <a:pt x="2840" y="1"/>
                  </a:moveTo>
                  <a:lnTo>
                    <a:pt x="4355" y="3597"/>
                  </a:lnTo>
                  <a:lnTo>
                    <a:pt x="4733" y="4544"/>
                  </a:lnTo>
                  <a:lnTo>
                    <a:pt x="4733" y="4922"/>
                  </a:lnTo>
                  <a:lnTo>
                    <a:pt x="4733" y="5301"/>
                  </a:lnTo>
                  <a:lnTo>
                    <a:pt x="4544" y="5679"/>
                  </a:lnTo>
                  <a:lnTo>
                    <a:pt x="3029" y="5679"/>
                  </a:lnTo>
                  <a:lnTo>
                    <a:pt x="2840" y="5869"/>
                  </a:lnTo>
                  <a:lnTo>
                    <a:pt x="3408" y="7004"/>
                  </a:lnTo>
                  <a:lnTo>
                    <a:pt x="3408" y="7194"/>
                  </a:lnTo>
                  <a:lnTo>
                    <a:pt x="3219" y="7383"/>
                  </a:lnTo>
                  <a:lnTo>
                    <a:pt x="2083" y="7383"/>
                  </a:lnTo>
                  <a:lnTo>
                    <a:pt x="1326" y="7194"/>
                  </a:lnTo>
                  <a:lnTo>
                    <a:pt x="190" y="6626"/>
                  </a:lnTo>
                  <a:lnTo>
                    <a:pt x="1" y="6626"/>
                  </a:lnTo>
                  <a:lnTo>
                    <a:pt x="55" y="6761"/>
                  </a:lnTo>
                  <a:lnTo>
                    <a:pt x="1" y="6815"/>
                  </a:lnTo>
                  <a:lnTo>
                    <a:pt x="92" y="6854"/>
                  </a:lnTo>
                  <a:lnTo>
                    <a:pt x="92" y="6854"/>
                  </a:lnTo>
                  <a:lnTo>
                    <a:pt x="379" y="7572"/>
                  </a:lnTo>
                  <a:lnTo>
                    <a:pt x="758" y="8330"/>
                  </a:lnTo>
                  <a:lnTo>
                    <a:pt x="1515" y="8897"/>
                  </a:lnTo>
                  <a:lnTo>
                    <a:pt x="1894" y="9087"/>
                  </a:lnTo>
                  <a:lnTo>
                    <a:pt x="2272" y="9087"/>
                  </a:lnTo>
                  <a:lnTo>
                    <a:pt x="1894" y="8897"/>
                  </a:lnTo>
                  <a:lnTo>
                    <a:pt x="1515" y="8708"/>
                  </a:lnTo>
                  <a:lnTo>
                    <a:pt x="947" y="8140"/>
                  </a:lnTo>
                  <a:lnTo>
                    <a:pt x="569" y="7383"/>
                  </a:lnTo>
                  <a:lnTo>
                    <a:pt x="362" y="6970"/>
                  </a:lnTo>
                  <a:lnTo>
                    <a:pt x="1326" y="7383"/>
                  </a:lnTo>
                  <a:lnTo>
                    <a:pt x="1894" y="7762"/>
                  </a:lnTo>
                  <a:lnTo>
                    <a:pt x="3408" y="7762"/>
                  </a:lnTo>
                  <a:lnTo>
                    <a:pt x="3787" y="7383"/>
                  </a:lnTo>
                  <a:lnTo>
                    <a:pt x="3787" y="7194"/>
                  </a:lnTo>
                  <a:lnTo>
                    <a:pt x="3787" y="7004"/>
                  </a:lnTo>
                  <a:lnTo>
                    <a:pt x="3597" y="6247"/>
                  </a:lnTo>
                  <a:lnTo>
                    <a:pt x="3471" y="6058"/>
                  </a:lnTo>
                  <a:lnTo>
                    <a:pt x="4165" y="6058"/>
                  </a:lnTo>
                  <a:lnTo>
                    <a:pt x="4544" y="5869"/>
                  </a:lnTo>
                  <a:lnTo>
                    <a:pt x="4922" y="5679"/>
                  </a:lnTo>
                  <a:lnTo>
                    <a:pt x="5112" y="5490"/>
                  </a:lnTo>
                  <a:lnTo>
                    <a:pt x="5112" y="4922"/>
                  </a:lnTo>
                  <a:lnTo>
                    <a:pt x="5112" y="4354"/>
                  </a:lnTo>
                  <a:lnTo>
                    <a:pt x="4733" y="3408"/>
                  </a:lnTo>
                  <a:lnTo>
                    <a:pt x="3787" y="1704"/>
                  </a:lnTo>
                  <a:lnTo>
                    <a:pt x="284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6865000" y="1564216"/>
              <a:ext cx="46801" cy="27302"/>
            </a:xfrm>
            <a:custGeom>
              <a:avLst/>
              <a:gdLst/>
              <a:ahLst/>
              <a:cxnLst/>
              <a:rect l="l" t="t" r="r" b="b"/>
              <a:pathLst>
                <a:path w="2273" h="1326" extrusionOk="0">
                  <a:moveTo>
                    <a:pt x="2272" y="0"/>
                  </a:moveTo>
                  <a:lnTo>
                    <a:pt x="189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6716896" y="1564216"/>
              <a:ext cx="46801" cy="27302"/>
            </a:xfrm>
            <a:custGeom>
              <a:avLst/>
              <a:gdLst/>
              <a:ahLst/>
              <a:cxnLst/>
              <a:rect l="l" t="t" r="r" b="b"/>
              <a:pathLst>
                <a:path w="2273" h="1326" extrusionOk="0">
                  <a:moveTo>
                    <a:pt x="2272" y="0"/>
                  </a:moveTo>
                  <a:lnTo>
                    <a:pt x="170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6822132" y="1755188"/>
              <a:ext cx="15607" cy="42889"/>
            </a:xfrm>
            <a:custGeom>
              <a:avLst/>
              <a:gdLst/>
              <a:ahLst/>
              <a:cxnLst/>
              <a:rect l="l" t="t" r="r" b="b"/>
              <a:pathLst>
                <a:path w="758" h="2083" extrusionOk="0">
                  <a:moveTo>
                    <a:pt x="190" y="1"/>
                  </a:moveTo>
                  <a:lnTo>
                    <a:pt x="379" y="569"/>
                  </a:lnTo>
                  <a:lnTo>
                    <a:pt x="379" y="1136"/>
                  </a:lnTo>
                  <a:lnTo>
                    <a:pt x="379" y="1515"/>
                  </a:lnTo>
                  <a:lnTo>
                    <a:pt x="1" y="2083"/>
                  </a:lnTo>
                  <a:lnTo>
                    <a:pt x="1" y="2083"/>
                  </a:lnTo>
                  <a:lnTo>
                    <a:pt x="379" y="1894"/>
                  </a:lnTo>
                  <a:lnTo>
                    <a:pt x="568" y="1704"/>
                  </a:lnTo>
                  <a:lnTo>
                    <a:pt x="758" y="1515"/>
                  </a:lnTo>
                  <a:lnTo>
                    <a:pt x="758" y="1136"/>
                  </a:lnTo>
                  <a:lnTo>
                    <a:pt x="568" y="379"/>
                  </a:lnTo>
                  <a:lnTo>
                    <a:pt x="19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6580487" y="1306964"/>
              <a:ext cx="315727" cy="191013"/>
            </a:xfrm>
            <a:custGeom>
              <a:avLst/>
              <a:gdLst/>
              <a:ahLst/>
              <a:cxnLst/>
              <a:rect l="l" t="t" r="r" b="b"/>
              <a:pathLst>
                <a:path w="15334" h="9277" extrusionOk="0">
                  <a:moveTo>
                    <a:pt x="6436" y="1"/>
                  </a:moveTo>
                  <a:lnTo>
                    <a:pt x="5301" y="379"/>
                  </a:lnTo>
                  <a:lnTo>
                    <a:pt x="4354" y="758"/>
                  </a:lnTo>
                  <a:lnTo>
                    <a:pt x="3408" y="1136"/>
                  </a:lnTo>
                  <a:lnTo>
                    <a:pt x="2650" y="1704"/>
                  </a:lnTo>
                  <a:lnTo>
                    <a:pt x="1893" y="2461"/>
                  </a:lnTo>
                  <a:lnTo>
                    <a:pt x="1515" y="3219"/>
                  </a:lnTo>
                  <a:lnTo>
                    <a:pt x="947" y="3976"/>
                  </a:lnTo>
                  <a:lnTo>
                    <a:pt x="379" y="5490"/>
                  </a:lnTo>
                  <a:lnTo>
                    <a:pt x="190" y="7005"/>
                  </a:lnTo>
                  <a:lnTo>
                    <a:pt x="0" y="8140"/>
                  </a:lnTo>
                  <a:lnTo>
                    <a:pt x="0" y="9276"/>
                  </a:lnTo>
                  <a:lnTo>
                    <a:pt x="947" y="7194"/>
                  </a:lnTo>
                  <a:lnTo>
                    <a:pt x="1893" y="5490"/>
                  </a:lnTo>
                  <a:lnTo>
                    <a:pt x="3029" y="4165"/>
                  </a:lnTo>
                  <a:lnTo>
                    <a:pt x="4165" y="3219"/>
                  </a:lnTo>
                  <a:lnTo>
                    <a:pt x="5490" y="2461"/>
                  </a:lnTo>
                  <a:lnTo>
                    <a:pt x="6815" y="2083"/>
                  </a:lnTo>
                  <a:lnTo>
                    <a:pt x="7951" y="1894"/>
                  </a:lnTo>
                  <a:lnTo>
                    <a:pt x="9276" y="2083"/>
                  </a:lnTo>
                  <a:lnTo>
                    <a:pt x="10601" y="2272"/>
                  </a:lnTo>
                  <a:lnTo>
                    <a:pt x="11737" y="2461"/>
                  </a:lnTo>
                  <a:lnTo>
                    <a:pt x="13630" y="3219"/>
                  </a:lnTo>
                  <a:lnTo>
                    <a:pt x="14955" y="3976"/>
                  </a:lnTo>
                  <a:lnTo>
                    <a:pt x="15333" y="4354"/>
                  </a:lnTo>
                  <a:lnTo>
                    <a:pt x="15333" y="4354"/>
                  </a:lnTo>
                  <a:lnTo>
                    <a:pt x="14765" y="3408"/>
                  </a:lnTo>
                  <a:lnTo>
                    <a:pt x="13819" y="2651"/>
                  </a:lnTo>
                  <a:lnTo>
                    <a:pt x="12683" y="1704"/>
                  </a:lnTo>
                  <a:lnTo>
                    <a:pt x="11169" y="758"/>
                  </a:lnTo>
                  <a:lnTo>
                    <a:pt x="9465" y="190"/>
                  </a:lnTo>
                  <a:lnTo>
                    <a:pt x="8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6596074" y="1377114"/>
              <a:ext cx="288445" cy="175427"/>
            </a:xfrm>
            <a:custGeom>
              <a:avLst/>
              <a:gdLst/>
              <a:ahLst/>
              <a:cxnLst/>
              <a:rect l="l" t="t" r="r" b="b"/>
              <a:pathLst>
                <a:path w="14009" h="8520" extrusionOk="0">
                  <a:moveTo>
                    <a:pt x="8140" y="1"/>
                  </a:moveTo>
                  <a:lnTo>
                    <a:pt x="7383" y="190"/>
                  </a:lnTo>
                  <a:lnTo>
                    <a:pt x="5301" y="758"/>
                  </a:lnTo>
                  <a:lnTo>
                    <a:pt x="3218" y="1515"/>
                  </a:lnTo>
                  <a:lnTo>
                    <a:pt x="2461" y="2083"/>
                  </a:lnTo>
                  <a:lnTo>
                    <a:pt x="1704" y="2840"/>
                  </a:lnTo>
                  <a:lnTo>
                    <a:pt x="190" y="4355"/>
                  </a:lnTo>
                  <a:lnTo>
                    <a:pt x="0" y="4733"/>
                  </a:lnTo>
                  <a:lnTo>
                    <a:pt x="0" y="5301"/>
                  </a:lnTo>
                  <a:lnTo>
                    <a:pt x="0" y="5869"/>
                  </a:lnTo>
                  <a:lnTo>
                    <a:pt x="190" y="6626"/>
                  </a:lnTo>
                  <a:lnTo>
                    <a:pt x="758" y="7383"/>
                  </a:lnTo>
                  <a:lnTo>
                    <a:pt x="1326" y="7951"/>
                  </a:lnTo>
                  <a:lnTo>
                    <a:pt x="2272" y="8519"/>
                  </a:lnTo>
                  <a:lnTo>
                    <a:pt x="3976" y="8519"/>
                  </a:lnTo>
                  <a:lnTo>
                    <a:pt x="4354" y="8330"/>
                  </a:lnTo>
                  <a:lnTo>
                    <a:pt x="5111" y="7573"/>
                  </a:lnTo>
                  <a:lnTo>
                    <a:pt x="5490" y="6816"/>
                  </a:lnTo>
                  <a:lnTo>
                    <a:pt x="5490" y="6437"/>
                  </a:lnTo>
                  <a:lnTo>
                    <a:pt x="5301" y="5869"/>
                  </a:lnTo>
                  <a:lnTo>
                    <a:pt x="6247" y="6626"/>
                  </a:lnTo>
                  <a:lnTo>
                    <a:pt x="7383" y="7383"/>
                  </a:lnTo>
                  <a:lnTo>
                    <a:pt x="7951" y="7383"/>
                  </a:lnTo>
                  <a:lnTo>
                    <a:pt x="8708" y="7573"/>
                  </a:lnTo>
                  <a:lnTo>
                    <a:pt x="9276" y="7383"/>
                  </a:lnTo>
                  <a:lnTo>
                    <a:pt x="9844" y="7194"/>
                  </a:lnTo>
                  <a:lnTo>
                    <a:pt x="10412" y="6816"/>
                  </a:lnTo>
                  <a:lnTo>
                    <a:pt x="10790" y="6437"/>
                  </a:lnTo>
                  <a:lnTo>
                    <a:pt x="10980" y="5869"/>
                  </a:lnTo>
                  <a:lnTo>
                    <a:pt x="10980" y="5112"/>
                  </a:lnTo>
                  <a:lnTo>
                    <a:pt x="11547" y="5680"/>
                  </a:lnTo>
                  <a:lnTo>
                    <a:pt x="12305" y="5869"/>
                  </a:lnTo>
                  <a:lnTo>
                    <a:pt x="13062" y="5869"/>
                  </a:lnTo>
                  <a:lnTo>
                    <a:pt x="13440" y="5680"/>
                  </a:lnTo>
                  <a:lnTo>
                    <a:pt x="13630" y="5301"/>
                  </a:lnTo>
                  <a:lnTo>
                    <a:pt x="14008" y="4923"/>
                  </a:lnTo>
                  <a:lnTo>
                    <a:pt x="14008" y="4544"/>
                  </a:lnTo>
                  <a:lnTo>
                    <a:pt x="13630" y="3598"/>
                  </a:lnTo>
                  <a:lnTo>
                    <a:pt x="13251" y="2840"/>
                  </a:lnTo>
                  <a:lnTo>
                    <a:pt x="12494" y="2083"/>
                  </a:lnTo>
                  <a:lnTo>
                    <a:pt x="11737" y="1515"/>
                  </a:lnTo>
                  <a:lnTo>
                    <a:pt x="10980" y="947"/>
                  </a:lnTo>
                  <a:lnTo>
                    <a:pt x="10033" y="380"/>
                  </a:lnTo>
                  <a:lnTo>
                    <a:pt x="9087" y="190"/>
                  </a:lnTo>
                  <a:lnTo>
                    <a:pt x="8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5773689" y="41442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939609" y="199683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6989734" y="578119"/>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5017542" y="3606538"/>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7309332" y="1310856"/>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6974148" y="3279157"/>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7340505" y="2538596"/>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5146167" y="2702307"/>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Dainų šventės pradžia Kaune - priespaudai nepavaldi revoliucija">
            <a:extLst>
              <a:ext uri="{FF2B5EF4-FFF2-40B4-BE49-F238E27FC236}">
                <a16:creationId xmlns:a16="http://schemas.microsoft.com/office/drawing/2014/main" id="{6C14A5D2-4803-4D4D-8957-35103F23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60" y="26415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rmoji lietuvių dainų šventė 1924 m. rugpjūčio 23 ir 25 d. Kaune. 1924-08-23  | Europeana">
            <a:extLst>
              <a:ext uri="{FF2B5EF4-FFF2-40B4-BE49-F238E27FC236}">
                <a16:creationId xmlns:a16="http://schemas.microsoft.com/office/drawing/2014/main" id="{38F8934D-7CFF-4223-A6BF-887DE1C2E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804" y="2638018"/>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6" name="Google Shape;476;p34"/>
          <p:cNvGrpSpPr/>
          <p:nvPr/>
        </p:nvGrpSpPr>
        <p:grpSpPr>
          <a:xfrm>
            <a:off x="7741126" y="2952677"/>
            <a:ext cx="613201" cy="1598131"/>
            <a:chOff x="7741126" y="2952677"/>
            <a:chExt cx="613201" cy="1598131"/>
          </a:xfrm>
        </p:grpSpPr>
        <p:sp>
          <p:nvSpPr>
            <p:cNvPr id="477" name="Google Shape;477;p34"/>
            <p:cNvSpPr/>
            <p:nvPr/>
          </p:nvSpPr>
          <p:spPr>
            <a:xfrm>
              <a:off x="7741126" y="2952677"/>
              <a:ext cx="613201" cy="1598131"/>
            </a:xfrm>
            <a:custGeom>
              <a:avLst/>
              <a:gdLst/>
              <a:ahLst/>
              <a:cxnLst/>
              <a:rect l="l" t="t" r="r" b="b"/>
              <a:pathLst>
                <a:path w="20732" h="54032" extrusionOk="0">
                  <a:moveTo>
                    <a:pt x="17481" y="1446"/>
                  </a:moveTo>
                  <a:lnTo>
                    <a:pt x="17337" y="2312"/>
                  </a:lnTo>
                  <a:lnTo>
                    <a:pt x="17192" y="3107"/>
                  </a:lnTo>
                  <a:lnTo>
                    <a:pt x="16614" y="2962"/>
                  </a:lnTo>
                  <a:lnTo>
                    <a:pt x="16759" y="2168"/>
                  </a:lnTo>
                  <a:lnTo>
                    <a:pt x="16903" y="1446"/>
                  </a:lnTo>
                  <a:close/>
                  <a:moveTo>
                    <a:pt x="18493" y="1662"/>
                  </a:moveTo>
                  <a:lnTo>
                    <a:pt x="19070" y="1879"/>
                  </a:lnTo>
                  <a:lnTo>
                    <a:pt x="18998" y="2601"/>
                  </a:lnTo>
                  <a:lnTo>
                    <a:pt x="18781" y="3468"/>
                  </a:lnTo>
                  <a:lnTo>
                    <a:pt x="18204" y="3251"/>
                  </a:lnTo>
                  <a:lnTo>
                    <a:pt x="18348" y="2457"/>
                  </a:lnTo>
                  <a:lnTo>
                    <a:pt x="18493" y="1662"/>
                  </a:lnTo>
                  <a:close/>
                  <a:moveTo>
                    <a:pt x="16470" y="3613"/>
                  </a:moveTo>
                  <a:lnTo>
                    <a:pt x="17048" y="3685"/>
                  </a:lnTo>
                  <a:lnTo>
                    <a:pt x="16903" y="4768"/>
                  </a:lnTo>
                  <a:lnTo>
                    <a:pt x="16253" y="4624"/>
                  </a:lnTo>
                  <a:lnTo>
                    <a:pt x="16470" y="3613"/>
                  </a:lnTo>
                  <a:close/>
                  <a:moveTo>
                    <a:pt x="18059" y="3901"/>
                  </a:moveTo>
                  <a:lnTo>
                    <a:pt x="18637" y="3974"/>
                  </a:lnTo>
                  <a:lnTo>
                    <a:pt x="18420" y="5057"/>
                  </a:lnTo>
                  <a:lnTo>
                    <a:pt x="17915" y="4913"/>
                  </a:lnTo>
                  <a:lnTo>
                    <a:pt x="18059" y="3901"/>
                  </a:lnTo>
                  <a:close/>
                  <a:moveTo>
                    <a:pt x="16181" y="5202"/>
                  </a:moveTo>
                  <a:lnTo>
                    <a:pt x="16759" y="5274"/>
                  </a:lnTo>
                  <a:lnTo>
                    <a:pt x="16687" y="5852"/>
                  </a:lnTo>
                  <a:lnTo>
                    <a:pt x="16542" y="6357"/>
                  </a:lnTo>
                  <a:lnTo>
                    <a:pt x="15964" y="6213"/>
                  </a:lnTo>
                  <a:lnTo>
                    <a:pt x="16181" y="5202"/>
                  </a:lnTo>
                  <a:close/>
                  <a:moveTo>
                    <a:pt x="17698" y="5418"/>
                  </a:moveTo>
                  <a:lnTo>
                    <a:pt x="18348" y="5563"/>
                  </a:lnTo>
                  <a:lnTo>
                    <a:pt x="18131" y="6719"/>
                  </a:lnTo>
                  <a:lnTo>
                    <a:pt x="17481" y="6574"/>
                  </a:lnTo>
                  <a:lnTo>
                    <a:pt x="17626" y="5996"/>
                  </a:lnTo>
                  <a:lnTo>
                    <a:pt x="17698" y="5418"/>
                  </a:lnTo>
                  <a:close/>
                  <a:moveTo>
                    <a:pt x="15820" y="6791"/>
                  </a:moveTo>
                  <a:lnTo>
                    <a:pt x="16470" y="6935"/>
                  </a:lnTo>
                  <a:lnTo>
                    <a:pt x="16326" y="7658"/>
                  </a:lnTo>
                  <a:lnTo>
                    <a:pt x="15675" y="7585"/>
                  </a:lnTo>
                  <a:lnTo>
                    <a:pt x="15820" y="6791"/>
                  </a:lnTo>
                  <a:close/>
                  <a:moveTo>
                    <a:pt x="17337" y="7080"/>
                  </a:moveTo>
                  <a:lnTo>
                    <a:pt x="17987" y="7296"/>
                  </a:lnTo>
                  <a:lnTo>
                    <a:pt x="17842" y="7947"/>
                  </a:lnTo>
                  <a:lnTo>
                    <a:pt x="17192" y="7874"/>
                  </a:lnTo>
                  <a:lnTo>
                    <a:pt x="17337" y="7080"/>
                  </a:lnTo>
                  <a:close/>
                  <a:moveTo>
                    <a:pt x="18348" y="1"/>
                  </a:moveTo>
                  <a:lnTo>
                    <a:pt x="17626" y="73"/>
                  </a:lnTo>
                  <a:lnTo>
                    <a:pt x="16903" y="218"/>
                  </a:lnTo>
                  <a:lnTo>
                    <a:pt x="16181" y="218"/>
                  </a:lnTo>
                  <a:lnTo>
                    <a:pt x="16109" y="868"/>
                  </a:lnTo>
                  <a:lnTo>
                    <a:pt x="15964" y="1518"/>
                  </a:lnTo>
                  <a:lnTo>
                    <a:pt x="15892" y="2168"/>
                  </a:lnTo>
                  <a:lnTo>
                    <a:pt x="15748" y="2746"/>
                  </a:lnTo>
                  <a:lnTo>
                    <a:pt x="15314" y="2673"/>
                  </a:lnTo>
                  <a:lnTo>
                    <a:pt x="15025" y="2385"/>
                  </a:lnTo>
                  <a:lnTo>
                    <a:pt x="14664" y="2529"/>
                  </a:lnTo>
                  <a:lnTo>
                    <a:pt x="14520" y="3251"/>
                  </a:lnTo>
                  <a:lnTo>
                    <a:pt x="14736" y="3613"/>
                  </a:lnTo>
                  <a:lnTo>
                    <a:pt x="15170" y="3396"/>
                  </a:lnTo>
                  <a:lnTo>
                    <a:pt x="15170" y="3324"/>
                  </a:lnTo>
                  <a:lnTo>
                    <a:pt x="15603" y="3396"/>
                  </a:lnTo>
                  <a:lnTo>
                    <a:pt x="15387" y="4479"/>
                  </a:lnTo>
                  <a:lnTo>
                    <a:pt x="14881" y="4407"/>
                  </a:lnTo>
                  <a:lnTo>
                    <a:pt x="14953" y="4263"/>
                  </a:lnTo>
                  <a:lnTo>
                    <a:pt x="14736" y="3901"/>
                  </a:lnTo>
                  <a:lnTo>
                    <a:pt x="14303" y="4118"/>
                  </a:lnTo>
                  <a:lnTo>
                    <a:pt x="14159" y="4840"/>
                  </a:lnTo>
                  <a:lnTo>
                    <a:pt x="14447" y="5202"/>
                  </a:lnTo>
                  <a:lnTo>
                    <a:pt x="14881" y="4985"/>
                  </a:lnTo>
                  <a:lnTo>
                    <a:pt x="15314" y="4985"/>
                  </a:lnTo>
                  <a:lnTo>
                    <a:pt x="15098" y="6068"/>
                  </a:lnTo>
                  <a:lnTo>
                    <a:pt x="14592" y="5924"/>
                  </a:lnTo>
                  <a:lnTo>
                    <a:pt x="14375" y="5418"/>
                  </a:lnTo>
                  <a:lnTo>
                    <a:pt x="14014" y="5780"/>
                  </a:lnTo>
                  <a:lnTo>
                    <a:pt x="13870" y="6430"/>
                  </a:lnTo>
                  <a:lnTo>
                    <a:pt x="14086" y="6863"/>
                  </a:lnTo>
                  <a:lnTo>
                    <a:pt x="14447" y="6574"/>
                  </a:lnTo>
                  <a:lnTo>
                    <a:pt x="14953" y="6646"/>
                  </a:lnTo>
                  <a:lnTo>
                    <a:pt x="14809" y="7296"/>
                  </a:lnTo>
                  <a:lnTo>
                    <a:pt x="14736" y="7874"/>
                  </a:lnTo>
                  <a:lnTo>
                    <a:pt x="15098" y="8452"/>
                  </a:lnTo>
                  <a:lnTo>
                    <a:pt x="15387" y="9030"/>
                  </a:lnTo>
                  <a:lnTo>
                    <a:pt x="16470" y="9247"/>
                  </a:lnTo>
                  <a:lnTo>
                    <a:pt x="17481" y="9391"/>
                  </a:lnTo>
                  <a:lnTo>
                    <a:pt x="18059" y="9102"/>
                  </a:lnTo>
                  <a:lnTo>
                    <a:pt x="18637" y="8669"/>
                  </a:lnTo>
                  <a:lnTo>
                    <a:pt x="18709" y="8019"/>
                  </a:lnTo>
                  <a:lnTo>
                    <a:pt x="18854" y="7369"/>
                  </a:lnTo>
                  <a:lnTo>
                    <a:pt x="19359" y="7441"/>
                  </a:lnTo>
                  <a:lnTo>
                    <a:pt x="19359" y="7585"/>
                  </a:lnTo>
                  <a:lnTo>
                    <a:pt x="19576" y="7874"/>
                  </a:lnTo>
                  <a:lnTo>
                    <a:pt x="20009" y="7658"/>
                  </a:lnTo>
                  <a:lnTo>
                    <a:pt x="20082" y="7008"/>
                  </a:lnTo>
                  <a:lnTo>
                    <a:pt x="19865" y="6646"/>
                  </a:lnTo>
                  <a:lnTo>
                    <a:pt x="19504" y="6863"/>
                  </a:lnTo>
                  <a:lnTo>
                    <a:pt x="18998" y="6791"/>
                  </a:lnTo>
                  <a:lnTo>
                    <a:pt x="19215" y="5780"/>
                  </a:lnTo>
                  <a:lnTo>
                    <a:pt x="19648" y="5852"/>
                  </a:lnTo>
                  <a:lnTo>
                    <a:pt x="19648" y="5924"/>
                  </a:lnTo>
                  <a:lnTo>
                    <a:pt x="19937" y="6357"/>
                  </a:lnTo>
                  <a:lnTo>
                    <a:pt x="20298" y="6068"/>
                  </a:lnTo>
                  <a:lnTo>
                    <a:pt x="20443" y="5346"/>
                  </a:lnTo>
                  <a:lnTo>
                    <a:pt x="20154" y="4985"/>
                  </a:lnTo>
                  <a:lnTo>
                    <a:pt x="19793" y="5202"/>
                  </a:lnTo>
                  <a:lnTo>
                    <a:pt x="19793" y="5274"/>
                  </a:lnTo>
                  <a:lnTo>
                    <a:pt x="19359" y="5202"/>
                  </a:lnTo>
                  <a:lnTo>
                    <a:pt x="19504" y="4118"/>
                  </a:lnTo>
                  <a:lnTo>
                    <a:pt x="19937" y="4335"/>
                  </a:lnTo>
                  <a:lnTo>
                    <a:pt x="20226" y="4768"/>
                  </a:lnTo>
                  <a:lnTo>
                    <a:pt x="20587" y="4407"/>
                  </a:lnTo>
                  <a:lnTo>
                    <a:pt x="20732" y="3757"/>
                  </a:lnTo>
                  <a:lnTo>
                    <a:pt x="20515" y="3396"/>
                  </a:lnTo>
                  <a:lnTo>
                    <a:pt x="20154" y="3613"/>
                  </a:lnTo>
                  <a:lnTo>
                    <a:pt x="20082" y="3685"/>
                  </a:lnTo>
                  <a:lnTo>
                    <a:pt x="19648" y="3540"/>
                  </a:lnTo>
                  <a:lnTo>
                    <a:pt x="19865" y="2746"/>
                  </a:lnTo>
                  <a:lnTo>
                    <a:pt x="20009" y="1879"/>
                  </a:lnTo>
                  <a:lnTo>
                    <a:pt x="20154" y="1084"/>
                  </a:lnTo>
                  <a:lnTo>
                    <a:pt x="19576" y="723"/>
                  </a:lnTo>
                  <a:lnTo>
                    <a:pt x="18998" y="362"/>
                  </a:lnTo>
                  <a:lnTo>
                    <a:pt x="18348" y="1"/>
                  </a:lnTo>
                  <a:close/>
                  <a:moveTo>
                    <a:pt x="10402" y="35395"/>
                  </a:moveTo>
                  <a:lnTo>
                    <a:pt x="11125" y="35468"/>
                  </a:lnTo>
                  <a:lnTo>
                    <a:pt x="11847" y="35612"/>
                  </a:lnTo>
                  <a:lnTo>
                    <a:pt x="12353" y="36190"/>
                  </a:lnTo>
                  <a:lnTo>
                    <a:pt x="12642" y="36912"/>
                  </a:lnTo>
                  <a:lnTo>
                    <a:pt x="12714" y="37635"/>
                  </a:lnTo>
                  <a:lnTo>
                    <a:pt x="12353" y="38285"/>
                  </a:lnTo>
                  <a:lnTo>
                    <a:pt x="11847" y="38863"/>
                  </a:lnTo>
                  <a:lnTo>
                    <a:pt x="11197" y="39152"/>
                  </a:lnTo>
                  <a:lnTo>
                    <a:pt x="10402" y="39079"/>
                  </a:lnTo>
                  <a:lnTo>
                    <a:pt x="9680" y="38863"/>
                  </a:lnTo>
                  <a:lnTo>
                    <a:pt x="9247" y="38285"/>
                  </a:lnTo>
                  <a:lnTo>
                    <a:pt x="8958" y="37635"/>
                  </a:lnTo>
                  <a:lnTo>
                    <a:pt x="8958" y="36912"/>
                  </a:lnTo>
                  <a:lnTo>
                    <a:pt x="9247" y="36190"/>
                  </a:lnTo>
                  <a:lnTo>
                    <a:pt x="9680" y="35612"/>
                  </a:lnTo>
                  <a:lnTo>
                    <a:pt x="10402" y="35395"/>
                  </a:lnTo>
                  <a:close/>
                  <a:moveTo>
                    <a:pt x="8597" y="39874"/>
                  </a:moveTo>
                  <a:lnTo>
                    <a:pt x="9174" y="40018"/>
                  </a:lnTo>
                  <a:lnTo>
                    <a:pt x="9897" y="40091"/>
                  </a:lnTo>
                  <a:lnTo>
                    <a:pt x="10547" y="40235"/>
                  </a:lnTo>
                  <a:lnTo>
                    <a:pt x="11197" y="40379"/>
                  </a:lnTo>
                  <a:lnTo>
                    <a:pt x="11847" y="40524"/>
                  </a:lnTo>
                  <a:lnTo>
                    <a:pt x="11703" y="41535"/>
                  </a:lnTo>
                  <a:lnTo>
                    <a:pt x="10980" y="41391"/>
                  </a:lnTo>
                  <a:lnTo>
                    <a:pt x="10330" y="41174"/>
                  </a:lnTo>
                  <a:lnTo>
                    <a:pt x="9680" y="41030"/>
                  </a:lnTo>
                  <a:lnTo>
                    <a:pt x="9030" y="41030"/>
                  </a:lnTo>
                  <a:lnTo>
                    <a:pt x="8380" y="40813"/>
                  </a:lnTo>
                  <a:lnTo>
                    <a:pt x="8597" y="39874"/>
                  </a:lnTo>
                  <a:close/>
                  <a:moveTo>
                    <a:pt x="15242" y="9680"/>
                  </a:moveTo>
                  <a:lnTo>
                    <a:pt x="15170" y="10475"/>
                  </a:lnTo>
                  <a:lnTo>
                    <a:pt x="14881" y="11125"/>
                  </a:lnTo>
                  <a:lnTo>
                    <a:pt x="14736" y="11847"/>
                  </a:lnTo>
                  <a:lnTo>
                    <a:pt x="14520" y="12570"/>
                  </a:lnTo>
                  <a:lnTo>
                    <a:pt x="14447" y="13292"/>
                  </a:lnTo>
                  <a:lnTo>
                    <a:pt x="14231" y="14014"/>
                  </a:lnTo>
                  <a:lnTo>
                    <a:pt x="14014" y="14737"/>
                  </a:lnTo>
                  <a:lnTo>
                    <a:pt x="13870" y="15459"/>
                  </a:lnTo>
                  <a:lnTo>
                    <a:pt x="13725" y="16181"/>
                  </a:lnTo>
                  <a:lnTo>
                    <a:pt x="13581" y="16904"/>
                  </a:lnTo>
                  <a:lnTo>
                    <a:pt x="13364" y="17626"/>
                  </a:lnTo>
                  <a:lnTo>
                    <a:pt x="13219" y="18348"/>
                  </a:lnTo>
                  <a:lnTo>
                    <a:pt x="13075" y="19071"/>
                  </a:lnTo>
                  <a:lnTo>
                    <a:pt x="12858" y="19721"/>
                  </a:lnTo>
                  <a:lnTo>
                    <a:pt x="12714" y="20515"/>
                  </a:lnTo>
                  <a:lnTo>
                    <a:pt x="12497" y="21165"/>
                  </a:lnTo>
                  <a:lnTo>
                    <a:pt x="12353" y="21888"/>
                  </a:lnTo>
                  <a:lnTo>
                    <a:pt x="12208" y="22610"/>
                  </a:lnTo>
                  <a:lnTo>
                    <a:pt x="11992" y="23332"/>
                  </a:lnTo>
                  <a:lnTo>
                    <a:pt x="11775" y="24055"/>
                  </a:lnTo>
                  <a:lnTo>
                    <a:pt x="11703" y="24777"/>
                  </a:lnTo>
                  <a:lnTo>
                    <a:pt x="11558" y="25499"/>
                  </a:lnTo>
                  <a:lnTo>
                    <a:pt x="11341" y="26222"/>
                  </a:lnTo>
                  <a:lnTo>
                    <a:pt x="11197" y="26944"/>
                  </a:lnTo>
                  <a:lnTo>
                    <a:pt x="10980" y="27666"/>
                  </a:lnTo>
                  <a:lnTo>
                    <a:pt x="10836" y="28389"/>
                  </a:lnTo>
                  <a:lnTo>
                    <a:pt x="10691" y="29111"/>
                  </a:lnTo>
                  <a:lnTo>
                    <a:pt x="10475" y="29833"/>
                  </a:lnTo>
                  <a:lnTo>
                    <a:pt x="9030" y="29833"/>
                  </a:lnTo>
                  <a:lnTo>
                    <a:pt x="8308" y="29978"/>
                  </a:lnTo>
                  <a:lnTo>
                    <a:pt x="7585" y="30195"/>
                  </a:lnTo>
                  <a:lnTo>
                    <a:pt x="6935" y="30483"/>
                  </a:lnTo>
                  <a:lnTo>
                    <a:pt x="6357" y="30917"/>
                  </a:lnTo>
                  <a:lnTo>
                    <a:pt x="5779" y="31422"/>
                  </a:lnTo>
                  <a:lnTo>
                    <a:pt x="5490" y="32073"/>
                  </a:lnTo>
                  <a:lnTo>
                    <a:pt x="5202" y="32795"/>
                  </a:lnTo>
                  <a:lnTo>
                    <a:pt x="5057" y="33517"/>
                  </a:lnTo>
                  <a:lnTo>
                    <a:pt x="4985" y="34240"/>
                  </a:lnTo>
                  <a:lnTo>
                    <a:pt x="4985" y="34962"/>
                  </a:lnTo>
                  <a:lnTo>
                    <a:pt x="5057" y="35684"/>
                  </a:lnTo>
                  <a:lnTo>
                    <a:pt x="5129" y="36407"/>
                  </a:lnTo>
                  <a:lnTo>
                    <a:pt x="5057" y="37129"/>
                  </a:lnTo>
                  <a:lnTo>
                    <a:pt x="5129" y="37851"/>
                  </a:lnTo>
                  <a:lnTo>
                    <a:pt x="4840" y="38574"/>
                  </a:lnTo>
                  <a:lnTo>
                    <a:pt x="4624" y="39224"/>
                  </a:lnTo>
                  <a:lnTo>
                    <a:pt x="4263" y="39874"/>
                  </a:lnTo>
                  <a:lnTo>
                    <a:pt x="3757" y="40379"/>
                  </a:lnTo>
                  <a:lnTo>
                    <a:pt x="3251" y="40885"/>
                  </a:lnTo>
                  <a:lnTo>
                    <a:pt x="2746" y="41391"/>
                  </a:lnTo>
                  <a:lnTo>
                    <a:pt x="2240" y="41896"/>
                  </a:lnTo>
                  <a:lnTo>
                    <a:pt x="1807" y="42474"/>
                  </a:lnTo>
                  <a:lnTo>
                    <a:pt x="1373" y="43052"/>
                  </a:lnTo>
                  <a:lnTo>
                    <a:pt x="1012" y="43702"/>
                  </a:lnTo>
                  <a:lnTo>
                    <a:pt x="723" y="44352"/>
                  </a:lnTo>
                  <a:lnTo>
                    <a:pt x="434" y="45002"/>
                  </a:lnTo>
                  <a:lnTo>
                    <a:pt x="290" y="45725"/>
                  </a:lnTo>
                  <a:lnTo>
                    <a:pt x="73" y="46447"/>
                  </a:lnTo>
                  <a:lnTo>
                    <a:pt x="1" y="47169"/>
                  </a:lnTo>
                  <a:lnTo>
                    <a:pt x="1" y="47892"/>
                  </a:lnTo>
                  <a:lnTo>
                    <a:pt x="217" y="48542"/>
                  </a:lnTo>
                  <a:lnTo>
                    <a:pt x="362" y="49264"/>
                  </a:lnTo>
                  <a:lnTo>
                    <a:pt x="723" y="49914"/>
                  </a:lnTo>
                  <a:lnTo>
                    <a:pt x="1156" y="50492"/>
                  </a:lnTo>
                  <a:lnTo>
                    <a:pt x="1590" y="50998"/>
                  </a:lnTo>
                  <a:lnTo>
                    <a:pt x="2168" y="51503"/>
                  </a:lnTo>
                  <a:lnTo>
                    <a:pt x="2746" y="51937"/>
                  </a:lnTo>
                  <a:lnTo>
                    <a:pt x="3396" y="52226"/>
                  </a:lnTo>
                  <a:lnTo>
                    <a:pt x="4046" y="52587"/>
                  </a:lnTo>
                  <a:lnTo>
                    <a:pt x="4624" y="52876"/>
                  </a:lnTo>
                  <a:lnTo>
                    <a:pt x="5346" y="53093"/>
                  </a:lnTo>
                  <a:lnTo>
                    <a:pt x="5996" y="53309"/>
                  </a:lnTo>
                  <a:lnTo>
                    <a:pt x="6718" y="53526"/>
                  </a:lnTo>
                  <a:lnTo>
                    <a:pt x="7441" y="53670"/>
                  </a:lnTo>
                  <a:lnTo>
                    <a:pt x="7441" y="53598"/>
                  </a:lnTo>
                  <a:lnTo>
                    <a:pt x="7513" y="53670"/>
                  </a:lnTo>
                  <a:lnTo>
                    <a:pt x="8235" y="53815"/>
                  </a:lnTo>
                  <a:lnTo>
                    <a:pt x="8885" y="53959"/>
                  </a:lnTo>
                  <a:lnTo>
                    <a:pt x="9608" y="54032"/>
                  </a:lnTo>
                  <a:lnTo>
                    <a:pt x="11052" y="54032"/>
                  </a:lnTo>
                  <a:lnTo>
                    <a:pt x="11775" y="53959"/>
                  </a:lnTo>
                  <a:lnTo>
                    <a:pt x="12497" y="53959"/>
                  </a:lnTo>
                  <a:lnTo>
                    <a:pt x="13219" y="53743"/>
                  </a:lnTo>
                  <a:lnTo>
                    <a:pt x="13870" y="53526"/>
                  </a:lnTo>
                  <a:lnTo>
                    <a:pt x="14520" y="53165"/>
                  </a:lnTo>
                  <a:lnTo>
                    <a:pt x="15098" y="52804"/>
                  </a:lnTo>
                  <a:lnTo>
                    <a:pt x="15675" y="52370"/>
                  </a:lnTo>
                  <a:lnTo>
                    <a:pt x="16181" y="51792"/>
                  </a:lnTo>
                  <a:lnTo>
                    <a:pt x="16542" y="51215"/>
                  </a:lnTo>
                  <a:lnTo>
                    <a:pt x="16831" y="50492"/>
                  </a:lnTo>
                  <a:lnTo>
                    <a:pt x="17048" y="49842"/>
                  </a:lnTo>
                  <a:lnTo>
                    <a:pt x="17192" y="49120"/>
                  </a:lnTo>
                  <a:lnTo>
                    <a:pt x="17265" y="48397"/>
                  </a:lnTo>
                  <a:lnTo>
                    <a:pt x="17265" y="47747"/>
                  </a:lnTo>
                  <a:lnTo>
                    <a:pt x="17192" y="47025"/>
                  </a:lnTo>
                  <a:lnTo>
                    <a:pt x="17120" y="46303"/>
                  </a:lnTo>
                  <a:lnTo>
                    <a:pt x="17048" y="45580"/>
                  </a:lnTo>
                  <a:lnTo>
                    <a:pt x="16831" y="44930"/>
                  </a:lnTo>
                  <a:lnTo>
                    <a:pt x="16614" y="44208"/>
                  </a:lnTo>
                  <a:lnTo>
                    <a:pt x="16253" y="43558"/>
                  </a:lnTo>
                  <a:lnTo>
                    <a:pt x="16037" y="42835"/>
                  </a:lnTo>
                  <a:lnTo>
                    <a:pt x="15820" y="42185"/>
                  </a:lnTo>
                  <a:lnTo>
                    <a:pt x="15675" y="41463"/>
                  </a:lnTo>
                  <a:lnTo>
                    <a:pt x="15675" y="40741"/>
                  </a:lnTo>
                  <a:lnTo>
                    <a:pt x="15820" y="40018"/>
                  </a:lnTo>
                  <a:lnTo>
                    <a:pt x="16037" y="39368"/>
                  </a:lnTo>
                  <a:lnTo>
                    <a:pt x="16398" y="38718"/>
                  </a:lnTo>
                  <a:lnTo>
                    <a:pt x="16687" y="37996"/>
                  </a:lnTo>
                  <a:lnTo>
                    <a:pt x="16976" y="37346"/>
                  </a:lnTo>
                  <a:lnTo>
                    <a:pt x="17265" y="36696"/>
                  </a:lnTo>
                  <a:lnTo>
                    <a:pt x="17481" y="35973"/>
                  </a:lnTo>
                  <a:lnTo>
                    <a:pt x="17626" y="35251"/>
                  </a:lnTo>
                  <a:lnTo>
                    <a:pt x="17626" y="34529"/>
                  </a:lnTo>
                  <a:lnTo>
                    <a:pt x="17626" y="33806"/>
                  </a:lnTo>
                  <a:lnTo>
                    <a:pt x="17409" y="33156"/>
                  </a:lnTo>
                  <a:lnTo>
                    <a:pt x="16976" y="32506"/>
                  </a:lnTo>
                  <a:lnTo>
                    <a:pt x="16470" y="32000"/>
                  </a:lnTo>
                  <a:lnTo>
                    <a:pt x="15892" y="31495"/>
                  </a:lnTo>
                  <a:lnTo>
                    <a:pt x="15242" y="31206"/>
                  </a:lnTo>
                  <a:lnTo>
                    <a:pt x="14664" y="30772"/>
                  </a:lnTo>
                  <a:lnTo>
                    <a:pt x="14014" y="30483"/>
                  </a:lnTo>
                  <a:lnTo>
                    <a:pt x="14086" y="29761"/>
                  </a:lnTo>
                  <a:lnTo>
                    <a:pt x="14231" y="29039"/>
                  </a:lnTo>
                  <a:lnTo>
                    <a:pt x="14375" y="28316"/>
                  </a:lnTo>
                  <a:lnTo>
                    <a:pt x="14447" y="27594"/>
                  </a:lnTo>
                  <a:lnTo>
                    <a:pt x="14520" y="26872"/>
                  </a:lnTo>
                  <a:lnTo>
                    <a:pt x="14736" y="26149"/>
                  </a:lnTo>
                  <a:lnTo>
                    <a:pt x="14809" y="25427"/>
                  </a:lnTo>
                  <a:lnTo>
                    <a:pt x="14881" y="24705"/>
                  </a:lnTo>
                  <a:lnTo>
                    <a:pt x="15025" y="23982"/>
                  </a:lnTo>
                  <a:lnTo>
                    <a:pt x="15242" y="23260"/>
                  </a:lnTo>
                  <a:lnTo>
                    <a:pt x="15314" y="22538"/>
                  </a:lnTo>
                  <a:lnTo>
                    <a:pt x="15387" y="21815"/>
                  </a:lnTo>
                  <a:lnTo>
                    <a:pt x="15603" y="21093"/>
                  </a:lnTo>
                  <a:lnTo>
                    <a:pt x="15675" y="20299"/>
                  </a:lnTo>
                  <a:lnTo>
                    <a:pt x="15748" y="19576"/>
                  </a:lnTo>
                  <a:lnTo>
                    <a:pt x="15964" y="18926"/>
                  </a:lnTo>
                  <a:lnTo>
                    <a:pt x="16037" y="18131"/>
                  </a:lnTo>
                  <a:lnTo>
                    <a:pt x="16181" y="17409"/>
                  </a:lnTo>
                  <a:lnTo>
                    <a:pt x="16253" y="16687"/>
                  </a:lnTo>
                  <a:lnTo>
                    <a:pt x="16398" y="15964"/>
                  </a:lnTo>
                  <a:lnTo>
                    <a:pt x="16542" y="15242"/>
                  </a:lnTo>
                  <a:lnTo>
                    <a:pt x="16687" y="14520"/>
                  </a:lnTo>
                  <a:lnTo>
                    <a:pt x="16759" y="13797"/>
                  </a:lnTo>
                  <a:lnTo>
                    <a:pt x="16976" y="13075"/>
                  </a:lnTo>
                  <a:lnTo>
                    <a:pt x="16976" y="12353"/>
                  </a:lnTo>
                  <a:lnTo>
                    <a:pt x="17192" y="11630"/>
                  </a:lnTo>
                  <a:lnTo>
                    <a:pt x="17337" y="10908"/>
                  </a:lnTo>
                  <a:lnTo>
                    <a:pt x="17409" y="10186"/>
                  </a:lnTo>
                  <a:lnTo>
                    <a:pt x="16398" y="9897"/>
                  </a:lnTo>
                  <a:lnTo>
                    <a:pt x="16253" y="9969"/>
                  </a:lnTo>
                  <a:lnTo>
                    <a:pt x="15242" y="968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7741126" y="3238987"/>
              <a:ext cx="521333" cy="1311821"/>
            </a:xfrm>
            <a:custGeom>
              <a:avLst/>
              <a:gdLst/>
              <a:ahLst/>
              <a:cxnLst/>
              <a:rect l="l" t="t" r="r" b="b"/>
              <a:pathLst>
                <a:path w="17626" h="44352" fill="none" extrusionOk="0">
                  <a:moveTo>
                    <a:pt x="15242" y="0"/>
                  </a:moveTo>
                  <a:lnTo>
                    <a:pt x="15170" y="795"/>
                  </a:lnTo>
                  <a:lnTo>
                    <a:pt x="14881" y="1445"/>
                  </a:lnTo>
                  <a:lnTo>
                    <a:pt x="14736" y="2167"/>
                  </a:lnTo>
                  <a:lnTo>
                    <a:pt x="14520" y="2890"/>
                  </a:lnTo>
                  <a:lnTo>
                    <a:pt x="14447" y="3612"/>
                  </a:lnTo>
                  <a:lnTo>
                    <a:pt x="14231" y="4334"/>
                  </a:lnTo>
                  <a:lnTo>
                    <a:pt x="14014" y="5057"/>
                  </a:lnTo>
                  <a:lnTo>
                    <a:pt x="13870" y="5779"/>
                  </a:lnTo>
                  <a:lnTo>
                    <a:pt x="13725" y="6501"/>
                  </a:lnTo>
                  <a:lnTo>
                    <a:pt x="13581" y="7224"/>
                  </a:lnTo>
                  <a:lnTo>
                    <a:pt x="13364" y="7946"/>
                  </a:lnTo>
                  <a:lnTo>
                    <a:pt x="13219" y="8668"/>
                  </a:lnTo>
                  <a:lnTo>
                    <a:pt x="13075" y="9391"/>
                  </a:lnTo>
                  <a:lnTo>
                    <a:pt x="12858" y="10041"/>
                  </a:lnTo>
                  <a:lnTo>
                    <a:pt x="12714" y="10835"/>
                  </a:lnTo>
                  <a:lnTo>
                    <a:pt x="12497" y="11485"/>
                  </a:lnTo>
                  <a:lnTo>
                    <a:pt x="12353" y="12208"/>
                  </a:lnTo>
                  <a:lnTo>
                    <a:pt x="12208" y="12930"/>
                  </a:lnTo>
                  <a:lnTo>
                    <a:pt x="11992" y="13652"/>
                  </a:lnTo>
                  <a:lnTo>
                    <a:pt x="11775" y="14375"/>
                  </a:lnTo>
                  <a:lnTo>
                    <a:pt x="11703" y="15097"/>
                  </a:lnTo>
                  <a:lnTo>
                    <a:pt x="11558" y="15819"/>
                  </a:lnTo>
                  <a:lnTo>
                    <a:pt x="11341" y="16542"/>
                  </a:lnTo>
                  <a:lnTo>
                    <a:pt x="11197" y="17264"/>
                  </a:lnTo>
                  <a:lnTo>
                    <a:pt x="10980" y="17986"/>
                  </a:lnTo>
                  <a:lnTo>
                    <a:pt x="10836" y="18709"/>
                  </a:lnTo>
                  <a:lnTo>
                    <a:pt x="10691" y="19431"/>
                  </a:lnTo>
                  <a:lnTo>
                    <a:pt x="10475" y="20153"/>
                  </a:lnTo>
                  <a:lnTo>
                    <a:pt x="9752" y="20153"/>
                  </a:lnTo>
                  <a:lnTo>
                    <a:pt x="9030" y="20153"/>
                  </a:lnTo>
                  <a:lnTo>
                    <a:pt x="8308" y="20298"/>
                  </a:lnTo>
                  <a:lnTo>
                    <a:pt x="7585" y="20515"/>
                  </a:lnTo>
                  <a:lnTo>
                    <a:pt x="6935" y="20803"/>
                  </a:lnTo>
                  <a:lnTo>
                    <a:pt x="6357" y="21237"/>
                  </a:lnTo>
                  <a:lnTo>
                    <a:pt x="5779" y="21742"/>
                  </a:lnTo>
                  <a:lnTo>
                    <a:pt x="5490" y="22393"/>
                  </a:lnTo>
                  <a:lnTo>
                    <a:pt x="5202" y="23115"/>
                  </a:lnTo>
                  <a:lnTo>
                    <a:pt x="5057" y="23837"/>
                  </a:lnTo>
                  <a:lnTo>
                    <a:pt x="4985" y="24560"/>
                  </a:lnTo>
                  <a:lnTo>
                    <a:pt x="4985" y="25282"/>
                  </a:lnTo>
                  <a:lnTo>
                    <a:pt x="5057" y="26004"/>
                  </a:lnTo>
                  <a:lnTo>
                    <a:pt x="5129" y="26727"/>
                  </a:lnTo>
                  <a:lnTo>
                    <a:pt x="5057" y="27449"/>
                  </a:lnTo>
                  <a:lnTo>
                    <a:pt x="5129" y="28171"/>
                  </a:lnTo>
                  <a:lnTo>
                    <a:pt x="4840" y="28894"/>
                  </a:lnTo>
                  <a:lnTo>
                    <a:pt x="4624" y="29544"/>
                  </a:lnTo>
                  <a:lnTo>
                    <a:pt x="4263" y="30194"/>
                  </a:lnTo>
                  <a:lnTo>
                    <a:pt x="3757" y="30699"/>
                  </a:lnTo>
                  <a:lnTo>
                    <a:pt x="3251" y="31205"/>
                  </a:lnTo>
                  <a:lnTo>
                    <a:pt x="2746" y="31711"/>
                  </a:lnTo>
                  <a:lnTo>
                    <a:pt x="2240" y="32216"/>
                  </a:lnTo>
                  <a:lnTo>
                    <a:pt x="1807" y="32794"/>
                  </a:lnTo>
                  <a:lnTo>
                    <a:pt x="1373" y="33372"/>
                  </a:lnTo>
                  <a:lnTo>
                    <a:pt x="1012" y="34022"/>
                  </a:lnTo>
                  <a:lnTo>
                    <a:pt x="723" y="34672"/>
                  </a:lnTo>
                  <a:lnTo>
                    <a:pt x="434" y="35322"/>
                  </a:lnTo>
                  <a:lnTo>
                    <a:pt x="290" y="36045"/>
                  </a:lnTo>
                  <a:lnTo>
                    <a:pt x="73" y="36767"/>
                  </a:lnTo>
                  <a:lnTo>
                    <a:pt x="1" y="37489"/>
                  </a:lnTo>
                  <a:lnTo>
                    <a:pt x="1" y="38212"/>
                  </a:lnTo>
                  <a:lnTo>
                    <a:pt x="217" y="38862"/>
                  </a:lnTo>
                  <a:lnTo>
                    <a:pt x="362" y="39584"/>
                  </a:lnTo>
                  <a:lnTo>
                    <a:pt x="723" y="40234"/>
                  </a:lnTo>
                  <a:lnTo>
                    <a:pt x="1156" y="40812"/>
                  </a:lnTo>
                  <a:lnTo>
                    <a:pt x="1590" y="41318"/>
                  </a:lnTo>
                  <a:lnTo>
                    <a:pt x="2168" y="41823"/>
                  </a:lnTo>
                  <a:lnTo>
                    <a:pt x="2746" y="42257"/>
                  </a:lnTo>
                  <a:lnTo>
                    <a:pt x="3396" y="42546"/>
                  </a:lnTo>
                  <a:lnTo>
                    <a:pt x="4046" y="42907"/>
                  </a:lnTo>
                  <a:lnTo>
                    <a:pt x="4624" y="43196"/>
                  </a:lnTo>
                  <a:lnTo>
                    <a:pt x="5346" y="43413"/>
                  </a:lnTo>
                  <a:lnTo>
                    <a:pt x="5996" y="43629"/>
                  </a:lnTo>
                  <a:lnTo>
                    <a:pt x="6718" y="43846"/>
                  </a:lnTo>
                  <a:lnTo>
                    <a:pt x="7441" y="43990"/>
                  </a:lnTo>
                  <a:lnTo>
                    <a:pt x="7441" y="43918"/>
                  </a:lnTo>
                  <a:lnTo>
                    <a:pt x="7441" y="43918"/>
                  </a:lnTo>
                  <a:lnTo>
                    <a:pt x="7513" y="43990"/>
                  </a:lnTo>
                  <a:lnTo>
                    <a:pt x="7513" y="43990"/>
                  </a:lnTo>
                  <a:lnTo>
                    <a:pt x="8235" y="44135"/>
                  </a:lnTo>
                  <a:lnTo>
                    <a:pt x="8885" y="44279"/>
                  </a:lnTo>
                  <a:lnTo>
                    <a:pt x="9608" y="44352"/>
                  </a:lnTo>
                  <a:lnTo>
                    <a:pt x="10330" y="44352"/>
                  </a:lnTo>
                  <a:lnTo>
                    <a:pt x="11052" y="44352"/>
                  </a:lnTo>
                  <a:lnTo>
                    <a:pt x="11775" y="44279"/>
                  </a:lnTo>
                  <a:lnTo>
                    <a:pt x="12497" y="44279"/>
                  </a:lnTo>
                  <a:lnTo>
                    <a:pt x="13219" y="44063"/>
                  </a:lnTo>
                  <a:lnTo>
                    <a:pt x="13870" y="43846"/>
                  </a:lnTo>
                  <a:lnTo>
                    <a:pt x="14520" y="43485"/>
                  </a:lnTo>
                  <a:lnTo>
                    <a:pt x="15098" y="43124"/>
                  </a:lnTo>
                  <a:lnTo>
                    <a:pt x="15675" y="42690"/>
                  </a:lnTo>
                  <a:lnTo>
                    <a:pt x="16181" y="42112"/>
                  </a:lnTo>
                  <a:lnTo>
                    <a:pt x="16542" y="41535"/>
                  </a:lnTo>
                  <a:lnTo>
                    <a:pt x="16831" y="40812"/>
                  </a:lnTo>
                  <a:lnTo>
                    <a:pt x="17048" y="40162"/>
                  </a:lnTo>
                  <a:lnTo>
                    <a:pt x="17192" y="39440"/>
                  </a:lnTo>
                  <a:lnTo>
                    <a:pt x="17265" y="38717"/>
                  </a:lnTo>
                  <a:lnTo>
                    <a:pt x="17265" y="38067"/>
                  </a:lnTo>
                  <a:lnTo>
                    <a:pt x="17192" y="37345"/>
                  </a:lnTo>
                  <a:lnTo>
                    <a:pt x="17120" y="36623"/>
                  </a:lnTo>
                  <a:lnTo>
                    <a:pt x="17048" y="35900"/>
                  </a:lnTo>
                  <a:lnTo>
                    <a:pt x="16831" y="35250"/>
                  </a:lnTo>
                  <a:lnTo>
                    <a:pt x="16614" y="34528"/>
                  </a:lnTo>
                  <a:lnTo>
                    <a:pt x="16253" y="33878"/>
                  </a:lnTo>
                  <a:lnTo>
                    <a:pt x="16037" y="33155"/>
                  </a:lnTo>
                  <a:lnTo>
                    <a:pt x="15820" y="32505"/>
                  </a:lnTo>
                  <a:lnTo>
                    <a:pt x="15675" y="31783"/>
                  </a:lnTo>
                  <a:lnTo>
                    <a:pt x="15675" y="31061"/>
                  </a:lnTo>
                  <a:lnTo>
                    <a:pt x="15820" y="30338"/>
                  </a:lnTo>
                  <a:lnTo>
                    <a:pt x="16037" y="29688"/>
                  </a:lnTo>
                  <a:lnTo>
                    <a:pt x="16398" y="29038"/>
                  </a:lnTo>
                  <a:lnTo>
                    <a:pt x="16687" y="28316"/>
                  </a:lnTo>
                  <a:lnTo>
                    <a:pt x="16976" y="27666"/>
                  </a:lnTo>
                  <a:lnTo>
                    <a:pt x="17265" y="27016"/>
                  </a:lnTo>
                  <a:lnTo>
                    <a:pt x="17481" y="26293"/>
                  </a:lnTo>
                  <a:lnTo>
                    <a:pt x="17626" y="25571"/>
                  </a:lnTo>
                  <a:lnTo>
                    <a:pt x="17626" y="24849"/>
                  </a:lnTo>
                  <a:lnTo>
                    <a:pt x="17626" y="24126"/>
                  </a:lnTo>
                  <a:lnTo>
                    <a:pt x="17409" y="23476"/>
                  </a:lnTo>
                  <a:lnTo>
                    <a:pt x="16976" y="22826"/>
                  </a:lnTo>
                  <a:lnTo>
                    <a:pt x="16470" y="22320"/>
                  </a:lnTo>
                  <a:lnTo>
                    <a:pt x="15892" y="21815"/>
                  </a:lnTo>
                  <a:lnTo>
                    <a:pt x="15242" y="21526"/>
                  </a:lnTo>
                  <a:lnTo>
                    <a:pt x="14664" y="21092"/>
                  </a:lnTo>
                  <a:lnTo>
                    <a:pt x="14014" y="20803"/>
                  </a:lnTo>
                  <a:lnTo>
                    <a:pt x="14086" y="20081"/>
                  </a:lnTo>
                  <a:lnTo>
                    <a:pt x="14231" y="19359"/>
                  </a:lnTo>
                  <a:lnTo>
                    <a:pt x="14375" y="18636"/>
                  </a:lnTo>
                  <a:lnTo>
                    <a:pt x="14447" y="17914"/>
                  </a:lnTo>
                  <a:lnTo>
                    <a:pt x="14520" y="17192"/>
                  </a:lnTo>
                  <a:lnTo>
                    <a:pt x="14736" y="16469"/>
                  </a:lnTo>
                  <a:lnTo>
                    <a:pt x="14809" y="15747"/>
                  </a:lnTo>
                  <a:lnTo>
                    <a:pt x="14881" y="15025"/>
                  </a:lnTo>
                  <a:lnTo>
                    <a:pt x="15025" y="14302"/>
                  </a:lnTo>
                  <a:lnTo>
                    <a:pt x="15242" y="13580"/>
                  </a:lnTo>
                  <a:lnTo>
                    <a:pt x="15314" y="12858"/>
                  </a:lnTo>
                  <a:lnTo>
                    <a:pt x="15387" y="12135"/>
                  </a:lnTo>
                  <a:lnTo>
                    <a:pt x="15603" y="11413"/>
                  </a:lnTo>
                  <a:lnTo>
                    <a:pt x="15675" y="10619"/>
                  </a:lnTo>
                  <a:lnTo>
                    <a:pt x="15748" y="9896"/>
                  </a:lnTo>
                  <a:lnTo>
                    <a:pt x="15964" y="9246"/>
                  </a:lnTo>
                  <a:lnTo>
                    <a:pt x="16037" y="8451"/>
                  </a:lnTo>
                  <a:lnTo>
                    <a:pt x="16181" y="7729"/>
                  </a:lnTo>
                  <a:lnTo>
                    <a:pt x="16253" y="7007"/>
                  </a:lnTo>
                  <a:lnTo>
                    <a:pt x="16398" y="6284"/>
                  </a:lnTo>
                  <a:lnTo>
                    <a:pt x="16542" y="5562"/>
                  </a:lnTo>
                  <a:lnTo>
                    <a:pt x="16687" y="4840"/>
                  </a:lnTo>
                  <a:lnTo>
                    <a:pt x="16759" y="4117"/>
                  </a:lnTo>
                  <a:lnTo>
                    <a:pt x="16976" y="3395"/>
                  </a:lnTo>
                  <a:lnTo>
                    <a:pt x="16976" y="2673"/>
                  </a:lnTo>
                  <a:lnTo>
                    <a:pt x="17192" y="1950"/>
                  </a:lnTo>
                  <a:lnTo>
                    <a:pt x="17337" y="1228"/>
                  </a:lnTo>
                  <a:lnTo>
                    <a:pt x="17409" y="506"/>
                  </a:lnTo>
                  <a:lnTo>
                    <a:pt x="16398" y="217"/>
                  </a:lnTo>
                  <a:lnTo>
                    <a:pt x="16253" y="289"/>
                  </a:lnTo>
                  <a:lnTo>
                    <a:pt x="15242"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8249623" y="3162056"/>
              <a:ext cx="23514" cy="25673"/>
            </a:xfrm>
            <a:custGeom>
              <a:avLst/>
              <a:gdLst/>
              <a:ahLst/>
              <a:cxnLst/>
              <a:rect l="l" t="t" r="r" b="b"/>
              <a:pathLst>
                <a:path w="795" h="868" fill="none" extrusionOk="0">
                  <a:moveTo>
                    <a:pt x="650" y="868"/>
                  </a:moveTo>
                  <a:lnTo>
                    <a:pt x="0" y="795"/>
                  </a:lnTo>
                  <a:lnTo>
                    <a:pt x="145" y="1"/>
                  </a:lnTo>
                  <a:lnTo>
                    <a:pt x="795" y="217"/>
                  </a:lnTo>
                  <a:lnTo>
                    <a:pt x="650"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8204754" y="3153508"/>
              <a:ext cx="23514" cy="25673"/>
            </a:xfrm>
            <a:custGeom>
              <a:avLst/>
              <a:gdLst/>
              <a:ahLst/>
              <a:cxnLst/>
              <a:rect l="l" t="t" r="r" b="b"/>
              <a:pathLst>
                <a:path w="795" h="868" fill="none" extrusionOk="0">
                  <a:moveTo>
                    <a:pt x="651" y="868"/>
                  </a:moveTo>
                  <a:lnTo>
                    <a:pt x="0" y="795"/>
                  </a:lnTo>
                  <a:lnTo>
                    <a:pt x="145" y="1"/>
                  </a:lnTo>
                  <a:lnTo>
                    <a:pt x="795" y="145"/>
                  </a:lnTo>
                  <a:lnTo>
                    <a:pt x="651"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8258171" y="3112928"/>
              <a:ext cx="25673" cy="38480"/>
            </a:xfrm>
            <a:custGeom>
              <a:avLst/>
              <a:gdLst/>
              <a:ahLst/>
              <a:cxnLst/>
              <a:rect l="l" t="t" r="r" b="b"/>
              <a:pathLst>
                <a:path w="868" h="1301" fill="none" extrusionOk="0">
                  <a:moveTo>
                    <a:pt x="650" y="1301"/>
                  </a:moveTo>
                  <a:lnTo>
                    <a:pt x="0" y="1156"/>
                  </a:lnTo>
                  <a:lnTo>
                    <a:pt x="145" y="578"/>
                  </a:lnTo>
                  <a:lnTo>
                    <a:pt x="217" y="0"/>
                  </a:lnTo>
                  <a:lnTo>
                    <a:pt x="867" y="145"/>
                  </a:lnTo>
                  <a:lnTo>
                    <a:pt x="650" y="130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8213302" y="3106509"/>
              <a:ext cx="23514" cy="34221"/>
            </a:xfrm>
            <a:custGeom>
              <a:avLst/>
              <a:gdLst/>
              <a:ahLst/>
              <a:cxnLst/>
              <a:rect l="l" t="t" r="r" b="b"/>
              <a:pathLst>
                <a:path w="795" h="1157" fill="none" extrusionOk="0">
                  <a:moveTo>
                    <a:pt x="578" y="1156"/>
                  </a:moveTo>
                  <a:lnTo>
                    <a:pt x="0" y="1012"/>
                  </a:lnTo>
                  <a:lnTo>
                    <a:pt x="217" y="1"/>
                  </a:lnTo>
                  <a:lnTo>
                    <a:pt x="795" y="73"/>
                  </a:lnTo>
                  <a:lnTo>
                    <a:pt x="723" y="651"/>
                  </a:lnTo>
                  <a:lnTo>
                    <a:pt x="578"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8270978" y="3068059"/>
              <a:ext cx="21414" cy="34221"/>
            </a:xfrm>
            <a:custGeom>
              <a:avLst/>
              <a:gdLst/>
              <a:ahLst/>
              <a:cxnLst/>
              <a:rect l="l" t="t" r="r" b="b"/>
              <a:pathLst>
                <a:path w="724" h="1157" fill="none" extrusionOk="0">
                  <a:moveTo>
                    <a:pt x="506" y="1156"/>
                  </a:moveTo>
                  <a:lnTo>
                    <a:pt x="1" y="1012"/>
                  </a:lnTo>
                  <a:lnTo>
                    <a:pt x="145" y="0"/>
                  </a:lnTo>
                  <a:lnTo>
                    <a:pt x="723" y="73"/>
                  </a:lnTo>
                  <a:lnTo>
                    <a:pt x="506"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8221850" y="3059511"/>
              <a:ext cx="23514" cy="34221"/>
            </a:xfrm>
            <a:custGeom>
              <a:avLst/>
              <a:gdLst/>
              <a:ahLst/>
              <a:cxnLst/>
              <a:rect l="l" t="t" r="r" b="b"/>
              <a:pathLst>
                <a:path w="795" h="1157" fill="none" extrusionOk="0">
                  <a:moveTo>
                    <a:pt x="650" y="1156"/>
                  </a:moveTo>
                  <a:lnTo>
                    <a:pt x="0" y="1012"/>
                  </a:lnTo>
                  <a:lnTo>
                    <a:pt x="217" y="1"/>
                  </a:lnTo>
                  <a:lnTo>
                    <a:pt x="795" y="73"/>
                  </a:lnTo>
                  <a:lnTo>
                    <a:pt x="650"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8279526" y="3001835"/>
              <a:ext cx="25673" cy="53447"/>
            </a:xfrm>
            <a:custGeom>
              <a:avLst/>
              <a:gdLst/>
              <a:ahLst/>
              <a:cxnLst/>
              <a:rect l="l" t="t" r="r" b="b"/>
              <a:pathLst>
                <a:path w="868" h="1807" fill="none" extrusionOk="0">
                  <a:moveTo>
                    <a:pt x="578" y="1806"/>
                  </a:moveTo>
                  <a:lnTo>
                    <a:pt x="1" y="1589"/>
                  </a:lnTo>
                  <a:lnTo>
                    <a:pt x="145" y="795"/>
                  </a:lnTo>
                  <a:lnTo>
                    <a:pt x="290" y="0"/>
                  </a:lnTo>
                  <a:lnTo>
                    <a:pt x="867" y="217"/>
                  </a:lnTo>
                  <a:lnTo>
                    <a:pt x="795" y="939"/>
                  </a:lnTo>
                  <a:lnTo>
                    <a:pt x="578" y="180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8232527" y="2995416"/>
              <a:ext cx="25673" cy="49158"/>
            </a:xfrm>
            <a:custGeom>
              <a:avLst/>
              <a:gdLst/>
              <a:ahLst/>
              <a:cxnLst/>
              <a:rect l="l" t="t" r="r" b="b"/>
              <a:pathLst>
                <a:path w="868" h="1662" fill="none" extrusionOk="0">
                  <a:moveTo>
                    <a:pt x="578" y="1662"/>
                  </a:moveTo>
                  <a:lnTo>
                    <a:pt x="0" y="1517"/>
                  </a:lnTo>
                  <a:lnTo>
                    <a:pt x="145" y="723"/>
                  </a:lnTo>
                  <a:lnTo>
                    <a:pt x="289" y="1"/>
                  </a:lnTo>
                  <a:lnTo>
                    <a:pt x="867" y="1"/>
                  </a:lnTo>
                  <a:lnTo>
                    <a:pt x="723" y="867"/>
                  </a:lnTo>
                  <a:lnTo>
                    <a:pt x="578" y="166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8151337" y="2952677"/>
              <a:ext cx="202990" cy="277792"/>
            </a:xfrm>
            <a:custGeom>
              <a:avLst/>
              <a:gdLst/>
              <a:ahLst/>
              <a:cxnLst/>
              <a:rect l="l" t="t" r="r" b="b"/>
              <a:pathLst>
                <a:path w="6863" h="9392" fill="none" extrusionOk="0">
                  <a:moveTo>
                    <a:pt x="4479" y="1"/>
                  </a:moveTo>
                  <a:lnTo>
                    <a:pt x="4479" y="1"/>
                  </a:lnTo>
                  <a:lnTo>
                    <a:pt x="4479" y="1"/>
                  </a:lnTo>
                  <a:lnTo>
                    <a:pt x="4479" y="1"/>
                  </a:lnTo>
                  <a:lnTo>
                    <a:pt x="4479" y="1"/>
                  </a:lnTo>
                  <a:lnTo>
                    <a:pt x="4479" y="1"/>
                  </a:lnTo>
                  <a:lnTo>
                    <a:pt x="4479" y="1"/>
                  </a:lnTo>
                  <a:lnTo>
                    <a:pt x="3757" y="73"/>
                  </a:lnTo>
                  <a:lnTo>
                    <a:pt x="3034" y="218"/>
                  </a:lnTo>
                  <a:lnTo>
                    <a:pt x="2312" y="218"/>
                  </a:lnTo>
                  <a:lnTo>
                    <a:pt x="2240" y="868"/>
                  </a:lnTo>
                  <a:lnTo>
                    <a:pt x="2095" y="1518"/>
                  </a:lnTo>
                  <a:lnTo>
                    <a:pt x="2023" y="2168"/>
                  </a:lnTo>
                  <a:lnTo>
                    <a:pt x="1879" y="2746"/>
                  </a:lnTo>
                  <a:lnTo>
                    <a:pt x="1445" y="2673"/>
                  </a:lnTo>
                  <a:lnTo>
                    <a:pt x="1445" y="2673"/>
                  </a:lnTo>
                  <a:lnTo>
                    <a:pt x="1156" y="2385"/>
                  </a:lnTo>
                  <a:lnTo>
                    <a:pt x="795" y="2529"/>
                  </a:lnTo>
                  <a:lnTo>
                    <a:pt x="651" y="3251"/>
                  </a:lnTo>
                  <a:lnTo>
                    <a:pt x="867" y="3613"/>
                  </a:lnTo>
                  <a:lnTo>
                    <a:pt x="1301" y="3396"/>
                  </a:lnTo>
                  <a:lnTo>
                    <a:pt x="1301" y="3324"/>
                  </a:lnTo>
                  <a:lnTo>
                    <a:pt x="1734" y="3396"/>
                  </a:lnTo>
                  <a:lnTo>
                    <a:pt x="1518" y="4479"/>
                  </a:lnTo>
                  <a:lnTo>
                    <a:pt x="1012" y="4407"/>
                  </a:lnTo>
                  <a:lnTo>
                    <a:pt x="1084" y="4263"/>
                  </a:lnTo>
                  <a:lnTo>
                    <a:pt x="867" y="3901"/>
                  </a:lnTo>
                  <a:lnTo>
                    <a:pt x="434" y="4118"/>
                  </a:lnTo>
                  <a:lnTo>
                    <a:pt x="290" y="4840"/>
                  </a:lnTo>
                  <a:lnTo>
                    <a:pt x="578" y="5202"/>
                  </a:lnTo>
                  <a:lnTo>
                    <a:pt x="1012" y="4985"/>
                  </a:lnTo>
                  <a:lnTo>
                    <a:pt x="940" y="4985"/>
                  </a:lnTo>
                  <a:lnTo>
                    <a:pt x="1445" y="4985"/>
                  </a:lnTo>
                  <a:lnTo>
                    <a:pt x="1229" y="6068"/>
                  </a:lnTo>
                  <a:lnTo>
                    <a:pt x="723" y="5924"/>
                  </a:lnTo>
                  <a:lnTo>
                    <a:pt x="723" y="5924"/>
                  </a:lnTo>
                  <a:lnTo>
                    <a:pt x="506" y="5418"/>
                  </a:lnTo>
                  <a:lnTo>
                    <a:pt x="145" y="5780"/>
                  </a:lnTo>
                  <a:lnTo>
                    <a:pt x="1" y="6430"/>
                  </a:lnTo>
                  <a:lnTo>
                    <a:pt x="217" y="6863"/>
                  </a:lnTo>
                  <a:lnTo>
                    <a:pt x="578" y="6574"/>
                  </a:lnTo>
                  <a:lnTo>
                    <a:pt x="578" y="6574"/>
                  </a:lnTo>
                  <a:lnTo>
                    <a:pt x="1084" y="6646"/>
                  </a:lnTo>
                  <a:lnTo>
                    <a:pt x="940" y="7296"/>
                  </a:lnTo>
                  <a:lnTo>
                    <a:pt x="867" y="7874"/>
                  </a:lnTo>
                  <a:lnTo>
                    <a:pt x="1229" y="8452"/>
                  </a:lnTo>
                  <a:lnTo>
                    <a:pt x="1518" y="9030"/>
                  </a:lnTo>
                  <a:lnTo>
                    <a:pt x="2601" y="9247"/>
                  </a:lnTo>
                  <a:lnTo>
                    <a:pt x="3612" y="9391"/>
                  </a:lnTo>
                  <a:lnTo>
                    <a:pt x="4190" y="9102"/>
                  </a:lnTo>
                  <a:lnTo>
                    <a:pt x="4768" y="8669"/>
                  </a:lnTo>
                  <a:lnTo>
                    <a:pt x="4840" y="8019"/>
                  </a:lnTo>
                  <a:lnTo>
                    <a:pt x="4985" y="7369"/>
                  </a:lnTo>
                  <a:lnTo>
                    <a:pt x="5490" y="7441"/>
                  </a:lnTo>
                  <a:lnTo>
                    <a:pt x="5490" y="7585"/>
                  </a:lnTo>
                  <a:lnTo>
                    <a:pt x="5707" y="7874"/>
                  </a:lnTo>
                  <a:lnTo>
                    <a:pt x="6140" y="7658"/>
                  </a:lnTo>
                  <a:lnTo>
                    <a:pt x="6213" y="7008"/>
                  </a:lnTo>
                  <a:lnTo>
                    <a:pt x="5996" y="6646"/>
                  </a:lnTo>
                  <a:lnTo>
                    <a:pt x="5635" y="6863"/>
                  </a:lnTo>
                  <a:lnTo>
                    <a:pt x="5635" y="6863"/>
                  </a:lnTo>
                  <a:lnTo>
                    <a:pt x="5129" y="6791"/>
                  </a:lnTo>
                  <a:lnTo>
                    <a:pt x="5346" y="5780"/>
                  </a:lnTo>
                  <a:lnTo>
                    <a:pt x="5779" y="5852"/>
                  </a:lnTo>
                  <a:lnTo>
                    <a:pt x="5779" y="5924"/>
                  </a:lnTo>
                  <a:lnTo>
                    <a:pt x="6068" y="6357"/>
                  </a:lnTo>
                  <a:lnTo>
                    <a:pt x="6429" y="6068"/>
                  </a:lnTo>
                  <a:lnTo>
                    <a:pt x="6574" y="5346"/>
                  </a:lnTo>
                  <a:lnTo>
                    <a:pt x="6285" y="4985"/>
                  </a:lnTo>
                  <a:lnTo>
                    <a:pt x="5924" y="5202"/>
                  </a:lnTo>
                  <a:lnTo>
                    <a:pt x="5924" y="5274"/>
                  </a:lnTo>
                  <a:lnTo>
                    <a:pt x="5490" y="5202"/>
                  </a:lnTo>
                  <a:lnTo>
                    <a:pt x="5635" y="4118"/>
                  </a:lnTo>
                  <a:lnTo>
                    <a:pt x="6068" y="4335"/>
                  </a:lnTo>
                  <a:lnTo>
                    <a:pt x="6068" y="4335"/>
                  </a:lnTo>
                  <a:lnTo>
                    <a:pt x="6357" y="4768"/>
                  </a:lnTo>
                  <a:lnTo>
                    <a:pt x="6718" y="4407"/>
                  </a:lnTo>
                  <a:lnTo>
                    <a:pt x="6863" y="3757"/>
                  </a:lnTo>
                  <a:lnTo>
                    <a:pt x="6646" y="3396"/>
                  </a:lnTo>
                  <a:lnTo>
                    <a:pt x="6285" y="3613"/>
                  </a:lnTo>
                  <a:lnTo>
                    <a:pt x="6213" y="3685"/>
                  </a:lnTo>
                  <a:lnTo>
                    <a:pt x="5779" y="3540"/>
                  </a:lnTo>
                  <a:lnTo>
                    <a:pt x="5996" y="2746"/>
                  </a:lnTo>
                  <a:lnTo>
                    <a:pt x="6140" y="1879"/>
                  </a:lnTo>
                  <a:lnTo>
                    <a:pt x="6285" y="1084"/>
                  </a:lnTo>
                  <a:lnTo>
                    <a:pt x="5707" y="723"/>
                  </a:lnTo>
                  <a:lnTo>
                    <a:pt x="5129" y="362"/>
                  </a:lnTo>
                  <a:lnTo>
                    <a:pt x="4479"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4"/>
          <p:cNvSpPr/>
          <p:nvPr/>
        </p:nvSpPr>
        <p:spPr>
          <a:xfrm>
            <a:off x="8283814" y="2952677"/>
            <a:ext cx="30" cy="30"/>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7698417" y="2993287"/>
            <a:ext cx="235023" cy="273503"/>
          </a:xfrm>
          <a:custGeom>
            <a:avLst/>
            <a:gdLst/>
            <a:ahLst/>
            <a:cxnLst/>
            <a:rect l="l" t="t" r="r" b="b"/>
            <a:pathLst>
              <a:path w="7946" h="9247" extrusionOk="0">
                <a:moveTo>
                  <a:pt x="5562" y="0"/>
                </a:moveTo>
                <a:lnTo>
                  <a:pt x="5345" y="723"/>
                </a:lnTo>
                <a:lnTo>
                  <a:pt x="5129" y="1373"/>
                </a:lnTo>
                <a:lnTo>
                  <a:pt x="4912" y="2095"/>
                </a:lnTo>
                <a:lnTo>
                  <a:pt x="4695" y="2745"/>
                </a:lnTo>
                <a:lnTo>
                  <a:pt x="4479" y="3467"/>
                </a:lnTo>
                <a:lnTo>
                  <a:pt x="4190" y="4118"/>
                </a:lnTo>
                <a:lnTo>
                  <a:pt x="3973" y="4840"/>
                </a:lnTo>
                <a:lnTo>
                  <a:pt x="3756" y="5490"/>
                </a:lnTo>
                <a:lnTo>
                  <a:pt x="3540" y="6212"/>
                </a:lnTo>
                <a:lnTo>
                  <a:pt x="3251" y="6862"/>
                </a:lnTo>
                <a:lnTo>
                  <a:pt x="3034" y="7513"/>
                </a:lnTo>
                <a:lnTo>
                  <a:pt x="2384" y="7151"/>
                </a:lnTo>
                <a:lnTo>
                  <a:pt x="1661" y="7079"/>
                </a:lnTo>
                <a:lnTo>
                  <a:pt x="939" y="7224"/>
                </a:lnTo>
                <a:lnTo>
                  <a:pt x="289" y="7657"/>
                </a:lnTo>
                <a:lnTo>
                  <a:pt x="0" y="8307"/>
                </a:lnTo>
                <a:lnTo>
                  <a:pt x="433" y="8957"/>
                </a:lnTo>
                <a:lnTo>
                  <a:pt x="1228" y="9246"/>
                </a:lnTo>
                <a:lnTo>
                  <a:pt x="1950" y="9246"/>
                </a:lnTo>
                <a:lnTo>
                  <a:pt x="2745" y="9102"/>
                </a:lnTo>
                <a:lnTo>
                  <a:pt x="3395" y="8668"/>
                </a:lnTo>
                <a:lnTo>
                  <a:pt x="3684" y="7946"/>
                </a:lnTo>
                <a:lnTo>
                  <a:pt x="3973" y="7224"/>
                </a:lnTo>
                <a:lnTo>
                  <a:pt x="4190" y="6501"/>
                </a:lnTo>
                <a:lnTo>
                  <a:pt x="4406" y="5779"/>
                </a:lnTo>
                <a:lnTo>
                  <a:pt x="4623" y="5057"/>
                </a:lnTo>
                <a:lnTo>
                  <a:pt x="4840" y="4334"/>
                </a:lnTo>
                <a:lnTo>
                  <a:pt x="5056" y="3612"/>
                </a:lnTo>
                <a:lnTo>
                  <a:pt x="5273" y="2890"/>
                </a:lnTo>
                <a:lnTo>
                  <a:pt x="5490" y="2167"/>
                </a:lnTo>
                <a:lnTo>
                  <a:pt x="5707" y="1445"/>
                </a:lnTo>
                <a:lnTo>
                  <a:pt x="6284" y="1951"/>
                </a:lnTo>
                <a:lnTo>
                  <a:pt x="6646" y="2601"/>
                </a:lnTo>
                <a:lnTo>
                  <a:pt x="7007" y="3251"/>
                </a:lnTo>
                <a:lnTo>
                  <a:pt x="7151" y="3973"/>
                </a:lnTo>
                <a:lnTo>
                  <a:pt x="6934" y="4623"/>
                </a:lnTo>
                <a:lnTo>
                  <a:pt x="6357" y="4190"/>
                </a:lnTo>
                <a:lnTo>
                  <a:pt x="5707" y="4118"/>
                </a:lnTo>
                <a:lnTo>
                  <a:pt x="5562" y="4768"/>
                </a:lnTo>
                <a:lnTo>
                  <a:pt x="5923" y="5418"/>
                </a:lnTo>
                <a:lnTo>
                  <a:pt x="6646" y="5635"/>
                </a:lnTo>
                <a:lnTo>
                  <a:pt x="7368" y="5346"/>
                </a:lnTo>
                <a:lnTo>
                  <a:pt x="7801" y="4695"/>
                </a:lnTo>
                <a:lnTo>
                  <a:pt x="7946" y="3973"/>
                </a:lnTo>
                <a:lnTo>
                  <a:pt x="7729" y="3179"/>
                </a:lnTo>
                <a:lnTo>
                  <a:pt x="7440" y="2528"/>
                </a:lnTo>
                <a:lnTo>
                  <a:pt x="7007" y="1878"/>
                </a:lnTo>
                <a:lnTo>
                  <a:pt x="6573" y="1228"/>
                </a:lnTo>
                <a:lnTo>
                  <a:pt x="6068" y="578"/>
                </a:lnTo>
                <a:lnTo>
                  <a:pt x="5562" y="0"/>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34"/>
          <p:cNvGrpSpPr/>
          <p:nvPr/>
        </p:nvGrpSpPr>
        <p:grpSpPr>
          <a:xfrm>
            <a:off x="539504" y="3266789"/>
            <a:ext cx="623908" cy="504237"/>
            <a:chOff x="2116100" y="3596975"/>
            <a:chExt cx="527350" cy="426200"/>
          </a:xfrm>
        </p:grpSpPr>
        <p:sp>
          <p:nvSpPr>
            <p:cNvPr id="491" name="Google Shape;491;p34"/>
            <p:cNvSpPr/>
            <p:nvPr/>
          </p:nvSpPr>
          <p:spPr>
            <a:xfrm>
              <a:off x="2419500" y="3596975"/>
              <a:ext cx="223950" cy="149925"/>
            </a:xfrm>
            <a:custGeom>
              <a:avLst/>
              <a:gdLst/>
              <a:ahLst/>
              <a:cxnLst/>
              <a:rect l="l" t="t" r="r" b="b"/>
              <a:pathLst>
                <a:path w="8958" h="5997" extrusionOk="0">
                  <a:moveTo>
                    <a:pt x="4117" y="1"/>
                  </a:moveTo>
                  <a:lnTo>
                    <a:pt x="3756" y="723"/>
                  </a:lnTo>
                  <a:lnTo>
                    <a:pt x="3467" y="1445"/>
                  </a:lnTo>
                  <a:lnTo>
                    <a:pt x="3178" y="2168"/>
                  </a:lnTo>
                  <a:lnTo>
                    <a:pt x="2817" y="2890"/>
                  </a:lnTo>
                  <a:lnTo>
                    <a:pt x="2456" y="3540"/>
                  </a:lnTo>
                  <a:lnTo>
                    <a:pt x="2167" y="4263"/>
                  </a:lnTo>
                  <a:lnTo>
                    <a:pt x="1589" y="3901"/>
                  </a:lnTo>
                  <a:lnTo>
                    <a:pt x="939" y="3829"/>
                  </a:lnTo>
                  <a:lnTo>
                    <a:pt x="361" y="4046"/>
                  </a:lnTo>
                  <a:lnTo>
                    <a:pt x="0" y="4551"/>
                  </a:lnTo>
                  <a:lnTo>
                    <a:pt x="361" y="5129"/>
                  </a:lnTo>
                  <a:lnTo>
                    <a:pt x="1011" y="5346"/>
                  </a:lnTo>
                  <a:lnTo>
                    <a:pt x="1734" y="5346"/>
                  </a:lnTo>
                  <a:lnTo>
                    <a:pt x="2312" y="5057"/>
                  </a:lnTo>
                  <a:lnTo>
                    <a:pt x="2745" y="4407"/>
                  </a:lnTo>
                  <a:lnTo>
                    <a:pt x="3034" y="3685"/>
                  </a:lnTo>
                  <a:lnTo>
                    <a:pt x="3395" y="2962"/>
                  </a:lnTo>
                  <a:lnTo>
                    <a:pt x="3756" y="2240"/>
                  </a:lnTo>
                  <a:lnTo>
                    <a:pt x="4045" y="1518"/>
                  </a:lnTo>
                  <a:lnTo>
                    <a:pt x="4334" y="795"/>
                  </a:lnTo>
                  <a:lnTo>
                    <a:pt x="5129" y="868"/>
                  </a:lnTo>
                  <a:lnTo>
                    <a:pt x="5851" y="1012"/>
                  </a:lnTo>
                  <a:lnTo>
                    <a:pt x="6573" y="1156"/>
                  </a:lnTo>
                  <a:lnTo>
                    <a:pt x="7296" y="1301"/>
                  </a:lnTo>
                  <a:lnTo>
                    <a:pt x="8090" y="1373"/>
                  </a:lnTo>
                  <a:lnTo>
                    <a:pt x="7729" y="2095"/>
                  </a:lnTo>
                  <a:lnTo>
                    <a:pt x="7440" y="2818"/>
                  </a:lnTo>
                  <a:lnTo>
                    <a:pt x="7079" y="3540"/>
                  </a:lnTo>
                  <a:lnTo>
                    <a:pt x="6790" y="4190"/>
                  </a:lnTo>
                  <a:lnTo>
                    <a:pt x="6429" y="4913"/>
                  </a:lnTo>
                  <a:lnTo>
                    <a:pt x="5923" y="4551"/>
                  </a:lnTo>
                  <a:lnTo>
                    <a:pt x="5273" y="4551"/>
                  </a:lnTo>
                  <a:lnTo>
                    <a:pt x="4623" y="4696"/>
                  </a:lnTo>
                  <a:lnTo>
                    <a:pt x="4334" y="5202"/>
                  </a:lnTo>
                  <a:lnTo>
                    <a:pt x="4695" y="5779"/>
                  </a:lnTo>
                  <a:lnTo>
                    <a:pt x="5345" y="5996"/>
                  </a:lnTo>
                  <a:lnTo>
                    <a:pt x="5995" y="5996"/>
                  </a:lnTo>
                  <a:lnTo>
                    <a:pt x="6573" y="5707"/>
                  </a:lnTo>
                  <a:lnTo>
                    <a:pt x="7007" y="5057"/>
                  </a:lnTo>
                  <a:lnTo>
                    <a:pt x="7368" y="4335"/>
                  </a:lnTo>
                  <a:lnTo>
                    <a:pt x="7729" y="3612"/>
                  </a:lnTo>
                  <a:lnTo>
                    <a:pt x="8018" y="2962"/>
                  </a:lnTo>
                  <a:lnTo>
                    <a:pt x="8379" y="2240"/>
                  </a:lnTo>
                  <a:lnTo>
                    <a:pt x="8668" y="1518"/>
                  </a:lnTo>
                  <a:lnTo>
                    <a:pt x="8957" y="795"/>
                  </a:lnTo>
                  <a:lnTo>
                    <a:pt x="8235" y="651"/>
                  </a:lnTo>
                  <a:lnTo>
                    <a:pt x="7512" y="579"/>
                  </a:lnTo>
                  <a:lnTo>
                    <a:pt x="6790" y="434"/>
                  </a:lnTo>
                  <a:lnTo>
                    <a:pt x="6068" y="290"/>
                  </a:lnTo>
                  <a:lnTo>
                    <a:pt x="5345" y="217"/>
                  </a:lnTo>
                  <a:lnTo>
                    <a:pt x="4695" y="73"/>
                  </a:lnTo>
                  <a:lnTo>
                    <a:pt x="4117" y="1"/>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2116100" y="3795625"/>
              <a:ext cx="113800" cy="227550"/>
            </a:xfrm>
            <a:custGeom>
              <a:avLst/>
              <a:gdLst/>
              <a:ahLst/>
              <a:cxnLst/>
              <a:rect l="l" t="t" r="r" b="b"/>
              <a:pathLst>
                <a:path w="4552" h="9102"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2116100" y="3795625"/>
              <a:ext cx="113800" cy="227550"/>
            </a:xfrm>
            <a:custGeom>
              <a:avLst/>
              <a:gdLst/>
              <a:ahLst/>
              <a:cxnLst/>
              <a:rect l="l" t="t" r="r" b="b"/>
              <a:pathLst>
                <a:path w="4552" h="9102" fill="none"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34"/>
          <p:cNvGrpSpPr/>
          <p:nvPr/>
        </p:nvGrpSpPr>
        <p:grpSpPr>
          <a:xfrm rot="1816265">
            <a:off x="900611" y="686247"/>
            <a:ext cx="1091781" cy="615340"/>
            <a:chOff x="2769825" y="3857025"/>
            <a:chExt cx="922800" cy="520100"/>
          </a:xfrm>
        </p:grpSpPr>
        <p:sp>
          <p:nvSpPr>
            <p:cNvPr id="495" name="Google Shape;495;p34"/>
            <p:cNvSpPr/>
            <p:nvPr/>
          </p:nvSpPr>
          <p:spPr>
            <a:xfrm>
              <a:off x="2769825" y="3857025"/>
              <a:ext cx="922800" cy="520100"/>
            </a:xfrm>
            <a:custGeom>
              <a:avLst/>
              <a:gdLst/>
              <a:ahLst/>
              <a:cxnLst/>
              <a:rect l="l" t="t" r="r" b="b"/>
              <a:pathLst>
                <a:path w="36912" h="20804" extrusionOk="0">
                  <a:moveTo>
                    <a:pt x="23765" y="5924"/>
                  </a:moveTo>
                  <a:lnTo>
                    <a:pt x="24054" y="7729"/>
                  </a:lnTo>
                  <a:lnTo>
                    <a:pt x="22104" y="8091"/>
                  </a:lnTo>
                  <a:lnTo>
                    <a:pt x="21815" y="6357"/>
                  </a:lnTo>
                  <a:lnTo>
                    <a:pt x="23765" y="5924"/>
                  </a:lnTo>
                  <a:close/>
                  <a:moveTo>
                    <a:pt x="19937" y="6718"/>
                  </a:moveTo>
                  <a:lnTo>
                    <a:pt x="20298" y="8452"/>
                  </a:lnTo>
                  <a:lnTo>
                    <a:pt x="18348" y="8813"/>
                  </a:lnTo>
                  <a:lnTo>
                    <a:pt x="17987" y="7079"/>
                  </a:lnTo>
                  <a:lnTo>
                    <a:pt x="18131" y="7079"/>
                  </a:lnTo>
                  <a:lnTo>
                    <a:pt x="19937" y="6718"/>
                  </a:lnTo>
                  <a:close/>
                  <a:moveTo>
                    <a:pt x="28605" y="8668"/>
                  </a:moveTo>
                  <a:lnTo>
                    <a:pt x="29833" y="9174"/>
                  </a:lnTo>
                  <a:lnTo>
                    <a:pt x="30411" y="10330"/>
                  </a:lnTo>
                  <a:lnTo>
                    <a:pt x="30266" y="11847"/>
                  </a:lnTo>
                  <a:lnTo>
                    <a:pt x="28822" y="12569"/>
                  </a:lnTo>
                  <a:lnTo>
                    <a:pt x="27305" y="12930"/>
                  </a:lnTo>
                  <a:lnTo>
                    <a:pt x="26944" y="13002"/>
                  </a:lnTo>
                  <a:lnTo>
                    <a:pt x="26727" y="11630"/>
                  </a:lnTo>
                  <a:lnTo>
                    <a:pt x="26438" y="10330"/>
                  </a:lnTo>
                  <a:lnTo>
                    <a:pt x="26221" y="8957"/>
                  </a:lnTo>
                  <a:lnTo>
                    <a:pt x="27233" y="8813"/>
                  </a:lnTo>
                  <a:lnTo>
                    <a:pt x="28605" y="8668"/>
                  </a:lnTo>
                  <a:close/>
                  <a:moveTo>
                    <a:pt x="24415" y="9319"/>
                  </a:moveTo>
                  <a:lnTo>
                    <a:pt x="24632" y="10619"/>
                  </a:lnTo>
                  <a:lnTo>
                    <a:pt x="24921" y="11991"/>
                  </a:lnTo>
                  <a:lnTo>
                    <a:pt x="25138" y="13291"/>
                  </a:lnTo>
                  <a:lnTo>
                    <a:pt x="23187" y="13653"/>
                  </a:lnTo>
                  <a:lnTo>
                    <a:pt x="22898" y="12352"/>
                  </a:lnTo>
                  <a:lnTo>
                    <a:pt x="22682" y="11052"/>
                  </a:lnTo>
                  <a:lnTo>
                    <a:pt x="22465" y="9680"/>
                  </a:lnTo>
                  <a:lnTo>
                    <a:pt x="24415" y="9319"/>
                  </a:lnTo>
                  <a:close/>
                  <a:moveTo>
                    <a:pt x="30122" y="4912"/>
                  </a:moveTo>
                  <a:lnTo>
                    <a:pt x="31639" y="5129"/>
                  </a:lnTo>
                  <a:lnTo>
                    <a:pt x="32867" y="5996"/>
                  </a:lnTo>
                  <a:lnTo>
                    <a:pt x="33734" y="7079"/>
                  </a:lnTo>
                  <a:lnTo>
                    <a:pt x="34384" y="8379"/>
                  </a:lnTo>
                  <a:lnTo>
                    <a:pt x="34673" y="9752"/>
                  </a:lnTo>
                  <a:lnTo>
                    <a:pt x="34673" y="11197"/>
                  </a:lnTo>
                  <a:lnTo>
                    <a:pt x="34311" y="12569"/>
                  </a:lnTo>
                  <a:lnTo>
                    <a:pt x="33661" y="13869"/>
                  </a:lnTo>
                  <a:lnTo>
                    <a:pt x="33661" y="13869"/>
                  </a:lnTo>
                  <a:lnTo>
                    <a:pt x="33950" y="12425"/>
                  </a:lnTo>
                  <a:lnTo>
                    <a:pt x="33734" y="10908"/>
                  </a:lnTo>
                  <a:lnTo>
                    <a:pt x="33156" y="9535"/>
                  </a:lnTo>
                  <a:lnTo>
                    <a:pt x="32217" y="8452"/>
                  </a:lnTo>
                  <a:lnTo>
                    <a:pt x="30916" y="7657"/>
                  </a:lnTo>
                  <a:lnTo>
                    <a:pt x="29544" y="7224"/>
                  </a:lnTo>
                  <a:lnTo>
                    <a:pt x="28027" y="7152"/>
                  </a:lnTo>
                  <a:lnTo>
                    <a:pt x="26582" y="7296"/>
                  </a:lnTo>
                  <a:lnTo>
                    <a:pt x="25932" y="7440"/>
                  </a:lnTo>
                  <a:lnTo>
                    <a:pt x="25571" y="5490"/>
                  </a:lnTo>
                  <a:lnTo>
                    <a:pt x="27088" y="5273"/>
                  </a:lnTo>
                  <a:lnTo>
                    <a:pt x="28605" y="4984"/>
                  </a:lnTo>
                  <a:lnTo>
                    <a:pt x="30122" y="4912"/>
                  </a:lnTo>
                  <a:close/>
                  <a:moveTo>
                    <a:pt x="20587" y="10041"/>
                  </a:moveTo>
                  <a:lnTo>
                    <a:pt x="20804" y="11341"/>
                  </a:lnTo>
                  <a:lnTo>
                    <a:pt x="21020" y="12714"/>
                  </a:lnTo>
                  <a:lnTo>
                    <a:pt x="21382" y="14014"/>
                  </a:lnTo>
                  <a:lnTo>
                    <a:pt x="21309" y="14014"/>
                  </a:lnTo>
                  <a:lnTo>
                    <a:pt x="21237" y="14086"/>
                  </a:lnTo>
                  <a:lnTo>
                    <a:pt x="19359" y="14375"/>
                  </a:lnTo>
                  <a:lnTo>
                    <a:pt x="19070" y="13075"/>
                  </a:lnTo>
                  <a:lnTo>
                    <a:pt x="18853" y="11702"/>
                  </a:lnTo>
                  <a:lnTo>
                    <a:pt x="18564" y="10402"/>
                  </a:lnTo>
                  <a:lnTo>
                    <a:pt x="20515" y="10041"/>
                  </a:lnTo>
                  <a:close/>
                  <a:moveTo>
                    <a:pt x="16759" y="10691"/>
                  </a:moveTo>
                  <a:lnTo>
                    <a:pt x="17048" y="12063"/>
                  </a:lnTo>
                  <a:lnTo>
                    <a:pt x="17264" y="13364"/>
                  </a:lnTo>
                  <a:lnTo>
                    <a:pt x="17481" y="14736"/>
                  </a:lnTo>
                  <a:lnTo>
                    <a:pt x="15242" y="15097"/>
                  </a:lnTo>
                  <a:lnTo>
                    <a:pt x="13653" y="15314"/>
                  </a:lnTo>
                  <a:lnTo>
                    <a:pt x="12136" y="15169"/>
                  </a:lnTo>
                  <a:lnTo>
                    <a:pt x="11413" y="13797"/>
                  </a:lnTo>
                  <a:lnTo>
                    <a:pt x="11486" y="12497"/>
                  </a:lnTo>
                  <a:lnTo>
                    <a:pt x="12497" y="11630"/>
                  </a:lnTo>
                  <a:lnTo>
                    <a:pt x="13797" y="11269"/>
                  </a:lnTo>
                  <a:lnTo>
                    <a:pt x="15242" y="10980"/>
                  </a:lnTo>
                  <a:lnTo>
                    <a:pt x="16759" y="10691"/>
                  </a:lnTo>
                  <a:close/>
                  <a:moveTo>
                    <a:pt x="31783" y="11991"/>
                  </a:moveTo>
                  <a:lnTo>
                    <a:pt x="32144" y="13075"/>
                  </a:lnTo>
                  <a:lnTo>
                    <a:pt x="31783" y="14447"/>
                  </a:lnTo>
                  <a:lnTo>
                    <a:pt x="30989" y="15531"/>
                  </a:lnTo>
                  <a:lnTo>
                    <a:pt x="29688" y="16181"/>
                  </a:lnTo>
                  <a:lnTo>
                    <a:pt x="27594" y="16542"/>
                  </a:lnTo>
                  <a:lnTo>
                    <a:pt x="27233" y="14375"/>
                  </a:lnTo>
                  <a:lnTo>
                    <a:pt x="29111" y="14086"/>
                  </a:lnTo>
                  <a:lnTo>
                    <a:pt x="30772" y="13508"/>
                  </a:lnTo>
                  <a:lnTo>
                    <a:pt x="31783" y="11991"/>
                  </a:lnTo>
                  <a:close/>
                  <a:moveTo>
                    <a:pt x="25354" y="14736"/>
                  </a:moveTo>
                  <a:lnTo>
                    <a:pt x="25788" y="16903"/>
                  </a:lnTo>
                  <a:lnTo>
                    <a:pt x="23838" y="17264"/>
                  </a:lnTo>
                  <a:lnTo>
                    <a:pt x="23404" y="15097"/>
                  </a:lnTo>
                  <a:lnTo>
                    <a:pt x="25354" y="14736"/>
                  </a:lnTo>
                  <a:close/>
                  <a:moveTo>
                    <a:pt x="21526" y="15458"/>
                  </a:moveTo>
                  <a:lnTo>
                    <a:pt x="21959" y="17625"/>
                  </a:lnTo>
                  <a:lnTo>
                    <a:pt x="20009" y="17914"/>
                  </a:lnTo>
                  <a:lnTo>
                    <a:pt x="19648" y="15820"/>
                  </a:lnTo>
                  <a:lnTo>
                    <a:pt x="21526" y="15458"/>
                  </a:lnTo>
                  <a:close/>
                  <a:moveTo>
                    <a:pt x="16181" y="7440"/>
                  </a:moveTo>
                  <a:lnTo>
                    <a:pt x="16470" y="9174"/>
                  </a:lnTo>
                  <a:lnTo>
                    <a:pt x="14736" y="9535"/>
                  </a:lnTo>
                  <a:lnTo>
                    <a:pt x="13002" y="9896"/>
                  </a:lnTo>
                  <a:lnTo>
                    <a:pt x="11558" y="10330"/>
                  </a:lnTo>
                  <a:lnTo>
                    <a:pt x="10474" y="11197"/>
                  </a:lnTo>
                  <a:lnTo>
                    <a:pt x="9752" y="12497"/>
                  </a:lnTo>
                  <a:lnTo>
                    <a:pt x="9752" y="13941"/>
                  </a:lnTo>
                  <a:lnTo>
                    <a:pt x="10258" y="15531"/>
                  </a:lnTo>
                  <a:lnTo>
                    <a:pt x="11486" y="16542"/>
                  </a:lnTo>
                  <a:lnTo>
                    <a:pt x="13075" y="16903"/>
                  </a:lnTo>
                  <a:lnTo>
                    <a:pt x="14664" y="16686"/>
                  </a:lnTo>
                  <a:lnTo>
                    <a:pt x="16253" y="16470"/>
                  </a:lnTo>
                  <a:lnTo>
                    <a:pt x="17770" y="16108"/>
                  </a:lnTo>
                  <a:lnTo>
                    <a:pt x="18131" y="18275"/>
                  </a:lnTo>
                  <a:lnTo>
                    <a:pt x="16759" y="18492"/>
                  </a:lnTo>
                  <a:lnTo>
                    <a:pt x="15458" y="18709"/>
                  </a:lnTo>
                  <a:lnTo>
                    <a:pt x="14086" y="18926"/>
                  </a:lnTo>
                  <a:lnTo>
                    <a:pt x="12497" y="18781"/>
                  </a:lnTo>
                  <a:lnTo>
                    <a:pt x="11124" y="17987"/>
                  </a:lnTo>
                  <a:lnTo>
                    <a:pt x="10113" y="16759"/>
                  </a:lnTo>
                  <a:lnTo>
                    <a:pt x="9463" y="15314"/>
                  </a:lnTo>
                  <a:lnTo>
                    <a:pt x="9030" y="13725"/>
                  </a:lnTo>
                  <a:lnTo>
                    <a:pt x="9030" y="12136"/>
                  </a:lnTo>
                  <a:lnTo>
                    <a:pt x="9391" y="10546"/>
                  </a:lnTo>
                  <a:lnTo>
                    <a:pt x="10330" y="9246"/>
                  </a:lnTo>
                  <a:lnTo>
                    <a:pt x="11774" y="8741"/>
                  </a:lnTo>
                  <a:lnTo>
                    <a:pt x="13219" y="8235"/>
                  </a:lnTo>
                  <a:lnTo>
                    <a:pt x="14664" y="7874"/>
                  </a:lnTo>
                  <a:lnTo>
                    <a:pt x="16181" y="7440"/>
                  </a:lnTo>
                  <a:close/>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637" y="20731"/>
                  </a:lnTo>
                  <a:lnTo>
                    <a:pt x="19576" y="20804"/>
                  </a:lnTo>
                  <a:lnTo>
                    <a:pt x="20443" y="20370"/>
                  </a:lnTo>
                  <a:lnTo>
                    <a:pt x="20298" y="19576"/>
                  </a:lnTo>
                  <a:lnTo>
                    <a:pt x="22248" y="19215"/>
                  </a:lnTo>
                  <a:lnTo>
                    <a:pt x="22465" y="20009"/>
                  </a:lnTo>
                  <a:lnTo>
                    <a:pt x="23404" y="20081"/>
                  </a:lnTo>
                  <a:lnTo>
                    <a:pt x="24271" y="19648"/>
                  </a:lnTo>
                  <a:lnTo>
                    <a:pt x="24126" y="18926"/>
                  </a:lnTo>
                  <a:lnTo>
                    <a:pt x="26077" y="18492"/>
                  </a:lnTo>
                  <a:lnTo>
                    <a:pt x="26221" y="19287"/>
                  </a:lnTo>
                  <a:lnTo>
                    <a:pt x="27160" y="19359"/>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3261000" y="4243475"/>
              <a:ext cx="57825" cy="61425"/>
            </a:xfrm>
            <a:custGeom>
              <a:avLst/>
              <a:gdLst/>
              <a:ahLst/>
              <a:cxnLst/>
              <a:rect l="l" t="t" r="r" b="b"/>
              <a:pathLst>
                <a:path w="2313" h="2457" fill="none" extrusionOk="0">
                  <a:moveTo>
                    <a:pt x="362" y="2456"/>
                  </a:moveTo>
                  <a:lnTo>
                    <a:pt x="1" y="362"/>
                  </a:lnTo>
                  <a:lnTo>
                    <a:pt x="1879" y="0"/>
                  </a:lnTo>
                  <a:lnTo>
                    <a:pt x="2312" y="2167"/>
                  </a:lnTo>
                  <a:lnTo>
                    <a:pt x="362" y="245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3354925" y="4225425"/>
              <a:ext cx="59600" cy="63225"/>
            </a:xfrm>
            <a:custGeom>
              <a:avLst/>
              <a:gdLst/>
              <a:ahLst/>
              <a:cxnLst/>
              <a:rect l="l" t="t" r="r" b="b"/>
              <a:pathLst>
                <a:path w="2384" h="2529" fill="none" extrusionOk="0">
                  <a:moveTo>
                    <a:pt x="434" y="2528"/>
                  </a:moveTo>
                  <a:lnTo>
                    <a:pt x="0" y="361"/>
                  </a:lnTo>
                  <a:lnTo>
                    <a:pt x="1950" y="0"/>
                  </a:lnTo>
                  <a:lnTo>
                    <a:pt x="2384" y="2167"/>
                  </a:lnTo>
                  <a:lnTo>
                    <a:pt x="434"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3450625" y="4156800"/>
              <a:ext cx="122825" cy="113775"/>
            </a:xfrm>
            <a:custGeom>
              <a:avLst/>
              <a:gdLst/>
              <a:ahLst/>
              <a:cxnLst/>
              <a:rect l="l" t="t" r="r" b="b"/>
              <a:pathLst>
                <a:path w="4913" h="4551" fill="none" extrusionOk="0">
                  <a:moveTo>
                    <a:pt x="362" y="4551"/>
                  </a:moveTo>
                  <a:lnTo>
                    <a:pt x="1" y="2384"/>
                  </a:lnTo>
                  <a:lnTo>
                    <a:pt x="1879" y="2095"/>
                  </a:lnTo>
                  <a:lnTo>
                    <a:pt x="3540" y="1517"/>
                  </a:lnTo>
                  <a:lnTo>
                    <a:pt x="4551" y="0"/>
                  </a:lnTo>
                  <a:lnTo>
                    <a:pt x="4912" y="1084"/>
                  </a:lnTo>
                  <a:lnTo>
                    <a:pt x="4551" y="2456"/>
                  </a:lnTo>
                  <a:lnTo>
                    <a:pt x="3757" y="3540"/>
                  </a:lnTo>
                  <a:lnTo>
                    <a:pt x="2456" y="4190"/>
                  </a:lnTo>
                  <a:lnTo>
                    <a:pt x="362" y="455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3055150" y="4124275"/>
              <a:ext cx="151700" cy="115600"/>
            </a:xfrm>
            <a:custGeom>
              <a:avLst/>
              <a:gdLst/>
              <a:ahLst/>
              <a:cxnLst/>
              <a:rect l="l" t="t" r="r" b="b"/>
              <a:pathLst>
                <a:path w="6068" h="4624" fill="none" extrusionOk="0">
                  <a:moveTo>
                    <a:pt x="2240" y="4624"/>
                  </a:moveTo>
                  <a:lnTo>
                    <a:pt x="723" y="4479"/>
                  </a:lnTo>
                  <a:lnTo>
                    <a:pt x="0" y="3107"/>
                  </a:lnTo>
                  <a:lnTo>
                    <a:pt x="73" y="1807"/>
                  </a:lnTo>
                  <a:lnTo>
                    <a:pt x="1084" y="940"/>
                  </a:lnTo>
                  <a:lnTo>
                    <a:pt x="2384" y="579"/>
                  </a:lnTo>
                  <a:lnTo>
                    <a:pt x="3829" y="290"/>
                  </a:lnTo>
                  <a:lnTo>
                    <a:pt x="5346" y="1"/>
                  </a:lnTo>
                  <a:lnTo>
                    <a:pt x="5635" y="1373"/>
                  </a:lnTo>
                  <a:lnTo>
                    <a:pt x="5851" y="2674"/>
                  </a:lnTo>
                  <a:lnTo>
                    <a:pt x="6068" y="4046"/>
                  </a:lnTo>
                  <a:lnTo>
                    <a:pt x="3829" y="4407"/>
                  </a:lnTo>
                  <a:lnTo>
                    <a:pt x="2240" y="462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3233925" y="4108025"/>
              <a:ext cx="70450" cy="108375"/>
            </a:xfrm>
            <a:custGeom>
              <a:avLst/>
              <a:gdLst/>
              <a:ahLst/>
              <a:cxnLst/>
              <a:rect l="l" t="t" r="r" b="b"/>
              <a:pathLst>
                <a:path w="2818" h="4335" fill="none" extrusionOk="0">
                  <a:moveTo>
                    <a:pt x="795" y="4335"/>
                  </a:moveTo>
                  <a:lnTo>
                    <a:pt x="506" y="3035"/>
                  </a:lnTo>
                  <a:lnTo>
                    <a:pt x="289" y="1662"/>
                  </a:lnTo>
                  <a:lnTo>
                    <a:pt x="0" y="362"/>
                  </a:lnTo>
                  <a:lnTo>
                    <a:pt x="1951" y="1"/>
                  </a:lnTo>
                  <a:lnTo>
                    <a:pt x="2023" y="1"/>
                  </a:lnTo>
                  <a:lnTo>
                    <a:pt x="2240" y="1301"/>
                  </a:lnTo>
                  <a:lnTo>
                    <a:pt x="2456" y="2674"/>
                  </a:lnTo>
                  <a:lnTo>
                    <a:pt x="2818" y="3974"/>
                  </a:lnTo>
                  <a:lnTo>
                    <a:pt x="2745" y="3974"/>
                  </a:lnTo>
                  <a:lnTo>
                    <a:pt x="2673" y="4046"/>
                  </a:lnTo>
                  <a:lnTo>
                    <a:pt x="795"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3331450" y="4089975"/>
              <a:ext cx="66825" cy="108375"/>
            </a:xfrm>
            <a:custGeom>
              <a:avLst/>
              <a:gdLst/>
              <a:ahLst/>
              <a:cxnLst/>
              <a:rect l="l" t="t" r="r" b="b"/>
              <a:pathLst>
                <a:path w="2673" h="4335" fill="none" extrusionOk="0">
                  <a:moveTo>
                    <a:pt x="722" y="4335"/>
                  </a:moveTo>
                  <a:lnTo>
                    <a:pt x="433" y="3034"/>
                  </a:lnTo>
                  <a:lnTo>
                    <a:pt x="217" y="1734"/>
                  </a:lnTo>
                  <a:lnTo>
                    <a:pt x="0" y="362"/>
                  </a:lnTo>
                  <a:lnTo>
                    <a:pt x="1950" y="1"/>
                  </a:lnTo>
                  <a:lnTo>
                    <a:pt x="2167" y="1301"/>
                  </a:lnTo>
                  <a:lnTo>
                    <a:pt x="2456" y="2673"/>
                  </a:lnTo>
                  <a:lnTo>
                    <a:pt x="2673" y="3973"/>
                  </a:lnTo>
                  <a:lnTo>
                    <a:pt x="722"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3425350" y="4073725"/>
              <a:ext cx="104750" cy="108375"/>
            </a:xfrm>
            <a:custGeom>
              <a:avLst/>
              <a:gdLst/>
              <a:ahLst/>
              <a:cxnLst/>
              <a:rect l="l" t="t" r="r" b="b"/>
              <a:pathLst>
                <a:path w="4190" h="4335" fill="none" extrusionOk="0">
                  <a:moveTo>
                    <a:pt x="723" y="4334"/>
                  </a:moveTo>
                  <a:lnTo>
                    <a:pt x="506" y="2962"/>
                  </a:lnTo>
                  <a:lnTo>
                    <a:pt x="217" y="1662"/>
                  </a:lnTo>
                  <a:lnTo>
                    <a:pt x="0" y="289"/>
                  </a:lnTo>
                  <a:lnTo>
                    <a:pt x="1012" y="145"/>
                  </a:lnTo>
                  <a:lnTo>
                    <a:pt x="2384" y="0"/>
                  </a:lnTo>
                  <a:lnTo>
                    <a:pt x="3612" y="506"/>
                  </a:lnTo>
                  <a:lnTo>
                    <a:pt x="4190" y="1662"/>
                  </a:lnTo>
                  <a:lnTo>
                    <a:pt x="4045" y="3179"/>
                  </a:lnTo>
                  <a:lnTo>
                    <a:pt x="2601" y="3901"/>
                  </a:lnTo>
                  <a:lnTo>
                    <a:pt x="1084" y="4262"/>
                  </a:lnTo>
                  <a:lnTo>
                    <a:pt x="723" y="433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2995550" y="4043025"/>
              <a:ext cx="227575" cy="287150"/>
            </a:xfrm>
            <a:custGeom>
              <a:avLst/>
              <a:gdLst/>
              <a:ahLst/>
              <a:cxnLst/>
              <a:rect l="l" t="t" r="r" b="b"/>
              <a:pathLst>
                <a:path w="9103" h="11486" fill="none" extrusionOk="0">
                  <a:moveTo>
                    <a:pt x="5057" y="11486"/>
                  </a:moveTo>
                  <a:lnTo>
                    <a:pt x="3468" y="11341"/>
                  </a:lnTo>
                  <a:lnTo>
                    <a:pt x="2095" y="10547"/>
                  </a:lnTo>
                  <a:lnTo>
                    <a:pt x="1084" y="9319"/>
                  </a:lnTo>
                  <a:lnTo>
                    <a:pt x="434" y="7874"/>
                  </a:lnTo>
                  <a:lnTo>
                    <a:pt x="1" y="6285"/>
                  </a:lnTo>
                  <a:lnTo>
                    <a:pt x="1" y="4696"/>
                  </a:lnTo>
                  <a:lnTo>
                    <a:pt x="362" y="3106"/>
                  </a:lnTo>
                  <a:lnTo>
                    <a:pt x="1301" y="1806"/>
                  </a:lnTo>
                  <a:lnTo>
                    <a:pt x="2745" y="1301"/>
                  </a:lnTo>
                  <a:lnTo>
                    <a:pt x="4190" y="795"/>
                  </a:lnTo>
                  <a:lnTo>
                    <a:pt x="5635" y="434"/>
                  </a:lnTo>
                  <a:lnTo>
                    <a:pt x="7152" y="0"/>
                  </a:lnTo>
                  <a:lnTo>
                    <a:pt x="7441" y="1734"/>
                  </a:lnTo>
                  <a:lnTo>
                    <a:pt x="5707" y="2095"/>
                  </a:lnTo>
                  <a:lnTo>
                    <a:pt x="3973" y="2456"/>
                  </a:lnTo>
                  <a:lnTo>
                    <a:pt x="2529" y="2890"/>
                  </a:lnTo>
                  <a:lnTo>
                    <a:pt x="1445" y="3757"/>
                  </a:lnTo>
                  <a:lnTo>
                    <a:pt x="723" y="5057"/>
                  </a:lnTo>
                  <a:lnTo>
                    <a:pt x="723" y="6501"/>
                  </a:lnTo>
                  <a:lnTo>
                    <a:pt x="1229" y="8091"/>
                  </a:lnTo>
                  <a:lnTo>
                    <a:pt x="2457" y="9102"/>
                  </a:lnTo>
                  <a:lnTo>
                    <a:pt x="4046" y="9463"/>
                  </a:lnTo>
                  <a:lnTo>
                    <a:pt x="5635" y="9246"/>
                  </a:lnTo>
                  <a:lnTo>
                    <a:pt x="7224" y="9030"/>
                  </a:lnTo>
                  <a:lnTo>
                    <a:pt x="8741" y="8668"/>
                  </a:lnTo>
                  <a:lnTo>
                    <a:pt x="9102" y="10835"/>
                  </a:lnTo>
                  <a:lnTo>
                    <a:pt x="7730" y="11052"/>
                  </a:lnTo>
                  <a:lnTo>
                    <a:pt x="6429" y="11269"/>
                  </a:lnTo>
                  <a:lnTo>
                    <a:pt x="5057" y="1148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3219475" y="4024975"/>
              <a:ext cx="57825" cy="52375"/>
            </a:xfrm>
            <a:custGeom>
              <a:avLst/>
              <a:gdLst/>
              <a:ahLst/>
              <a:cxnLst/>
              <a:rect l="l" t="t" r="r" b="b"/>
              <a:pathLst>
                <a:path w="2313" h="2095" fill="none" extrusionOk="0">
                  <a:moveTo>
                    <a:pt x="145" y="361"/>
                  </a:moveTo>
                  <a:lnTo>
                    <a:pt x="1951" y="0"/>
                  </a:lnTo>
                  <a:lnTo>
                    <a:pt x="2312" y="1734"/>
                  </a:lnTo>
                  <a:lnTo>
                    <a:pt x="362" y="2095"/>
                  </a:lnTo>
                  <a:lnTo>
                    <a:pt x="1" y="361"/>
                  </a:lnTo>
                  <a:lnTo>
                    <a:pt x="145" y="36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3315175" y="4005100"/>
              <a:ext cx="56025" cy="54200"/>
            </a:xfrm>
            <a:custGeom>
              <a:avLst/>
              <a:gdLst/>
              <a:ahLst/>
              <a:cxnLst/>
              <a:rect l="l" t="t" r="r" b="b"/>
              <a:pathLst>
                <a:path w="2241" h="2168" fill="none" extrusionOk="0">
                  <a:moveTo>
                    <a:pt x="290" y="2168"/>
                  </a:moveTo>
                  <a:lnTo>
                    <a:pt x="1" y="434"/>
                  </a:lnTo>
                  <a:lnTo>
                    <a:pt x="1951" y="1"/>
                  </a:lnTo>
                  <a:lnTo>
                    <a:pt x="2240" y="1806"/>
                  </a:lnTo>
                  <a:lnTo>
                    <a:pt x="290" y="216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3409100" y="3979825"/>
              <a:ext cx="227550" cy="223950"/>
            </a:xfrm>
            <a:custGeom>
              <a:avLst/>
              <a:gdLst/>
              <a:ahLst/>
              <a:cxnLst/>
              <a:rect l="l" t="t" r="r" b="b"/>
              <a:pathLst>
                <a:path w="9102" h="8958" fill="none" extrusionOk="0">
                  <a:moveTo>
                    <a:pt x="361" y="2528"/>
                  </a:moveTo>
                  <a:lnTo>
                    <a:pt x="0" y="578"/>
                  </a:lnTo>
                  <a:lnTo>
                    <a:pt x="1517" y="361"/>
                  </a:lnTo>
                  <a:lnTo>
                    <a:pt x="3034" y="72"/>
                  </a:lnTo>
                  <a:lnTo>
                    <a:pt x="4551" y="0"/>
                  </a:lnTo>
                  <a:lnTo>
                    <a:pt x="6068" y="217"/>
                  </a:lnTo>
                  <a:lnTo>
                    <a:pt x="7296" y="1084"/>
                  </a:lnTo>
                  <a:lnTo>
                    <a:pt x="8163" y="2167"/>
                  </a:lnTo>
                  <a:lnTo>
                    <a:pt x="8813" y="3467"/>
                  </a:lnTo>
                  <a:lnTo>
                    <a:pt x="9102" y="4840"/>
                  </a:lnTo>
                  <a:lnTo>
                    <a:pt x="9102" y="6285"/>
                  </a:lnTo>
                  <a:lnTo>
                    <a:pt x="8740" y="7657"/>
                  </a:lnTo>
                  <a:lnTo>
                    <a:pt x="8090" y="8957"/>
                  </a:lnTo>
                  <a:lnTo>
                    <a:pt x="8379" y="7513"/>
                  </a:lnTo>
                  <a:lnTo>
                    <a:pt x="8163" y="5996"/>
                  </a:lnTo>
                  <a:lnTo>
                    <a:pt x="7585" y="4623"/>
                  </a:lnTo>
                  <a:lnTo>
                    <a:pt x="6646" y="3540"/>
                  </a:lnTo>
                  <a:lnTo>
                    <a:pt x="5345" y="2745"/>
                  </a:lnTo>
                  <a:lnTo>
                    <a:pt x="3973" y="2312"/>
                  </a:lnTo>
                  <a:lnTo>
                    <a:pt x="2456" y="2240"/>
                  </a:lnTo>
                  <a:lnTo>
                    <a:pt x="1011" y="2384"/>
                  </a:lnTo>
                  <a:lnTo>
                    <a:pt x="361"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2769825" y="3857025"/>
              <a:ext cx="922800" cy="520100"/>
            </a:xfrm>
            <a:custGeom>
              <a:avLst/>
              <a:gdLst/>
              <a:ahLst/>
              <a:cxnLst/>
              <a:rect l="l" t="t" r="r" b="b"/>
              <a:pathLst>
                <a:path w="36912" h="20804" fill="none" extrusionOk="0">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564" y="20731"/>
                  </a:lnTo>
                  <a:lnTo>
                    <a:pt x="18637" y="20731"/>
                  </a:lnTo>
                  <a:lnTo>
                    <a:pt x="19576" y="20804"/>
                  </a:lnTo>
                  <a:lnTo>
                    <a:pt x="20443" y="20370"/>
                  </a:lnTo>
                  <a:lnTo>
                    <a:pt x="20443" y="20370"/>
                  </a:lnTo>
                  <a:lnTo>
                    <a:pt x="20443" y="20370"/>
                  </a:lnTo>
                  <a:lnTo>
                    <a:pt x="20298" y="19576"/>
                  </a:lnTo>
                  <a:lnTo>
                    <a:pt x="22248" y="19215"/>
                  </a:lnTo>
                  <a:lnTo>
                    <a:pt x="22465" y="20009"/>
                  </a:lnTo>
                  <a:lnTo>
                    <a:pt x="22393" y="20009"/>
                  </a:lnTo>
                  <a:lnTo>
                    <a:pt x="22465" y="20009"/>
                  </a:lnTo>
                  <a:lnTo>
                    <a:pt x="23404" y="20081"/>
                  </a:lnTo>
                  <a:lnTo>
                    <a:pt x="24271" y="19648"/>
                  </a:lnTo>
                  <a:lnTo>
                    <a:pt x="24271" y="19648"/>
                  </a:lnTo>
                  <a:lnTo>
                    <a:pt x="24126" y="18926"/>
                  </a:lnTo>
                  <a:lnTo>
                    <a:pt x="26077" y="18492"/>
                  </a:lnTo>
                  <a:lnTo>
                    <a:pt x="26221" y="19287"/>
                  </a:lnTo>
                  <a:lnTo>
                    <a:pt x="26221" y="19287"/>
                  </a:lnTo>
                  <a:lnTo>
                    <a:pt x="26221" y="19287"/>
                  </a:lnTo>
                  <a:lnTo>
                    <a:pt x="27160" y="19359"/>
                  </a:lnTo>
                  <a:lnTo>
                    <a:pt x="28027" y="18998"/>
                  </a:lnTo>
                  <a:lnTo>
                    <a:pt x="28027" y="18998"/>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4"/>
          <p:cNvGrpSpPr/>
          <p:nvPr/>
        </p:nvGrpSpPr>
        <p:grpSpPr>
          <a:xfrm>
            <a:off x="898370" y="3675340"/>
            <a:ext cx="514944" cy="512785"/>
            <a:chOff x="1514750" y="4028575"/>
            <a:chExt cx="435250" cy="433425"/>
          </a:xfrm>
        </p:grpSpPr>
        <p:sp>
          <p:nvSpPr>
            <p:cNvPr id="509" name="Google Shape;509;p34"/>
            <p:cNvSpPr/>
            <p:nvPr/>
          </p:nvSpPr>
          <p:spPr>
            <a:xfrm>
              <a:off x="1514750" y="4028575"/>
              <a:ext cx="435250" cy="433425"/>
            </a:xfrm>
            <a:custGeom>
              <a:avLst/>
              <a:gdLst/>
              <a:ahLst/>
              <a:cxnLst/>
              <a:rect l="l" t="t" r="r" b="b"/>
              <a:pathLst>
                <a:path w="17410" h="17337" extrusionOk="0">
                  <a:moveTo>
                    <a:pt x="9319" y="5129"/>
                  </a:moveTo>
                  <a:lnTo>
                    <a:pt x="9969" y="5346"/>
                  </a:lnTo>
                  <a:lnTo>
                    <a:pt x="10619" y="5635"/>
                  </a:lnTo>
                  <a:lnTo>
                    <a:pt x="11197" y="6068"/>
                  </a:lnTo>
                  <a:lnTo>
                    <a:pt x="11631" y="6646"/>
                  </a:lnTo>
                  <a:lnTo>
                    <a:pt x="11992" y="7224"/>
                  </a:lnTo>
                  <a:lnTo>
                    <a:pt x="12208" y="7874"/>
                  </a:lnTo>
                  <a:lnTo>
                    <a:pt x="12281" y="8596"/>
                  </a:lnTo>
                  <a:lnTo>
                    <a:pt x="12281" y="9319"/>
                  </a:lnTo>
                  <a:lnTo>
                    <a:pt x="12064" y="9969"/>
                  </a:lnTo>
                  <a:lnTo>
                    <a:pt x="11775" y="10619"/>
                  </a:lnTo>
                  <a:lnTo>
                    <a:pt x="11342" y="11197"/>
                  </a:lnTo>
                  <a:lnTo>
                    <a:pt x="10764" y="11630"/>
                  </a:lnTo>
                  <a:lnTo>
                    <a:pt x="10186" y="11991"/>
                  </a:lnTo>
                  <a:lnTo>
                    <a:pt x="9536" y="12136"/>
                  </a:lnTo>
                  <a:lnTo>
                    <a:pt x="8813" y="12280"/>
                  </a:lnTo>
                  <a:lnTo>
                    <a:pt x="8091" y="12208"/>
                  </a:lnTo>
                  <a:lnTo>
                    <a:pt x="7441" y="12064"/>
                  </a:lnTo>
                  <a:lnTo>
                    <a:pt x="6791" y="11702"/>
                  </a:lnTo>
                  <a:lnTo>
                    <a:pt x="6285" y="11269"/>
                  </a:lnTo>
                  <a:lnTo>
                    <a:pt x="5780" y="10763"/>
                  </a:lnTo>
                  <a:lnTo>
                    <a:pt x="5419" y="10113"/>
                  </a:lnTo>
                  <a:lnTo>
                    <a:pt x="5202" y="9463"/>
                  </a:lnTo>
                  <a:lnTo>
                    <a:pt x="5130" y="8813"/>
                  </a:lnTo>
                  <a:lnTo>
                    <a:pt x="5130" y="8091"/>
                  </a:lnTo>
                  <a:lnTo>
                    <a:pt x="5346" y="7441"/>
                  </a:lnTo>
                  <a:lnTo>
                    <a:pt x="5707" y="6791"/>
                  </a:lnTo>
                  <a:lnTo>
                    <a:pt x="6141" y="6213"/>
                  </a:lnTo>
                  <a:lnTo>
                    <a:pt x="6646" y="5779"/>
                  </a:lnTo>
                  <a:lnTo>
                    <a:pt x="7224" y="5418"/>
                  </a:lnTo>
                  <a:lnTo>
                    <a:pt x="7947" y="5201"/>
                  </a:lnTo>
                  <a:lnTo>
                    <a:pt x="8597" y="5129"/>
                  </a:lnTo>
                  <a:close/>
                  <a:moveTo>
                    <a:pt x="8741" y="940"/>
                  </a:moveTo>
                  <a:lnTo>
                    <a:pt x="8019" y="1012"/>
                  </a:lnTo>
                  <a:lnTo>
                    <a:pt x="7369" y="1084"/>
                  </a:lnTo>
                  <a:lnTo>
                    <a:pt x="6646" y="1229"/>
                  </a:lnTo>
                  <a:lnTo>
                    <a:pt x="5996" y="1517"/>
                  </a:lnTo>
                  <a:lnTo>
                    <a:pt x="5274" y="1734"/>
                  </a:lnTo>
                  <a:lnTo>
                    <a:pt x="4696" y="2095"/>
                  </a:lnTo>
                  <a:lnTo>
                    <a:pt x="4118" y="2457"/>
                  </a:lnTo>
                  <a:lnTo>
                    <a:pt x="3540" y="2890"/>
                  </a:lnTo>
                  <a:lnTo>
                    <a:pt x="2529" y="3973"/>
                  </a:lnTo>
                  <a:lnTo>
                    <a:pt x="2168" y="4551"/>
                  </a:lnTo>
                  <a:lnTo>
                    <a:pt x="1807" y="5201"/>
                  </a:lnTo>
                  <a:lnTo>
                    <a:pt x="1518" y="5852"/>
                  </a:lnTo>
                  <a:lnTo>
                    <a:pt x="1301" y="6502"/>
                  </a:lnTo>
                  <a:lnTo>
                    <a:pt x="1157" y="7224"/>
                  </a:lnTo>
                  <a:lnTo>
                    <a:pt x="1012" y="7946"/>
                  </a:lnTo>
                  <a:lnTo>
                    <a:pt x="1012" y="8596"/>
                  </a:lnTo>
                  <a:lnTo>
                    <a:pt x="1012" y="9319"/>
                  </a:lnTo>
                  <a:lnTo>
                    <a:pt x="1084" y="10041"/>
                  </a:lnTo>
                  <a:lnTo>
                    <a:pt x="1301" y="10763"/>
                  </a:lnTo>
                  <a:lnTo>
                    <a:pt x="1807" y="12064"/>
                  </a:lnTo>
                  <a:lnTo>
                    <a:pt x="2096" y="12714"/>
                  </a:lnTo>
                  <a:lnTo>
                    <a:pt x="2529" y="13292"/>
                  </a:lnTo>
                  <a:lnTo>
                    <a:pt x="2963" y="13797"/>
                  </a:lnTo>
                  <a:lnTo>
                    <a:pt x="3468" y="14375"/>
                  </a:lnTo>
                  <a:lnTo>
                    <a:pt x="3974" y="14808"/>
                  </a:lnTo>
                  <a:lnTo>
                    <a:pt x="5274" y="15531"/>
                  </a:lnTo>
                  <a:lnTo>
                    <a:pt x="5852" y="15820"/>
                  </a:lnTo>
                  <a:lnTo>
                    <a:pt x="6574" y="16109"/>
                  </a:lnTo>
                  <a:lnTo>
                    <a:pt x="7224" y="16253"/>
                  </a:lnTo>
                  <a:lnTo>
                    <a:pt x="7947" y="16325"/>
                  </a:lnTo>
                  <a:lnTo>
                    <a:pt x="8669" y="16398"/>
                  </a:lnTo>
                  <a:lnTo>
                    <a:pt x="9391" y="16398"/>
                  </a:lnTo>
                  <a:lnTo>
                    <a:pt x="10114" y="16325"/>
                  </a:lnTo>
                  <a:lnTo>
                    <a:pt x="10764" y="16109"/>
                  </a:lnTo>
                  <a:lnTo>
                    <a:pt x="11486" y="15892"/>
                  </a:lnTo>
                  <a:lnTo>
                    <a:pt x="12136" y="15675"/>
                  </a:lnTo>
                  <a:lnTo>
                    <a:pt x="12714" y="15314"/>
                  </a:lnTo>
                  <a:lnTo>
                    <a:pt x="13364" y="14881"/>
                  </a:lnTo>
                  <a:lnTo>
                    <a:pt x="13870" y="14447"/>
                  </a:lnTo>
                  <a:lnTo>
                    <a:pt x="14375" y="13942"/>
                  </a:lnTo>
                  <a:lnTo>
                    <a:pt x="14881" y="13364"/>
                  </a:lnTo>
                  <a:lnTo>
                    <a:pt x="15315" y="12786"/>
                  </a:lnTo>
                  <a:lnTo>
                    <a:pt x="15603" y="12136"/>
                  </a:lnTo>
                  <a:lnTo>
                    <a:pt x="15965" y="11558"/>
                  </a:lnTo>
                  <a:lnTo>
                    <a:pt x="16181" y="10836"/>
                  </a:lnTo>
                  <a:lnTo>
                    <a:pt x="16326" y="10186"/>
                  </a:lnTo>
                  <a:lnTo>
                    <a:pt x="16398" y="9463"/>
                  </a:lnTo>
                  <a:lnTo>
                    <a:pt x="16470" y="8741"/>
                  </a:lnTo>
                  <a:lnTo>
                    <a:pt x="16470" y="8019"/>
                  </a:lnTo>
                  <a:lnTo>
                    <a:pt x="16326" y="7296"/>
                  </a:lnTo>
                  <a:lnTo>
                    <a:pt x="16109" y="6646"/>
                  </a:lnTo>
                  <a:lnTo>
                    <a:pt x="15965" y="5924"/>
                  </a:lnTo>
                  <a:lnTo>
                    <a:pt x="15676" y="5274"/>
                  </a:lnTo>
                  <a:lnTo>
                    <a:pt x="15315" y="4696"/>
                  </a:lnTo>
                  <a:lnTo>
                    <a:pt x="14953" y="4046"/>
                  </a:lnTo>
                  <a:lnTo>
                    <a:pt x="14448" y="3540"/>
                  </a:lnTo>
                  <a:lnTo>
                    <a:pt x="13942" y="3034"/>
                  </a:lnTo>
                  <a:lnTo>
                    <a:pt x="13436" y="2529"/>
                  </a:lnTo>
                  <a:lnTo>
                    <a:pt x="12786" y="2168"/>
                  </a:lnTo>
                  <a:lnTo>
                    <a:pt x="12208" y="1806"/>
                  </a:lnTo>
                  <a:lnTo>
                    <a:pt x="11558" y="1445"/>
                  </a:lnTo>
                  <a:lnTo>
                    <a:pt x="10836" y="1301"/>
                  </a:lnTo>
                  <a:lnTo>
                    <a:pt x="10186" y="1084"/>
                  </a:lnTo>
                  <a:lnTo>
                    <a:pt x="9464" y="1012"/>
                  </a:lnTo>
                  <a:lnTo>
                    <a:pt x="8741" y="940"/>
                  </a:lnTo>
                  <a:close/>
                  <a:moveTo>
                    <a:pt x="9464" y="867"/>
                  </a:moveTo>
                  <a:lnTo>
                    <a:pt x="10186" y="940"/>
                  </a:lnTo>
                  <a:lnTo>
                    <a:pt x="10908" y="1156"/>
                  </a:lnTo>
                  <a:lnTo>
                    <a:pt x="11631" y="1373"/>
                  </a:lnTo>
                  <a:lnTo>
                    <a:pt x="12281" y="1662"/>
                  </a:lnTo>
                  <a:lnTo>
                    <a:pt x="12859" y="2095"/>
                  </a:lnTo>
                  <a:lnTo>
                    <a:pt x="13509" y="2457"/>
                  </a:lnTo>
                  <a:lnTo>
                    <a:pt x="14014" y="2890"/>
                  </a:lnTo>
                  <a:lnTo>
                    <a:pt x="14592" y="3396"/>
                  </a:lnTo>
                  <a:lnTo>
                    <a:pt x="15026" y="3973"/>
                  </a:lnTo>
                  <a:lnTo>
                    <a:pt x="15387" y="4624"/>
                  </a:lnTo>
                  <a:lnTo>
                    <a:pt x="15820" y="5201"/>
                  </a:lnTo>
                  <a:lnTo>
                    <a:pt x="16037" y="5924"/>
                  </a:lnTo>
                  <a:lnTo>
                    <a:pt x="16254" y="6574"/>
                  </a:lnTo>
                  <a:lnTo>
                    <a:pt x="16398" y="7296"/>
                  </a:lnTo>
                  <a:lnTo>
                    <a:pt x="16543" y="8019"/>
                  </a:lnTo>
                  <a:lnTo>
                    <a:pt x="16543" y="8741"/>
                  </a:lnTo>
                  <a:lnTo>
                    <a:pt x="16543" y="9463"/>
                  </a:lnTo>
                  <a:lnTo>
                    <a:pt x="16470" y="10186"/>
                  </a:lnTo>
                  <a:lnTo>
                    <a:pt x="16254" y="10908"/>
                  </a:lnTo>
                  <a:lnTo>
                    <a:pt x="16037" y="11558"/>
                  </a:lnTo>
                  <a:lnTo>
                    <a:pt x="15676" y="12208"/>
                  </a:lnTo>
                  <a:lnTo>
                    <a:pt x="15387" y="12858"/>
                  </a:lnTo>
                  <a:lnTo>
                    <a:pt x="14953" y="13508"/>
                  </a:lnTo>
                  <a:lnTo>
                    <a:pt x="14448" y="14014"/>
                  </a:lnTo>
                  <a:lnTo>
                    <a:pt x="14014" y="14520"/>
                  </a:lnTo>
                  <a:lnTo>
                    <a:pt x="13436" y="15025"/>
                  </a:lnTo>
                  <a:lnTo>
                    <a:pt x="12786" y="15386"/>
                  </a:lnTo>
                  <a:lnTo>
                    <a:pt x="12208" y="15748"/>
                  </a:lnTo>
                  <a:lnTo>
                    <a:pt x="11486" y="16036"/>
                  </a:lnTo>
                  <a:lnTo>
                    <a:pt x="10836" y="16253"/>
                  </a:lnTo>
                  <a:lnTo>
                    <a:pt x="10114" y="16470"/>
                  </a:lnTo>
                  <a:lnTo>
                    <a:pt x="9391" y="16470"/>
                  </a:lnTo>
                  <a:lnTo>
                    <a:pt x="8669" y="16542"/>
                  </a:lnTo>
                  <a:lnTo>
                    <a:pt x="7947" y="16470"/>
                  </a:lnTo>
                  <a:lnTo>
                    <a:pt x="7224" y="16398"/>
                  </a:lnTo>
                  <a:lnTo>
                    <a:pt x="6502" y="16253"/>
                  </a:lnTo>
                  <a:lnTo>
                    <a:pt x="5852" y="15964"/>
                  </a:lnTo>
                  <a:lnTo>
                    <a:pt x="5202" y="15675"/>
                  </a:lnTo>
                  <a:lnTo>
                    <a:pt x="4552" y="15314"/>
                  </a:lnTo>
                  <a:lnTo>
                    <a:pt x="3902" y="14953"/>
                  </a:lnTo>
                  <a:lnTo>
                    <a:pt x="3396" y="14447"/>
                  </a:lnTo>
                  <a:lnTo>
                    <a:pt x="2890" y="13942"/>
                  </a:lnTo>
                  <a:lnTo>
                    <a:pt x="2385" y="13364"/>
                  </a:lnTo>
                  <a:lnTo>
                    <a:pt x="2024" y="12786"/>
                  </a:lnTo>
                  <a:lnTo>
                    <a:pt x="1662" y="12136"/>
                  </a:lnTo>
                  <a:lnTo>
                    <a:pt x="1157" y="10763"/>
                  </a:lnTo>
                  <a:lnTo>
                    <a:pt x="940" y="10041"/>
                  </a:lnTo>
                  <a:lnTo>
                    <a:pt x="868" y="9391"/>
                  </a:lnTo>
                  <a:lnTo>
                    <a:pt x="868" y="8596"/>
                  </a:lnTo>
                  <a:lnTo>
                    <a:pt x="868" y="7874"/>
                  </a:lnTo>
                  <a:lnTo>
                    <a:pt x="1012" y="7224"/>
                  </a:lnTo>
                  <a:lnTo>
                    <a:pt x="1157" y="6502"/>
                  </a:lnTo>
                  <a:lnTo>
                    <a:pt x="1373" y="5779"/>
                  </a:lnTo>
                  <a:lnTo>
                    <a:pt x="1662" y="5129"/>
                  </a:lnTo>
                  <a:lnTo>
                    <a:pt x="2024" y="4479"/>
                  </a:lnTo>
                  <a:lnTo>
                    <a:pt x="2457" y="3901"/>
                  </a:lnTo>
                  <a:lnTo>
                    <a:pt x="2963" y="3323"/>
                  </a:lnTo>
                  <a:lnTo>
                    <a:pt x="3396" y="2818"/>
                  </a:lnTo>
                  <a:lnTo>
                    <a:pt x="4046" y="2384"/>
                  </a:lnTo>
                  <a:lnTo>
                    <a:pt x="4624" y="1951"/>
                  </a:lnTo>
                  <a:lnTo>
                    <a:pt x="5202" y="1590"/>
                  </a:lnTo>
                  <a:lnTo>
                    <a:pt x="5924" y="1373"/>
                  </a:lnTo>
                  <a:lnTo>
                    <a:pt x="6574" y="1084"/>
                  </a:lnTo>
                  <a:lnTo>
                    <a:pt x="7297" y="940"/>
                  </a:lnTo>
                  <a:lnTo>
                    <a:pt x="8019" y="867"/>
                  </a:lnTo>
                  <a:close/>
                  <a:moveTo>
                    <a:pt x="8525" y="1"/>
                  </a:move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1642975" y="4156800"/>
              <a:ext cx="178800" cy="178800"/>
            </a:xfrm>
            <a:custGeom>
              <a:avLst/>
              <a:gdLst/>
              <a:ahLst/>
              <a:cxnLst/>
              <a:rect l="l" t="t" r="r" b="b"/>
              <a:pathLst>
                <a:path w="7152" h="7152" fill="none" extrusionOk="0">
                  <a:moveTo>
                    <a:pt x="3684" y="7151"/>
                  </a:moveTo>
                  <a:lnTo>
                    <a:pt x="2962" y="7079"/>
                  </a:lnTo>
                  <a:lnTo>
                    <a:pt x="2312" y="6935"/>
                  </a:lnTo>
                  <a:lnTo>
                    <a:pt x="1662" y="6573"/>
                  </a:lnTo>
                  <a:lnTo>
                    <a:pt x="1156" y="6140"/>
                  </a:lnTo>
                  <a:lnTo>
                    <a:pt x="651" y="5634"/>
                  </a:lnTo>
                  <a:lnTo>
                    <a:pt x="290" y="4984"/>
                  </a:lnTo>
                  <a:lnTo>
                    <a:pt x="73" y="4334"/>
                  </a:lnTo>
                  <a:lnTo>
                    <a:pt x="1" y="3684"/>
                  </a:lnTo>
                  <a:lnTo>
                    <a:pt x="1" y="2962"/>
                  </a:lnTo>
                  <a:lnTo>
                    <a:pt x="217" y="2312"/>
                  </a:lnTo>
                  <a:lnTo>
                    <a:pt x="578" y="1662"/>
                  </a:lnTo>
                  <a:lnTo>
                    <a:pt x="1012" y="1084"/>
                  </a:lnTo>
                  <a:lnTo>
                    <a:pt x="1517" y="650"/>
                  </a:lnTo>
                  <a:lnTo>
                    <a:pt x="2095" y="289"/>
                  </a:lnTo>
                  <a:lnTo>
                    <a:pt x="2818" y="72"/>
                  </a:lnTo>
                  <a:lnTo>
                    <a:pt x="3468" y="0"/>
                  </a:lnTo>
                  <a:lnTo>
                    <a:pt x="4190" y="0"/>
                  </a:lnTo>
                  <a:lnTo>
                    <a:pt x="4840" y="217"/>
                  </a:lnTo>
                  <a:lnTo>
                    <a:pt x="5490" y="506"/>
                  </a:lnTo>
                  <a:lnTo>
                    <a:pt x="6068" y="939"/>
                  </a:lnTo>
                  <a:lnTo>
                    <a:pt x="6502" y="1517"/>
                  </a:lnTo>
                  <a:lnTo>
                    <a:pt x="6863" y="2095"/>
                  </a:lnTo>
                  <a:lnTo>
                    <a:pt x="7079" y="2745"/>
                  </a:lnTo>
                  <a:lnTo>
                    <a:pt x="7152" y="3467"/>
                  </a:lnTo>
                  <a:lnTo>
                    <a:pt x="7152" y="4190"/>
                  </a:lnTo>
                  <a:lnTo>
                    <a:pt x="6935" y="4840"/>
                  </a:lnTo>
                  <a:lnTo>
                    <a:pt x="6646" y="5490"/>
                  </a:lnTo>
                  <a:lnTo>
                    <a:pt x="6213" y="6068"/>
                  </a:lnTo>
                  <a:lnTo>
                    <a:pt x="5635" y="6501"/>
                  </a:lnTo>
                  <a:lnTo>
                    <a:pt x="5057" y="6862"/>
                  </a:lnTo>
                  <a:lnTo>
                    <a:pt x="4407" y="7007"/>
                  </a:lnTo>
                  <a:lnTo>
                    <a:pt x="3684" y="7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540050" y="4052050"/>
              <a:ext cx="386475" cy="386475"/>
            </a:xfrm>
            <a:custGeom>
              <a:avLst/>
              <a:gdLst/>
              <a:ahLst/>
              <a:cxnLst/>
              <a:rect l="l" t="t" r="r" b="b"/>
              <a:pathLst>
                <a:path w="15459" h="15459" fill="none" extrusionOk="0">
                  <a:moveTo>
                    <a:pt x="7729" y="1"/>
                  </a:moveTo>
                  <a:lnTo>
                    <a:pt x="7007" y="73"/>
                  </a:lnTo>
                  <a:lnTo>
                    <a:pt x="6357" y="145"/>
                  </a:lnTo>
                  <a:lnTo>
                    <a:pt x="5634" y="290"/>
                  </a:lnTo>
                  <a:lnTo>
                    <a:pt x="4984" y="578"/>
                  </a:lnTo>
                  <a:lnTo>
                    <a:pt x="4262" y="795"/>
                  </a:lnTo>
                  <a:lnTo>
                    <a:pt x="3684" y="1156"/>
                  </a:lnTo>
                  <a:lnTo>
                    <a:pt x="3106" y="1518"/>
                  </a:lnTo>
                  <a:lnTo>
                    <a:pt x="2528" y="1951"/>
                  </a:lnTo>
                  <a:lnTo>
                    <a:pt x="1517" y="3034"/>
                  </a:lnTo>
                  <a:lnTo>
                    <a:pt x="1156" y="3612"/>
                  </a:lnTo>
                  <a:lnTo>
                    <a:pt x="795" y="4262"/>
                  </a:lnTo>
                  <a:lnTo>
                    <a:pt x="506" y="4913"/>
                  </a:lnTo>
                  <a:lnTo>
                    <a:pt x="289" y="5563"/>
                  </a:lnTo>
                  <a:lnTo>
                    <a:pt x="145" y="6285"/>
                  </a:lnTo>
                  <a:lnTo>
                    <a:pt x="0" y="7007"/>
                  </a:lnTo>
                  <a:lnTo>
                    <a:pt x="0" y="7657"/>
                  </a:lnTo>
                  <a:lnTo>
                    <a:pt x="0" y="8380"/>
                  </a:lnTo>
                  <a:lnTo>
                    <a:pt x="72" y="9102"/>
                  </a:lnTo>
                  <a:lnTo>
                    <a:pt x="289" y="9824"/>
                  </a:lnTo>
                  <a:lnTo>
                    <a:pt x="795" y="11125"/>
                  </a:lnTo>
                  <a:lnTo>
                    <a:pt x="1084" y="11775"/>
                  </a:lnTo>
                  <a:lnTo>
                    <a:pt x="1517" y="12353"/>
                  </a:lnTo>
                  <a:lnTo>
                    <a:pt x="1951" y="12858"/>
                  </a:lnTo>
                  <a:lnTo>
                    <a:pt x="2456" y="13436"/>
                  </a:lnTo>
                  <a:lnTo>
                    <a:pt x="2962" y="13869"/>
                  </a:lnTo>
                  <a:lnTo>
                    <a:pt x="4262" y="14592"/>
                  </a:lnTo>
                  <a:lnTo>
                    <a:pt x="4840" y="14881"/>
                  </a:lnTo>
                  <a:lnTo>
                    <a:pt x="5562" y="15170"/>
                  </a:lnTo>
                  <a:lnTo>
                    <a:pt x="6212" y="15314"/>
                  </a:lnTo>
                  <a:lnTo>
                    <a:pt x="6935" y="15386"/>
                  </a:lnTo>
                  <a:lnTo>
                    <a:pt x="7657" y="15459"/>
                  </a:lnTo>
                  <a:lnTo>
                    <a:pt x="8379" y="15459"/>
                  </a:lnTo>
                  <a:lnTo>
                    <a:pt x="9102" y="15386"/>
                  </a:lnTo>
                  <a:lnTo>
                    <a:pt x="9752" y="15170"/>
                  </a:lnTo>
                  <a:lnTo>
                    <a:pt x="10474" y="14953"/>
                  </a:lnTo>
                  <a:lnTo>
                    <a:pt x="11124" y="14736"/>
                  </a:lnTo>
                  <a:lnTo>
                    <a:pt x="11702" y="14375"/>
                  </a:lnTo>
                  <a:lnTo>
                    <a:pt x="12352" y="13942"/>
                  </a:lnTo>
                  <a:lnTo>
                    <a:pt x="12858" y="13508"/>
                  </a:lnTo>
                  <a:lnTo>
                    <a:pt x="13363" y="13003"/>
                  </a:lnTo>
                  <a:lnTo>
                    <a:pt x="13869" y="12425"/>
                  </a:lnTo>
                  <a:lnTo>
                    <a:pt x="14303" y="11847"/>
                  </a:lnTo>
                  <a:lnTo>
                    <a:pt x="14591" y="11197"/>
                  </a:lnTo>
                  <a:lnTo>
                    <a:pt x="14953" y="10619"/>
                  </a:lnTo>
                  <a:lnTo>
                    <a:pt x="15169" y="9897"/>
                  </a:lnTo>
                  <a:lnTo>
                    <a:pt x="15314" y="9247"/>
                  </a:lnTo>
                  <a:lnTo>
                    <a:pt x="15386" y="8524"/>
                  </a:lnTo>
                  <a:lnTo>
                    <a:pt x="15458" y="7802"/>
                  </a:lnTo>
                  <a:lnTo>
                    <a:pt x="15458" y="7080"/>
                  </a:lnTo>
                  <a:lnTo>
                    <a:pt x="15314" y="6357"/>
                  </a:lnTo>
                  <a:lnTo>
                    <a:pt x="15097" y="5707"/>
                  </a:lnTo>
                  <a:lnTo>
                    <a:pt x="14953" y="4985"/>
                  </a:lnTo>
                  <a:lnTo>
                    <a:pt x="14664" y="4335"/>
                  </a:lnTo>
                  <a:lnTo>
                    <a:pt x="14303" y="3757"/>
                  </a:lnTo>
                  <a:lnTo>
                    <a:pt x="13941" y="3107"/>
                  </a:lnTo>
                  <a:lnTo>
                    <a:pt x="13436" y="2601"/>
                  </a:lnTo>
                  <a:lnTo>
                    <a:pt x="12930" y="2095"/>
                  </a:lnTo>
                  <a:lnTo>
                    <a:pt x="12424" y="1590"/>
                  </a:lnTo>
                  <a:lnTo>
                    <a:pt x="11774" y="1229"/>
                  </a:lnTo>
                  <a:lnTo>
                    <a:pt x="11196" y="867"/>
                  </a:lnTo>
                  <a:lnTo>
                    <a:pt x="10546" y="506"/>
                  </a:lnTo>
                  <a:lnTo>
                    <a:pt x="9824" y="362"/>
                  </a:lnTo>
                  <a:lnTo>
                    <a:pt x="9174" y="145"/>
                  </a:lnTo>
                  <a:lnTo>
                    <a:pt x="8452" y="73"/>
                  </a:lnTo>
                  <a:lnTo>
                    <a:pt x="77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1536425" y="4050250"/>
              <a:ext cx="391900" cy="391900"/>
            </a:xfrm>
            <a:custGeom>
              <a:avLst/>
              <a:gdLst/>
              <a:ahLst/>
              <a:cxnLst/>
              <a:rect l="l" t="t" r="r" b="b"/>
              <a:pathLst>
                <a:path w="15676" h="15676" fill="none" extrusionOk="0">
                  <a:moveTo>
                    <a:pt x="7802" y="15675"/>
                  </a:moveTo>
                  <a:lnTo>
                    <a:pt x="7802" y="15675"/>
                  </a:lnTo>
                  <a:lnTo>
                    <a:pt x="7080" y="15603"/>
                  </a:lnTo>
                  <a:lnTo>
                    <a:pt x="6357" y="15531"/>
                  </a:lnTo>
                  <a:lnTo>
                    <a:pt x="5635" y="15386"/>
                  </a:lnTo>
                  <a:lnTo>
                    <a:pt x="4985" y="15097"/>
                  </a:lnTo>
                  <a:lnTo>
                    <a:pt x="4335" y="14808"/>
                  </a:lnTo>
                  <a:lnTo>
                    <a:pt x="3685" y="14447"/>
                  </a:lnTo>
                  <a:lnTo>
                    <a:pt x="3035" y="14086"/>
                  </a:lnTo>
                  <a:lnTo>
                    <a:pt x="2529" y="13580"/>
                  </a:lnTo>
                  <a:lnTo>
                    <a:pt x="2023" y="13075"/>
                  </a:lnTo>
                  <a:lnTo>
                    <a:pt x="1518" y="12497"/>
                  </a:lnTo>
                  <a:lnTo>
                    <a:pt x="1157" y="11919"/>
                  </a:lnTo>
                  <a:lnTo>
                    <a:pt x="795" y="11269"/>
                  </a:lnTo>
                  <a:lnTo>
                    <a:pt x="290" y="9896"/>
                  </a:lnTo>
                  <a:lnTo>
                    <a:pt x="73" y="9174"/>
                  </a:lnTo>
                  <a:lnTo>
                    <a:pt x="1" y="8524"/>
                  </a:lnTo>
                  <a:lnTo>
                    <a:pt x="1" y="7729"/>
                  </a:lnTo>
                  <a:lnTo>
                    <a:pt x="1" y="7007"/>
                  </a:lnTo>
                  <a:lnTo>
                    <a:pt x="145" y="6357"/>
                  </a:lnTo>
                  <a:lnTo>
                    <a:pt x="290" y="5635"/>
                  </a:lnTo>
                  <a:lnTo>
                    <a:pt x="506" y="4912"/>
                  </a:lnTo>
                  <a:lnTo>
                    <a:pt x="795" y="4262"/>
                  </a:lnTo>
                  <a:lnTo>
                    <a:pt x="1157" y="3612"/>
                  </a:lnTo>
                  <a:lnTo>
                    <a:pt x="1590" y="3034"/>
                  </a:lnTo>
                  <a:lnTo>
                    <a:pt x="2096" y="2456"/>
                  </a:lnTo>
                  <a:lnTo>
                    <a:pt x="2529" y="1951"/>
                  </a:lnTo>
                  <a:lnTo>
                    <a:pt x="3179" y="1517"/>
                  </a:lnTo>
                  <a:lnTo>
                    <a:pt x="3757" y="1084"/>
                  </a:lnTo>
                  <a:lnTo>
                    <a:pt x="4335" y="723"/>
                  </a:lnTo>
                  <a:lnTo>
                    <a:pt x="5057" y="506"/>
                  </a:lnTo>
                  <a:lnTo>
                    <a:pt x="5707" y="217"/>
                  </a:lnTo>
                  <a:lnTo>
                    <a:pt x="6430" y="73"/>
                  </a:lnTo>
                  <a:lnTo>
                    <a:pt x="7152" y="0"/>
                  </a:lnTo>
                  <a:lnTo>
                    <a:pt x="7874" y="0"/>
                  </a:lnTo>
                  <a:lnTo>
                    <a:pt x="8597" y="0"/>
                  </a:lnTo>
                  <a:lnTo>
                    <a:pt x="9319" y="73"/>
                  </a:lnTo>
                  <a:lnTo>
                    <a:pt x="10041" y="289"/>
                  </a:lnTo>
                  <a:lnTo>
                    <a:pt x="10764" y="506"/>
                  </a:lnTo>
                  <a:lnTo>
                    <a:pt x="11414" y="795"/>
                  </a:lnTo>
                  <a:lnTo>
                    <a:pt x="11992" y="1228"/>
                  </a:lnTo>
                  <a:lnTo>
                    <a:pt x="12642" y="1590"/>
                  </a:lnTo>
                  <a:lnTo>
                    <a:pt x="13147" y="2023"/>
                  </a:lnTo>
                  <a:lnTo>
                    <a:pt x="13725" y="2529"/>
                  </a:lnTo>
                  <a:lnTo>
                    <a:pt x="14159" y="3106"/>
                  </a:lnTo>
                  <a:lnTo>
                    <a:pt x="14520" y="3757"/>
                  </a:lnTo>
                  <a:lnTo>
                    <a:pt x="14953" y="4334"/>
                  </a:lnTo>
                  <a:lnTo>
                    <a:pt x="15170" y="5057"/>
                  </a:lnTo>
                  <a:lnTo>
                    <a:pt x="15387" y="5707"/>
                  </a:lnTo>
                  <a:lnTo>
                    <a:pt x="15531" y="6429"/>
                  </a:lnTo>
                  <a:lnTo>
                    <a:pt x="15676" y="7152"/>
                  </a:lnTo>
                  <a:lnTo>
                    <a:pt x="15676" y="7874"/>
                  </a:lnTo>
                  <a:lnTo>
                    <a:pt x="15676" y="8596"/>
                  </a:lnTo>
                  <a:lnTo>
                    <a:pt x="15603" y="9319"/>
                  </a:lnTo>
                  <a:lnTo>
                    <a:pt x="15387" y="10041"/>
                  </a:lnTo>
                  <a:lnTo>
                    <a:pt x="15170" y="10691"/>
                  </a:lnTo>
                  <a:lnTo>
                    <a:pt x="14809" y="11341"/>
                  </a:lnTo>
                  <a:lnTo>
                    <a:pt x="14520" y="11991"/>
                  </a:lnTo>
                  <a:lnTo>
                    <a:pt x="14086" y="12641"/>
                  </a:lnTo>
                  <a:lnTo>
                    <a:pt x="13581" y="13147"/>
                  </a:lnTo>
                  <a:lnTo>
                    <a:pt x="13147" y="13653"/>
                  </a:lnTo>
                  <a:lnTo>
                    <a:pt x="12569" y="14158"/>
                  </a:lnTo>
                  <a:lnTo>
                    <a:pt x="11919" y="14519"/>
                  </a:lnTo>
                  <a:lnTo>
                    <a:pt x="11341" y="14881"/>
                  </a:lnTo>
                  <a:lnTo>
                    <a:pt x="10619" y="15169"/>
                  </a:lnTo>
                  <a:lnTo>
                    <a:pt x="9969" y="15386"/>
                  </a:lnTo>
                  <a:lnTo>
                    <a:pt x="9247" y="15603"/>
                  </a:lnTo>
                  <a:lnTo>
                    <a:pt x="8524" y="15603"/>
                  </a:lnTo>
                  <a:lnTo>
                    <a:pt x="7802" y="156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514750" y="4028575"/>
              <a:ext cx="435250" cy="433425"/>
            </a:xfrm>
            <a:custGeom>
              <a:avLst/>
              <a:gdLst/>
              <a:ahLst/>
              <a:cxnLst/>
              <a:rect l="l" t="t" r="r" b="b"/>
              <a:pathLst>
                <a:path w="17410" h="17337" fill="none" extrusionOk="0">
                  <a:moveTo>
                    <a:pt x="9247" y="1"/>
                  </a:moveTo>
                  <a:lnTo>
                    <a:pt x="8525" y="1"/>
                  </a:ln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8886"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1536425" y="4050250"/>
              <a:ext cx="391900" cy="391900"/>
            </a:xfrm>
            <a:custGeom>
              <a:avLst/>
              <a:gdLst/>
              <a:ahLst/>
              <a:cxnLst/>
              <a:rect l="l" t="t" r="r" b="b"/>
              <a:pathLst>
                <a:path w="15676" h="15676" extrusionOk="0">
                  <a:moveTo>
                    <a:pt x="7874" y="73"/>
                  </a:moveTo>
                  <a:lnTo>
                    <a:pt x="8597" y="145"/>
                  </a:lnTo>
                  <a:lnTo>
                    <a:pt x="9319" y="217"/>
                  </a:lnTo>
                  <a:lnTo>
                    <a:pt x="9969" y="434"/>
                  </a:lnTo>
                  <a:lnTo>
                    <a:pt x="10691" y="578"/>
                  </a:lnTo>
                  <a:lnTo>
                    <a:pt x="11341" y="939"/>
                  </a:lnTo>
                  <a:lnTo>
                    <a:pt x="11919" y="1301"/>
                  </a:lnTo>
                  <a:lnTo>
                    <a:pt x="12569" y="1662"/>
                  </a:lnTo>
                  <a:lnTo>
                    <a:pt x="13075" y="2167"/>
                  </a:lnTo>
                  <a:lnTo>
                    <a:pt x="13581" y="2673"/>
                  </a:lnTo>
                  <a:lnTo>
                    <a:pt x="14086" y="3179"/>
                  </a:lnTo>
                  <a:lnTo>
                    <a:pt x="14448" y="3829"/>
                  </a:lnTo>
                  <a:lnTo>
                    <a:pt x="14809" y="4407"/>
                  </a:lnTo>
                  <a:lnTo>
                    <a:pt x="15098" y="5057"/>
                  </a:lnTo>
                  <a:lnTo>
                    <a:pt x="15242" y="5779"/>
                  </a:lnTo>
                  <a:lnTo>
                    <a:pt x="15459" y="6429"/>
                  </a:lnTo>
                  <a:lnTo>
                    <a:pt x="15603" y="7152"/>
                  </a:lnTo>
                  <a:lnTo>
                    <a:pt x="15603" y="7874"/>
                  </a:lnTo>
                  <a:lnTo>
                    <a:pt x="15531" y="8596"/>
                  </a:lnTo>
                  <a:lnTo>
                    <a:pt x="15459" y="9319"/>
                  </a:lnTo>
                  <a:lnTo>
                    <a:pt x="15314" y="9969"/>
                  </a:lnTo>
                  <a:lnTo>
                    <a:pt x="15098" y="10691"/>
                  </a:lnTo>
                  <a:lnTo>
                    <a:pt x="14736" y="11269"/>
                  </a:lnTo>
                  <a:lnTo>
                    <a:pt x="14448" y="11919"/>
                  </a:lnTo>
                  <a:lnTo>
                    <a:pt x="14014" y="12497"/>
                  </a:lnTo>
                  <a:lnTo>
                    <a:pt x="13508" y="13075"/>
                  </a:lnTo>
                  <a:lnTo>
                    <a:pt x="13003" y="13580"/>
                  </a:lnTo>
                  <a:lnTo>
                    <a:pt x="12497" y="14014"/>
                  </a:lnTo>
                  <a:lnTo>
                    <a:pt x="11847" y="14447"/>
                  </a:lnTo>
                  <a:lnTo>
                    <a:pt x="11269" y="14808"/>
                  </a:lnTo>
                  <a:lnTo>
                    <a:pt x="10619" y="15025"/>
                  </a:lnTo>
                  <a:lnTo>
                    <a:pt x="9897" y="15242"/>
                  </a:lnTo>
                  <a:lnTo>
                    <a:pt x="9247" y="15458"/>
                  </a:lnTo>
                  <a:lnTo>
                    <a:pt x="8524" y="15531"/>
                  </a:lnTo>
                  <a:lnTo>
                    <a:pt x="7802" y="15531"/>
                  </a:lnTo>
                  <a:lnTo>
                    <a:pt x="7080" y="15458"/>
                  </a:lnTo>
                  <a:lnTo>
                    <a:pt x="6357" y="15386"/>
                  </a:lnTo>
                  <a:lnTo>
                    <a:pt x="5707" y="15242"/>
                  </a:lnTo>
                  <a:lnTo>
                    <a:pt x="4985" y="14953"/>
                  </a:lnTo>
                  <a:lnTo>
                    <a:pt x="4407" y="14664"/>
                  </a:lnTo>
                  <a:lnTo>
                    <a:pt x="3107" y="13941"/>
                  </a:lnTo>
                  <a:lnTo>
                    <a:pt x="2601" y="13508"/>
                  </a:lnTo>
                  <a:lnTo>
                    <a:pt x="2096" y="12930"/>
                  </a:lnTo>
                  <a:lnTo>
                    <a:pt x="1662" y="12425"/>
                  </a:lnTo>
                  <a:lnTo>
                    <a:pt x="1229" y="11847"/>
                  </a:lnTo>
                  <a:lnTo>
                    <a:pt x="940" y="11197"/>
                  </a:lnTo>
                  <a:lnTo>
                    <a:pt x="434" y="9896"/>
                  </a:lnTo>
                  <a:lnTo>
                    <a:pt x="217" y="9174"/>
                  </a:lnTo>
                  <a:lnTo>
                    <a:pt x="145" y="8452"/>
                  </a:lnTo>
                  <a:lnTo>
                    <a:pt x="145" y="7729"/>
                  </a:lnTo>
                  <a:lnTo>
                    <a:pt x="145" y="7079"/>
                  </a:lnTo>
                  <a:lnTo>
                    <a:pt x="290" y="6357"/>
                  </a:lnTo>
                  <a:lnTo>
                    <a:pt x="434" y="5635"/>
                  </a:lnTo>
                  <a:lnTo>
                    <a:pt x="651" y="4985"/>
                  </a:lnTo>
                  <a:lnTo>
                    <a:pt x="940" y="4334"/>
                  </a:lnTo>
                  <a:lnTo>
                    <a:pt x="1301" y="3684"/>
                  </a:lnTo>
                  <a:lnTo>
                    <a:pt x="1662" y="3106"/>
                  </a:lnTo>
                  <a:lnTo>
                    <a:pt x="2673" y="2023"/>
                  </a:lnTo>
                  <a:lnTo>
                    <a:pt x="3251" y="1590"/>
                  </a:lnTo>
                  <a:lnTo>
                    <a:pt x="3829" y="1228"/>
                  </a:lnTo>
                  <a:lnTo>
                    <a:pt x="4407" y="867"/>
                  </a:lnTo>
                  <a:lnTo>
                    <a:pt x="5129" y="650"/>
                  </a:lnTo>
                  <a:lnTo>
                    <a:pt x="5779" y="362"/>
                  </a:lnTo>
                  <a:lnTo>
                    <a:pt x="6502" y="217"/>
                  </a:lnTo>
                  <a:lnTo>
                    <a:pt x="7152" y="145"/>
                  </a:lnTo>
                  <a:lnTo>
                    <a:pt x="7874" y="73"/>
                  </a:lnTo>
                  <a:close/>
                  <a:moveTo>
                    <a:pt x="7152" y="0"/>
                  </a:move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540050" y="4052050"/>
              <a:ext cx="386475" cy="386475"/>
            </a:xfrm>
            <a:custGeom>
              <a:avLst/>
              <a:gdLst/>
              <a:ahLst/>
              <a:cxnLst/>
              <a:rect l="l" t="t" r="r" b="b"/>
              <a:pathLst>
                <a:path w="15459" h="15459" fill="none" extrusionOk="0">
                  <a:moveTo>
                    <a:pt x="7657" y="15459"/>
                  </a:moveTo>
                  <a:lnTo>
                    <a:pt x="6935" y="15386"/>
                  </a:lnTo>
                  <a:lnTo>
                    <a:pt x="6212" y="15314"/>
                  </a:lnTo>
                  <a:lnTo>
                    <a:pt x="5562" y="15170"/>
                  </a:lnTo>
                  <a:lnTo>
                    <a:pt x="4840" y="14881"/>
                  </a:lnTo>
                  <a:lnTo>
                    <a:pt x="4262" y="14592"/>
                  </a:lnTo>
                  <a:lnTo>
                    <a:pt x="2962" y="13869"/>
                  </a:lnTo>
                  <a:lnTo>
                    <a:pt x="2456" y="13436"/>
                  </a:lnTo>
                  <a:lnTo>
                    <a:pt x="1951" y="12858"/>
                  </a:lnTo>
                  <a:lnTo>
                    <a:pt x="1517" y="12353"/>
                  </a:lnTo>
                  <a:lnTo>
                    <a:pt x="1084" y="11775"/>
                  </a:lnTo>
                  <a:lnTo>
                    <a:pt x="795" y="11125"/>
                  </a:lnTo>
                  <a:lnTo>
                    <a:pt x="289" y="9824"/>
                  </a:lnTo>
                  <a:lnTo>
                    <a:pt x="72" y="9102"/>
                  </a:lnTo>
                  <a:lnTo>
                    <a:pt x="0" y="8380"/>
                  </a:lnTo>
                  <a:lnTo>
                    <a:pt x="0" y="7657"/>
                  </a:lnTo>
                  <a:lnTo>
                    <a:pt x="0" y="7007"/>
                  </a:lnTo>
                  <a:lnTo>
                    <a:pt x="145" y="6285"/>
                  </a:lnTo>
                  <a:lnTo>
                    <a:pt x="289" y="5563"/>
                  </a:lnTo>
                  <a:lnTo>
                    <a:pt x="506" y="4913"/>
                  </a:lnTo>
                  <a:lnTo>
                    <a:pt x="795" y="4262"/>
                  </a:lnTo>
                  <a:lnTo>
                    <a:pt x="1156" y="3612"/>
                  </a:lnTo>
                  <a:lnTo>
                    <a:pt x="1517" y="3034"/>
                  </a:lnTo>
                  <a:lnTo>
                    <a:pt x="2528" y="1951"/>
                  </a:lnTo>
                  <a:lnTo>
                    <a:pt x="3106" y="1518"/>
                  </a:lnTo>
                  <a:lnTo>
                    <a:pt x="3684" y="1156"/>
                  </a:lnTo>
                  <a:lnTo>
                    <a:pt x="4262" y="795"/>
                  </a:lnTo>
                  <a:lnTo>
                    <a:pt x="4984" y="578"/>
                  </a:lnTo>
                  <a:lnTo>
                    <a:pt x="5634" y="290"/>
                  </a:lnTo>
                  <a:lnTo>
                    <a:pt x="6357" y="145"/>
                  </a:lnTo>
                  <a:lnTo>
                    <a:pt x="7007" y="73"/>
                  </a:lnTo>
                  <a:lnTo>
                    <a:pt x="7729" y="1"/>
                  </a:lnTo>
                  <a:lnTo>
                    <a:pt x="8452" y="73"/>
                  </a:lnTo>
                  <a:lnTo>
                    <a:pt x="9174" y="145"/>
                  </a:lnTo>
                  <a:lnTo>
                    <a:pt x="9824" y="362"/>
                  </a:lnTo>
                  <a:lnTo>
                    <a:pt x="10546" y="506"/>
                  </a:lnTo>
                  <a:lnTo>
                    <a:pt x="11196" y="867"/>
                  </a:lnTo>
                  <a:lnTo>
                    <a:pt x="11774" y="1229"/>
                  </a:lnTo>
                  <a:lnTo>
                    <a:pt x="12424" y="1590"/>
                  </a:lnTo>
                  <a:lnTo>
                    <a:pt x="12930" y="2095"/>
                  </a:lnTo>
                  <a:lnTo>
                    <a:pt x="13436" y="2601"/>
                  </a:lnTo>
                  <a:lnTo>
                    <a:pt x="13941" y="3107"/>
                  </a:lnTo>
                  <a:lnTo>
                    <a:pt x="14303" y="3757"/>
                  </a:lnTo>
                  <a:lnTo>
                    <a:pt x="14664" y="4335"/>
                  </a:lnTo>
                  <a:lnTo>
                    <a:pt x="14953" y="4985"/>
                  </a:lnTo>
                  <a:lnTo>
                    <a:pt x="15097" y="5707"/>
                  </a:lnTo>
                  <a:lnTo>
                    <a:pt x="15314" y="6357"/>
                  </a:lnTo>
                  <a:lnTo>
                    <a:pt x="15458" y="7080"/>
                  </a:lnTo>
                  <a:lnTo>
                    <a:pt x="15458" y="7802"/>
                  </a:lnTo>
                  <a:lnTo>
                    <a:pt x="15386" y="8524"/>
                  </a:lnTo>
                  <a:lnTo>
                    <a:pt x="15314" y="9247"/>
                  </a:lnTo>
                  <a:lnTo>
                    <a:pt x="15169" y="9897"/>
                  </a:lnTo>
                  <a:lnTo>
                    <a:pt x="14953" y="10619"/>
                  </a:lnTo>
                  <a:lnTo>
                    <a:pt x="14591" y="11197"/>
                  </a:lnTo>
                  <a:lnTo>
                    <a:pt x="14303" y="11847"/>
                  </a:lnTo>
                  <a:lnTo>
                    <a:pt x="13869" y="12425"/>
                  </a:lnTo>
                  <a:lnTo>
                    <a:pt x="13363" y="13003"/>
                  </a:lnTo>
                  <a:lnTo>
                    <a:pt x="12858" y="13508"/>
                  </a:lnTo>
                  <a:lnTo>
                    <a:pt x="12352" y="13942"/>
                  </a:lnTo>
                  <a:lnTo>
                    <a:pt x="11702" y="14375"/>
                  </a:lnTo>
                  <a:lnTo>
                    <a:pt x="11124" y="14736"/>
                  </a:lnTo>
                  <a:lnTo>
                    <a:pt x="10474" y="14953"/>
                  </a:lnTo>
                  <a:lnTo>
                    <a:pt x="9752" y="15170"/>
                  </a:lnTo>
                  <a:lnTo>
                    <a:pt x="9102" y="15386"/>
                  </a:lnTo>
                  <a:lnTo>
                    <a:pt x="8379" y="15459"/>
                  </a:lnTo>
                  <a:lnTo>
                    <a:pt x="7657" y="154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536425" y="4050250"/>
              <a:ext cx="391900" cy="391900"/>
            </a:xfrm>
            <a:custGeom>
              <a:avLst/>
              <a:gdLst/>
              <a:ahLst/>
              <a:cxnLst/>
              <a:rect l="l" t="t" r="r" b="b"/>
              <a:pathLst>
                <a:path w="15676" h="15676" fill="none" extrusionOk="0">
                  <a:moveTo>
                    <a:pt x="7874" y="0"/>
                  </a:moveTo>
                  <a:lnTo>
                    <a:pt x="7152" y="0"/>
                  </a:ln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lnTo>
                    <a:pt x="78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642975" y="4156800"/>
              <a:ext cx="178800" cy="178800"/>
            </a:xfrm>
            <a:custGeom>
              <a:avLst/>
              <a:gdLst/>
              <a:ahLst/>
              <a:cxnLst/>
              <a:rect l="l" t="t" r="r" b="b"/>
              <a:pathLst>
                <a:path w="7152" h="7152" extrusionOk="0">
                  <a:moveTo>
                    <a:pt x="3396" y="2890"/>
                  </a:moveTo>
                  <a:lnTo>
                    <a:pt x="3973" y="2962"/>
                  </a:lnTo>
                  <a:lnTo>
                    <a:pt x="4262" y="3395"/>
                  </a:lnTo>
                  <a:lnTo>
                    <a:pt x="4190" y="3901"/>
                  </a:lnTo>
                  <a:lnTo>
                    <a:pt x="3757" y="4262"/>
                  </a:lnTo>
                  <a:lnTo>
                    <a:pt x="3179" y="4190"/>
                  </a:lnTo>
                  <a:lnTo>
                    <a:pt x="2890" y="3684"/>
                  </a:lnTo>
                  <a:lnTo>
                    <a:pt x="2962" y="3178"/>
                  </a:lnTo>
                  <a:lnTo>
                    <a:pt x="3396" y="2890"/>
                  </a:lnTo>
                  <a:close/>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715200" y="4229025"/>
              <a:ext cx="34350" cy="34325"/>
            </a:xfrm>
            <a:custGeom>
              <a:avLst/>
              <a:gdLst/>
              <a:ahLst/>
              <a:cxnLst/>
              <a:rect l="l" t="t" r="r" b="b"/>
              <a:pathLst>
                <a:path w="1374" h="1373" fill="none" extrusionOk="0">
                  <a:moveTo>
                    <a:pt x="868" y="1373"/>
                  </a:moveTo>
                  <a:lnTo>
                    <a:pt x="290" y="1301"/>
                  </a:lnTo>
                  <a:lnTo>
                    <a:pt x="1" y="795"/>
                  </a:lnTo>
                  <a:lnTo>
                    <a:pt x="73" y="289"/>
                  </a:lnTo>
                  <a:lnTo>
                    <a:pt x="507" y="1"/>
                  </a:lnTo>
                  <a:lnTo>
                    <a:pt x="1084" y="73"/>
                  </a:lnTo>
                  <a:lnTo>
                    <a:pt x="1373" y="506"/>
                  </a:lnTo>
                  <a:lnTo>
                    <a:pt x="1301" y="1012"/>
                  </a:lnTo>
                  <a:lnTo>
                    <a:pt x="868" y="13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642975" y="4156800"/>
              <a:ext cx="178800" cy="178800"/>
            </a:xfrm>
            <a:custGeom>
              <a:avLst/>
              <a:gdLst/>
              <a:ahLst/>
              <a:cxnLst/>
              <a:rect l="l" t="t" r="r" b="b"/>
              <a:pathLst>
                <a:path w="7152" h="7152" fill="none" extrusionOk="0">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lnTo>
                    <a:pt x="34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715200" y="4229025"/>
              <a:ext cx="34350" cy="34325"/>
            </a:xfrm>
            <a:custGeom>
              <a:avLst/>
              <a:gdLst/>
              <a:ahLst/>
              <a:cxnLst/>
              <a:rect l="l" t="t" r="r" b="b"/>
              <a:pathLst>
                <a:path w="1374" h="1373" extrusionOk="0">
                  <a:moveTo>
                    <a:pt x="507" y="1"/>
                  </a:moveTo>
                  <a:lnTo>
                    <a:pt x="73" y="289"/>
                  </a:lnTo>
                  <a:lnTo>
                    <a:pt x="1" y="795"/>
                  </a:lnTo>
                  <a:lnTo>
                    <a:pt x="290" y="1301"/>
                  </a:lnTo>
                  <a:lnTo>
                    <a:pt x="868" y="1373"/>
                  </a:lnTo>
                  <a:lnTo>
                    <a:pt x="1301" y="1012"/>
                  </a:lnTo>
                  <a:lnTo>
                    <a:pt x="1373" y="506"/>
                  </a:lnTo>
                  <a:lnTo>
                    <a:pt x="1084" y="73"/>
                  </a:lnTo>
                  <a:lnTo>
                    <a:pt x="507" y="1"/>
                  </a:lnTo>
                  <a:close/>
                </a:path>
              </a:pathLst>
            </a:custGeom>
            <a:solidFill>
              <a:srgbClr val="F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715200" y="4229025"/>
              <a:ext cx="34350" cy="34325"/>
            </a:xfrm>
            <a:custGeom>
              <a:avLst/>
              <a:gdLst/>
              <a:ahLst/>
              <a:cxnLst/>
              <a:rect l="l" t="t" r="r" b="b"/>
              <a:pathLst>
                <a:path w="1374" h="1373" fill="none" extrusionOk="0">
                  <a:moveTo>
                    <a:pt x="507" y="1"/>
                  </a:moveTo>
                  <a:lnTo>
                    <a:pt x="73" y="289"/>
                  </a:lnTo>
                  <a:lnTo>
                    <a:pt x="1" y="795"/>
                  </a:lnTo>
                  <a:lnTo>
                    <a:pt x="290" y="1301"/>
                  </a:lnTo>
                  <a:lnTo>
                    <a:pt x="868" y="1373"/>
                  </a:lnTo>
                  <a:lnTo>
                    <a:pt x="1301" y="1012"/>
                  </a:lnTo>
                  <a:lnTo>
                    <a:pt x="1373" y="506"/>
                  </a:lnTo>
                  <a:lnTo>
                    <a:pt x="1084" y="73"/>
                  </a:lnTo>
                  <a:lnTo>
                    <a:pt x="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34"/>
          <p:cNvGrpSpPr/>
          <p:nvPr/>
        </p:nvGrpSpPr>
        <p:grpSpPr>
          <a:xfrm>
            <a:off x="7931279" y="833678"/>
            <a:ext cx="232893" cy="320502"/>
            <a:chOff x="3474100" y="4592000"/>
            <a:chExt cx="196850" cy="270900"/>
          </a:xfrm>
        </p:grpSpPr>
        <p:sp>
          <p:nvSpPr>
            <p:cNvPr id="523" name="Google Shape;523;p34"/>
            <p:cNvSpPr/>
            <p:nvPr/>
          </p:nvSpPr>
          <p:spPr>
            <a:xfrm>
              <a:off x="3474100" y="4592000"/>
              <a:ext cx="196850" cy="270900"/>
            </a:xfrm>
            <a:custGeom>
              <a:avLst/>
              <a:gdLst/>
              <a:ahLst/>
              <a:cxnLst/>
              <a:rect l="l" t="t" r="r" b="b"/>
              <a:pathLst>
                <a:path w="7874" h="10836"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3474100" y="4592000"/>
              <a:ext cx="196850" cy="270900"/>
            </a:xfrm>
            <a:custGeom>
              <a:avLst/>
              <a:gdLst/>
              <a:ahLst/>
              <a:cxnLst/>
              <a:rect l="l" t="t" r="r" b="b"/>
              <a:pathLst>
                <a:path w="7874" h="10836" fill="none"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429;p33">
            <a:extLst>
              <a:ext uri="{FF2B5EF4-FFF2-40B4-BE49-F238E27FC236}">
                <a16:creationId xmlns:a16="http://schemas.microsoft.com/office/drawing/2014/main" id="{D2EB0270-ED31-4B24-A1CA-7F994C401A1F}"/>
              </a:ext>
            </a:extLst>
          </p:cNvPr>
          <p:cNvSpPr txBox="1">
            <a:spLocks/>
          </p:cNvSpPr>
          <p:nvPr/>
        </p:nvSpPr>
        <p:spPr>
          <a:xfrm>
            <a:off x="538800" y="298934"/>
            <a:ext cx="6170343" cy="53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8000"/>
              <a:buFont typeface="Caveat Brush"/>
              <a:buNone/>
              <a:defRPr sz="8000" b="0" i="0" u="none" strike="noStrike" cap="none">
                <a:solidFill>
                  <a:schemeClr val="accent1"/>
                </a:solidFill>
                <a:latin typeface="Caveat Brush"/>
                <a:ea typeface="Caveat Brush"/>
                <a:cs typeface="Caveat Brush"/>
                <a:sym typeface="Caveat Brush"/>
              </a:defRPr>
            </a:lvl1pPr>
            <a:lvl2pPr marR="0" lvl="1"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9pPr>
          </a:lstStyle>
          <a:p>
            <a:pPr algn="l"/>
            <a:endParaRPr lang="lt-LT" dirty="0"/>
          </a:p>
        </p:txBody>
      </p:sp>
      <p:sp>
        <p:nvSpPr>
          <p:cNvPr id="59" name="Google Shape;429;p33">
            <a:extLst>
              <a:ext uri="{FF2B5EF4-FFF2-40B4-BE49-F238E27FC236}">
                <a16:creationId xmlns:a16="http://schemas.microsoft.com/office/drawing/2014/main" id="{D3B117A8-0F82-4C8A-909F-91D2E5B67EF8}"/>
              </a:ext>
            </a:extLst>
          </p:cNvPr>
          <p:cNvSpPr txBox="1">
            <a:spLocks/>
          </p:cNvSpPr>
          <p:nvPr/>
        </p:nvSpPr>
        <p:spPr>
          <a:xfrm>
            <a:off x="2193893" y="214384"/>
            <a:ext cx="4756213" cy="53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8000"/>
              <a:buFont typeface="Caveat Brush"/>
              <a:buNone/>
              <a:defRPr sz="8000" b="0" i="0" u="none" strike="noStrike" cap="none">
                <a:solidFill>
                  <a:schemeClr val="accent1"/>
                </a:solidFill>
                <a:latin typeface="Caveat Brush"/>
                <a:ea typeface="Caveat Brush"/>
                <a:cs typeface="Caveat Brush"/>
                <a:sym typeface="Caveat Brush"/>
              </a:defRPr>
            </a:lvl1pPr>
            <a:lvl2pPr marR="0" lvl="1"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9pPr>
          </a:lstStyle>
          <a:p>
            <a:pPr algn="l"/>
            <a:r>
              <a:rPr lang="en-GB" sz="3600" dirty="0"/>
              <a:t>The interwar Modernists</a:t>
            </a:r>
            <a:endParaRPr lang="lt-LT" sz="3600" dirty="0"/>
          </a:p>
        </p:txBody>
      </p:sp>
      <p:sp>
        <p:nvSpPr>
          <p:cNvPr id="6" name="TextBox 5">
            <a:extLst>
              <a:ext uri="{FF2B5EF4-FFF2-40B4-BE49-F238E27FC236}">
                <a16:creationId xmlns:a16="http://schemas.microsoft.com/office/drawing/2014/main" id="{AB8F75CE-6521-4EA3-8A5E-8FD91CFC90F5}"/>
              </a:ext>
            </a:extLst>
          </p:cNvPr>
          <p:cNvSpPr txBox="1"/>
          <p:nvPr/>
        </p:nvSpPr>
        <p:spPr>
          <a:xfrm>
            <a:off x="1820456" y="752884"/>
            <a:ext cx="5409711" cy="4616648"/>
          </a:xfrm>
          <a:prstGeom prst="rect">
            <a:avLst/>
          </a:prstGeom>
          <a:noFill/>
        </p:spPr>
        <p:txBody>
          <a:bodyPr wrap="square" rtlCol="0">
            <a:spAutoFit/>
          </a:bodyPr>
          <a:lstStyle/>
          <a:p>
            <a:pPr algn="ctr" fontAlgn="base"/>
            <a:r>
              <a:rPr lang="en-US" sz="2000" dirty="0">
                <a:latin typeface="FrankRuehl" panose="020E0503060101010101" pitchFamily="34" charset="-79"/>
                <a:cs typeface="FrankRuehl" panose="020E0503060101010101" pitchFamily="34" charset="-79"/>
              </a:rPr>
              <a:t>The first period of Lithuanian independence lasted for just 22 years, but in that short time the country made an incredibly big economic, social and cultural leap. </a:t>
            </a:r>
          </a:p>
          <a:p>
            <a:pPr algn="ctr" fontAlgn="base"/>
            <a:r>
              <a:rPr lang="en-US" sz="2000" dirty="0">
                <a:latin typeface="FrankRuehl" panose="020E0503060101010101" pitchFamily="34" charset="-79"/>
                <a:cs typeface="FrankRuehl" panose="020E0503060101010101" pitchFamily="34" charset="-79"/>
              </a:rPr>
              <a:t>As culture and art developed, a number of museums, a university and a drama theatre opened. In 1933, </a:t>
            </a:r>
            <a:r>
              <a:rPr lang="en-US" sz="2000" dirty="0" err="1">
                <a:latin typeface="FrankRuehl" panose="020E0503060101010101" pitchFamily="34" charset="-79"/>
                <a:cs typeface="FrankRuehl" panose="020E0503060101010101" pitchFamily="34" charset="-79"/>
              </a:rPr>
              <a:t>Juozas</a:t>
            </a:r>
            <a:r>
              <a:rPr lang="en-US" sz="2000" dirty="0">
                <a:latin typeface="FrankRuehl" panose="020E0503060101010101" pitchFamily="34" charset="-79"/>
                <a:cs typeface="FrankRuehl" panose="020E0503060101010101" pitchFamily="34" charset="-79"/>
              </a:rPr>
              <a:t> </a:t>
            </a:r>
            <a:r>
              <a:rPr lang="en-US" sz="2000" dirty="0" err="1">
                <a:latin typeface="FrankRuehl" panose="020E0503060101010101" pitchFamily="34" charset="-79"/>
                <a:cs typeface="FrankRuehl" panose="020E0503060101010101" pitchFamily="34" charset="-79"/>
              </a:rPr>
              <a:t>Gruodis</a:t>
            </a:r>
            <a:r>
              <a:rPr lang="en-US" sz="2000" dirty="0">
                <a:latin typeface="FrankRuehl" panose="020E0503060101010101" pitchFamily="34" charset="-79"/>
                <a:cs typeface="FrankRuehl" panose="020E0503060101010101" pitchFamily="34" charset="-79"/>
              </a:rPr>
              <a:t> (1884-1948), the first professor of composition, founded the Kaunas Conservatory, which trained over 100 composers and performers up till the end of the war. </a:t>
            </a:r>
          </a:p>
          <a:p>
            <a:pPr algn="ctr" fontAlgn="base"/>
            <a:r>
              <a:rPr lang="en-US" sz="2000" dirty="0">
                <a:latin typeface="FrankRuehl" panose="020E0503060101010101" pitchFamily="34" charset="-79"/>
                <a:cs typeface="FrankRuehl" panose="020E0503060101010101" pitchFamily="34" charset="-79"/>
              </a:rPr>
              <a:t> </a:t>
            </a:r>
          </a:p>
          <a:p>
            <a:pPr algn="ctr" fontAlgn="base"/>
            <a:r>
              <a:rPr lang="en-US" sz="2000" dirty="0">
                <a:latin typeface="FrankRuehl" panose="020E0503060101010101" pitchFamily="34" charset="-79"/>
                <a:cs typeface="FrankRuehl" panose="020E0503060101010101" pitchFamily="34" charset="-79"/>
              </a:rPr>
              <a:t>As the front line approached in 1944, </a:t>
            </a:r>
            <a:r>
              <a:rPr lang="en-US" sz="2000" dirty="0" smtClean="0">
                <a:latin typeface="FrankRuehl" panose="020E0503060101010101" pitchFamily="34" charset="-79"/>
                <a:cs typeface="FrankRuehl" panose="020E0503060101010101" pitchFamily="34" charset="-79"/>
              </a:rPr>
              <a:t>a </a:t>
            </a:r>
            <a:r>
              <a:rPr lang="en-US" sz="2000" dirty="0">
                <a:latin typeface="FrankRuehl" panose="020E0503060101010101" pitchFamily="34" charset="-79"/>
                <a:cs typeface="FrankRuehl" panose="020E0503060101010101" pitchFamily="34" charset="-79"/>
              </a:rPr>
              <a:t>lot of artists moved to the West, and continued their creative work in the USA. </a:t>
            </a:r>
          </a:p>
          <a:p>
            <a:endParaRPr lang="lt-L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35"/>
          <p:cNvSpPr/>
          <p:nvPr/>
        </p:nvSpPr>
        <p:spPr>
          <a:xfrm>
            <a:off x="867738" y="3876800"/>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539500" y="34089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rot="10800000">
            <a:off x="7990325" y="713225"/>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rot="10800000">
            <a:off x="8318238" y="13706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35"/>
          <p:cNvGrpSpPr/>
          <p:nvPr/>
        </p:nvGrpSpPr>
        <p:grpSpPr>
          <a:xfrm>
            <a:off x="701125" y="569175"/>
            <a:ext cx="865000" cy="841550"/>
            <a:chOff x="1429900" y="2676000"/>
            <a:chExt cx="865000" cy="841550"/>
          </a:xfrm>
        </p:grpSpPr>
        <p:sp>
          <p:nvSpPr>
            <p:cNvPr id="536" name="Google Shape;536;p35"/>
            <p:cNvSpPr/>
            <p:nvPr/>
          </p:nvSpPr>
          <p:spPr>
            <a:xfrm>
              <a:off x="1549075" y="2883675"/>
              <a:ext cx="635675" cy="334100"/>
            </a:xfrm>
            <a:custGeom>
              <a:avLst/>
              <a:gdLst/>
              <a:ahLst/>
              <a:cxnLst/>
              <a:rect l="l" t="t" r="r" b="b"/>
              <a:pathLst>
                <a:path w="25427" h="13364" extrusionOk="0">
                  <a:moveTo>
                    <a:pt x="9102" y="0"/>
                  </a:move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549075" y="2883675"/>
              <a:ext cx="635675" cy="334100"/>
            </a:xfrm>
            <a:custGeom>
              <a:avLst/>
              <a:gdLst/>
              <a:ahLst/>
              <a:cxnLst/>
              <a:rect l="l" t="t" r="r" b="b"/>
              <a:pathLst>
                <a:path w="25427" h="13364" fill="none" extrusionOk="0">
                  <a:moveTo>
                    <a:pt x="10619" y="0"/>
                  </a:moveTo>
                  <a:lnTo>
                    <a:pt x="9896" y="0"/>
                  </a:lnTo>
                  <a:lnTo>
                    <a:pt x="9102" y="0"/>
                  </a:ln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lnTo>
                    <a:pt x="10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511150" y="3053425"/>
              <a:ext cx="668175" cy="447875"/>
            </a:xfrm>
            <a:custGeom>
              <a:avLst/>
              <a:gdLst/>
              <a:ahLst/>
              <a:cxnLst/>
              <a:rect l="l" t="t" r="r" b="b"/>
              <a:pathLst>
                <a:path w="26727" h="17915"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511150" y="3053425"/>
              <a:ext cx="668175" cy="447875"/>
            </a:xfrm>
            <a:custGeom>
              <a:avLst/>
              <a:gdLst/>
              <a:ahLst/>
              <a:cxnLst/>
              <a:rect l="l" t="t" r="r" b="b"/>
              <a:pathLst>
                <a:path w="26727" h="17915" fill="none"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436" y="17842"/>
                  </a:lnTo>
                  <a:lnTo>
                    <a:pt x="13797"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5675"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7048"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657425" y="3170800"/>
              <a:ext cx="39750" cy="21700"/>
            </a:xfrm>
            <a:custGeom>
              <a:avLst/>
              <a:gdLst/>
              <a:ahLst/>
              <a:cxnLst/>
              <a:rect l="l" t="t" r="r" b="b"/>
              <a:pathLst>
                <a:path w="1590" h="868" extrusionOk="0">
                  <a:moveTo>
                    <a:pt x="795" y="1"/>
                  </a:moveTo>
                  <a:lnTo>
                    <a:pt x="217" y="73"/>
                  </a:lnTo>
                  <a:lnTo>
                    <a:pt x="0" y="217"/>
                  </a:lnTo>
                  <a:lnTo>
                    <a:pt x="362" y="434"/>
                  </a:lnTo>
                  <a:lnTo>
                    <a:pt x="1084" y="723"/>
                  </a:lnTo>
                  <a:lnTo>
                    <a:pt x="1373" y="867"/>
                  </a:lnTo>
                  <a:lnTo>
                    <a:pt x="1590" y="723"/>
                  </a:lnTo>
                  <a:lnTo>
                    <a:pt x="1301" y="217"/>
                  </a:lnTo>
                  <a:lnTo>
                    <a:pt x="79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657425" y="3170800"/>
              <a:ext cx="39750" cy="21700"/>
            </a:xfrm>
            <a:custGeom>
              <a:avLst/>
              <a:gdLst/>
              <a:ahLst/>
              <a:cxnLst/>
              <a:rect l="l" t="t" r="r" b="b"/>
              <a:pathLst>
                <a:path w="1590" h="868" fill="none" extrusionOk="0">
                  <a:moveTo>
                    <a:pt x="795" y="1"/>
                  </a:moveTo>
                  <a:lnTo>
                    <a:pt x="217" y="73"/>
                  </a:lnTo>
                  <a:lnTo>
                    <a:pt x="0" y="217"/>
                  </a:lnTo>
                  <a:lnTo>
                    <a:pt x="362" y="434"/>
                  </a:lnTo>
                  <a:lnTo>
                    <a:pt x="1084" y="723"/>
                  </a:lnTo>
                  <a:lnTo>
                    <a:pt x="1373" y="867"/>
                  </a:lnTo>
                  <a:lnTo>
                    <a:pt x="1590" y="723"/>
                  </a:lnTo>
                  <a:lnTo>
                    <a:pt x="1301" y="217"/>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650200" y="3176225"/>
              <a:ext cx="41550" cy="77675"/>
            </a:xfrm>
            <a:custGeom>
              <a:avLst/>
              <a:gdLst/>
              <a:ahLst/>
              <a:cxnLst/>
              <a:rect l="l" t="t" r="r" b="b"/>
              <a:pathLst>
                <a:path w="1662" h="3107"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650200" y="3176225"/>
              <a:ext cx="41550" cy="77675"/>
            </a:xfrm>
            <a:custGeom>
              <a:avLst/>
              <a:gdLst/>
              <a:ahLst/>
              <a:cxnLst/>
              <a:rect l="l" t="t" r="r" b="b"/>
              <a:pathLst>
                <a:path w="1662" h="3107" fill="none"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567125" y="3105800"/>
              <a:ext cx="34350" cy="25300"/>
            </a:xfrm>
            <a:custGeom>
              <a:avLst/>
              <a:gdLst/>
              <a:ahLst/>
              <a:cxnLst/>
              <a:rect l="l" t="t" r="r" b="b"/>
              <a:pathLst>
                <a:path w="1374" h="1012" extrusionOk="0">
                  <a:moveTo>
                    <a:pt x="506" y="0"/>
                  </a:moveTo>
                  <a:lnTo>
                    <a:pt x="1" y="72"/>
                  </a:lnTo>
                  <a:lnTo>
                    <a:pt x="362" y="506"/>
                  </a:lnTo>
                  <a:lnTo>
                    <a:pt x="940" y="1011"/>
                  </a:lnTo>
                  <a:lnTo>
                    <a:pt x="1012" y="1011"/>
                  </a:lnTo>
                  <a:lnTo>
                    <a:pt x="1373" y="722"/>
                  </a:lnTo>
                  <a:lnTo>
                    <a:pt x="1084" y="217"/>
                  </a:lnTo>
                  <a:lnTo>
                    <a:pt x="5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567125" y="3105800"/>
              <a:ext cx="34350" cy="25300"/>
            </a:xfrm>
            <a:custGeom>
              <a:avLst/>
              <a:gdLst/>
              <a:ahLst/>
              <a:cxnLst/>
              <a:rect l="l" t="t" r="r" b="b"/>
              <a:pathLst>
                <a:path w="1374" h="1012" fill="none" extrusionOk="0">
                  <a:moveTo>
                    <a:pt x="506" y="0"/>
                  </a:moveTo>
                  <a:lnTo>
                    <a:pt x="1" y="72"/>
                  </a:lnTo>
                  <a:lnTo>
                    <a:pt x="362" y="506"/>
                  </a:lnTo>
                  <a:lnTo>
                    <a:pt x="940" y="1011"/>
                  </a:lnTo>
                  <a:lnTo>
                    <a:pt x="1012" y="1011"/>
                  </a:lnTo>
                  <a:lnTo>
                    <a:pt x="1373" y="722"/>
                  </a:lnTo>
                  <a:lnTo>
                    <a:pt x="1084" y="217"/>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554500" y="3107600"/>
              <a:ext cx="37950" cy="81275"/>
            </a:xfrm>
            <a:custGeom>
              <a:avLst/>
              <a:gdLst/>
              <a:ahLst/>
              <a:cxnLst/>
              <a:rect l="l" t="t" r="r" b="b"/>
              <a:pathLst>
                <a:path w="1518" h="3251" extrusionOk="0">
                  <a:moveTo>
                    <a:pt x="434" y="0"/>
                  </a:move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554500" y="3107600"/>
              <a:ext cx="37950" cy="81275"/>
            </a:xfrm>
            <a:custGeom>
              <a:avLst/>
              <a:gdLst/>
              <a:ahLst/>
              <a:cxnLst/>
              <a:rect l="l" t="t" r="r" b="b"/>
              <a:pathLst>
                <a:path w="1518" h="3251" fill="none" extrusionOk="0">
                  <a:moveTo>
                    <a:pt x="506" y="0"/>
                  </a:moveTo>
                  <a:lnTo>
                    <a:pt x="434" y="0"/>
                  </a:ln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527400" y="3369450"/>
              <a:ext cx="27125" cy="23500"/>
            </a:xfrm>
            <a:custGeom>
              <a:avLst/>
              <a:gdLst/>
              <a:ahLst/>
              <a:cxnLst/>
              <a:rect l="l" t="t" r="r" b="b"/>
              <a:pathLst>
                <a:path w="1085" h="940" extrusionOk="0">
                  <a:moveTo>
                    <a:pt x="290" y="0"/>
                  </a:moveTo>
                  <a:lnTo>
                    <a:pt x="1" y="217"/>
                  </a:lnTo>
                  <a:lnTo>
                    <a:pt x="290" y="723"/>
                  </a:lnTo>
                  <a:lnTo>
                    <a:pt x="795" y="939"/>
                  </a:lnTo>
                  <a:lnTo>
                    <a:pt x="1084" y="867"/>
                  </a:lnTo>
                  <a:lnTo>
                    <a:pt x="723" y="506"/>
                  </a:lnTo>
                  <a:lnTo>
                    <a:pt x="29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527400" y="3369450"/>
              <a:ext cx="27125" cy="23500"/>
            </a:xfrm>
            <a:custGeom>
              <a:avLst/>
              <a:gdLst/>
              <a:ahLst/>
              <a:cxnLst/>
              <a:rect l="l" t="t" r="r" b="b"/>
              <a:pathLst>
                <a:path w="1085" h="940" fill="none" extrusionOk="0">
                  <a:moveTo>
                    <a:pt x="290" y="0"/>
                  </a:moveTo>
                  <a:lnTo>
                    <a:pt x="1" y="217"/>
                  </a:lnTo>
                  <a:lnTo>
                    <a:pt x="290" y="723"/>
                  </a:lnTo>
                  <a:lnTo>
                    <a:pt x="795" y="939"/>
                  </a:lnTo>
                  <a:lnTo>
                    <a:pt x="1084" y="867"/>
                  </a:lnTo>
                  <a:lnTo>
                    <a:pt x="723" y="506"/>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534625" y="3309850"/>
              <a:ext cx="41550" cy="81300"/>
            </a:xfrm>
            <a:custGeom>
              <a:avLst/>
              <a:gdLst/>
              <a:ahLst/>
              <a:cxnLst/>
              <a:rect l="l" t="t" r="r" b="b"/>
              <a:pathLst>
                <a:path w="1662" h="3252"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534625" y="3309850"/>
              <a:ext cx="41550" cy="81300"/>
            </a:xfrm>
            <a:custGeom>
              <a:avLst/>
              <a:gdLst/>
              <a:ahLst/>
              <a:cxnLst/>
              <a:rect l="l" t="t" r="r" b="b"/>
              <a:pathLst>
                <a:path w="1662" h="3252" fill="none"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617700" y="3439875"/>
              <a:ext cx="39750" cy="21700"/>
            </a:xfrm>
            <a:custGeom>
              <a:avLst/>
              <a:gdLst/>
              <a:ahLst/>
              <a:cxnLst/>
              <a:rect l="l" t="t" r="r" b="b"/>
              <a:pathLst>
                <a:path w="1590" h="868" extrusionOk="0">
                  <a:moveTo>
                    <a:pt x="145" y="0"/>
                  </a:moveTo>
                  <a:lnTo>
                    <a:pt x="0" y="145"/>
                  </a:lnTo>
                  <a:lnTo>
                    <a:pt x="217" y="650"/>
                  </a:lnTo>
                  <a:lnTo>
                    <a:pt x="795" y="867"/>
                  </a:lnTo>
                  <a:lnTo>
                    <a:pt x="1373" y="795"/>
                  </a:lnTo>
                  <a:lnTo>
                    <a:pt x="1589" y="578"/>
                  </a:lnTo>
                  <a:lnTo>
                    <a:pt x="1373" y="506"/>
                  </a:lnTo>
                  <a:lnTo>
                    <a:pt x="650" y="289"/>
                  </a:lnTo>
                  <a:lnTo>
                    <a:pt x="1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617700" y="3439875"/>
              <a:ext cx="39750" cy="21700"/>
            </a:xfrm>
            <a:custGeom>
              <a:avLst/>
              <a:gdLst/>
              <a:ahLst/>
              <a:cxnLst/>
              <a:rect l="l" t="t" r="r" b="b"/>
              <a:pathLst>
                <a:path w="1590" h="868" fill="none" extrusionOk="0">
                  <a:moveTo>
                    <a:pt x="145" y="0"/>
                  </a:moveTo>
                  <a:lnTo>
                    <a:pt x="0" y="145"/>
                  </a:lnTo>
                  <a:lnTo>
                    <a:pt x="217" y="650"/>
                  </a:lnTo>
                  <a:lnTo>
                    <a:pt x="795" y="867"/>
                  </a:lnTo>
                  <a:lnTo>
                    <a:pt x="1373" y="795"/>
                  </a:lnTo>
                  <a:lnTo>
                    <a:pt x="1589" y="578"/>
                  </a:lnTo>
                  <a:lnTo>
                    <a:pt x="1373" y="506"/>
                  </a:lnTo>
                  <a:lnTo>
                    <a:pt x="650" y="289"/>
                  </a:lnTo>
                  <a:lnTo>
                    <a:pt x="1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621300" y="3378475"/>
              <a:ext cx="43375" cy="75875"/>
            </a:xfrm>
            <a:custGeom>
              <a:avLst/>
              <a:gdLst/>
              <a:ahLst/>
              <a:cxnLst/>
              <a:rect l="l" t="t" r="r" b="b"/>
              <a:pathLst>
                <a:path w="1735" h="3035"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621300" y="3378475"/>
              <a:ext cx="43375" cy="75875"/>
            </a:xfrm>
            <a:custGeom>
              <a:avLst/>
              <a:gdLst/>
              <a:ahLst/>
              <a:cxnLst/>
              <a:rect l="l" t="t" r="r" b="b"/>
              <a:pathLst>
                <a:path w="1735" h="3035" fill="none"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731475" y="3481400"/>
              <a:ext cx="43350" cy="18100"/>
            </a:xfrm>
            <a:custGeom>
              <a:avLst/>
              <a:gdLst/>
              <a:ahLst/>
              <a:cxnLst/>
              <a:rect l="l" t="t" r="r" b="b"/>
              <a:pathLst>
                <a:path w="1734" h="724" extrusionOk="0">
                  <a:moveTo>
                    <a:pt x="0" y="1"/>
                  </a:moveTo>
                  <a:lnTo>
                    <a:pt x="289" y="506"/>
                  </a:lnTo>
                  <a:lnTo>
                    <a:pt x="795" y="723"/>
                  </a:lnTo>
                  <a:lnTo>
                    <a:pt x="1445" y="723"/>
                  </a:lnTo>
                  <a:lnTo>
                    <a:pt x="1734" y="434"/>
                  </a:lnTo>
                  <a:lnTo>
                    <a:pt x="1661" y="362"/>
                  </a:lnTo>
                  <a:lnTo>
                    <a:pt x="939" y="217"/>
                  </a:lnTo>
                  <a:lnTo>
                    <a:pt x="217" y="145"/>
                  </a:lnTo>
                  <a:lnTo>
                    <a:pt x="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731475" y="3481400"/>
              <a:ext cx="43350" cy="18100"/>
            </a:xfrm>
            <a:custGeom>
              <a:avLst/>
              <a:gdLst/>
              <a:ahLst/>
              <a:cxnLst/>
              <a:rect l="l" t="t" r="r" b="b"/>
              <a:pathLst>
                <a:path w="1734" h="724" fill="none" extrusionOk="0">
                  <a:moveTo>
                    <a:pt x="0" y="1"/>
                  </a:moveTo>
                  <a:lnTo>
                    <a:pt x="289" y="506"/>
                  </a:lnTo>
                  <a:lnTo>
                    <a:pt x="795" y="723"/>
                  </a:lnTo>
                  <a:lnTo>
                    <a:pt x="1445" y="723"/>
                  </a:lnTo>
                  <a:lnTo>
                    <a:pt x="1734" y="434"/>
                  </a:lnTo>
                  <a:lnTo>
                    <a:pt x="1661" y="362"/>
                  </a:lnTo>
                  <a:lnTo>
                    <a:pt x="939" y="217"/>
                  </a:lnTo>
                  <a:lnTo>
                    <a:pt x="217"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731475" y="3416400"/>
              <a:ext cx="48775" cy="75875"/>
            </a:xfrm>
            <a:custGeom>
              <a:avLst/>
              <a:gdLst/>
              <a:ahLst/>
              <a:cxnLst/>
              <a:rect l="l" t="t" r="r" b="b"/>
              <a:pathLst>
                <a:path w="1951" h="3035" extrusionOk="0">
                  <a:moveTo>
                    <a:pt x="1300" y="0"/>
                  </a:moveTo>
                  <a:lnTo>
                    <a:pt x="650" y="362"/>
                  </a:lnTo>
                  <a:lnTo>
                    <a:pt x="939" y="795"/>
                  </a:lnTo>
                  <a:lnTo>
                    <a:pt x="795" y="1445"/>
                  </a:lnTo>
                  <a:lnTo>
                    <a:pt x="722" y="2167"/>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731475" y="3416400"/>
              <a:ext cx="48775" cy="75875"/>
            </a:xfrm>
            <a:custGeom>
              <a:avLst/>
              <a:gdLst/>
              <a:ahLst/>
              <a:cxnLst/>
              <a:rect l="l" t="t" r="r" b="b"/>
              <a:pathLst>
                <a:path w="1951" h="3035" fill="none" extrusionOk="0">
                  <a:moveTo>
                    <a:pt x="1300" y="0"/>
                  </a:moveTo>
                  <a:lnTo>
                    <a:pt x="650" y="362"/>
                  </a:lnTo>
                  <a:lnTo>
                    <a:pt x="939" y="795"/>
                  </a:lnTo>
                  <a:lnTo>
                    <a:pt x="795" y="1445"/>
                  </a:lnTo>
                  <a:lnTo>
                    <a:pt x="722" y="2167"/>
                  </a:lnTo>
                  <a:lnTo>
                    <a:pt x="0" y="2601"/>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856075" y="3499475"/>
              <a:ext cx="45150" cy="18075"/>
            </a:xfrm>
            <a:custGeom>
              <a:avLst/>
              <a:gdLst/>
              <a:ahLst/>
              <a:cxnLst/>
              <a:rect l="l" t="t" r="r" b="b"/>
              <a:pathLst>
                <a:path w="1806" h="723" extrusionOk="0">
                  <a:moveTo>
                    <a:pt x="0" y="0"/>
                  </a:moveTo>
                  <a:lnTo>
                    <a:pt x="289" y="506"/>
                  </a:lnTo>
                  <a:lnTo>
                    <a:pt x="795" y="722"/>
                  </a:lnTo>
                  <a:lnTo>
                    <a:pt x="1445" y="722"/>
                  </a:lnTo>
                  <a:lnTo>
                    <a:pt x="1806" y="289"/>
                  </a:lnTo>
                  <a:lnTo>
                    <a:pt x="1662" y="72"/>
                  </a:lnTo>
                  <a:lnTo>
                    <a:pt x="1084" y="72"/>
                  </a:lnTo>
                  <a:lnTo>
                    <a:pt x="36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856075" y="3499475"/>
              <a:ext cx="45150" cy="18075"/>
            </a:xfrm>
            <a:custGeom>
              <a:avLst/>
              <a:gdLst/>
              <a:ahLst/>
              <a:cxnLst/>
              <a:rect l="l" t="t" r="r" b="b"/>
              <a:pathLst>
                <a:path w="1806" h="723" fill="none" extrusionOk="0">
                  <a:moveTo>
                    <a:pt x="0" y="0"/>
                  </a:moveTo>
                  <a:lnTo>
                    <a:pt x="289" y="506"/>
                  </a:lnTo>
                  <a:lnTo>
                    <a:pt x="795" y="722"/>
                  </a:lnTo>
                  <a:lnTo>
                    <a:pt x="1445" y="722"/>
                  </a:lnTo>
                  <a:lnTo>
                    <a:pt x="1806" y="289"/>
                  </a:lnTo>
                  <a:lnTo>
                    <a:pt x="1662" y="72"/>
                  </a:lnTo>
                  <a:lnTo>
                    <a:pt x="1084" y="72"/>
                  </a:lnTo>
                  <a:lnTo>
                    <a:pt x="361"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856075" y="3436250"/>
              <a:ext cx="48775" cy="65050"/>
            </a:xfrm>
            <a:custGeom>
              <a:avLst/>
              <a:gdLst/>
              <a:ahLst/>
              <a:cxnLst/>
              <a:rect l="l" t="t" r="r" b="b"/>
              <a:pathLst>
                <a:path w="1951" h="2602" extrusionOk="0">
                  <a:moveTo>
                    <a:pt x="1300" y="1"/>
                  </a:moveTo>
                  <a:lnTo>
                    <a:pt x="578" y="290"/>
                  </a:lnTo>
                  <a:lnTo>
                    <a:pt x="939" y="723"/>
                  </a:lnTo>
                  <a:lnTo>
                    <a:pt x="795" y="1446"/>
                  </a:lnTo>
                  <a:lnTo>
                    <a:pt x="722" y="2096"/>
                  </a:lnTo>
                  <a:lnTo>
                    <a:pt x="0" y="2529"/>
                  </a:lnTo>
                  <a:lnTo>
                    <a:pt x="361" y="2529"/>
                  </a:lnTo>
                  <a:lnTo>
                    <a:pt x="1084" y="2601"/>
                  </a:lnTo>
                  <a:lnTo>
                    <a:pt x="1662" y="2601"/>
                  </a:lnTo>
                  <a:lnTo>
                    <a:pt x="1300" y="2168"/>
                  </a:lnTo>
                  <a:lnTo>
                    <a:pt x="1373" y="1518"/>
                  </a:lnTo>
                  <a:lnTo>
                    <a:pt x="1517" y="868"/>
                  </a:lnTo>
                  <a:lnTo>
                    <a:pt x="1950" y="507"/>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856075" y="3436250"/>
              <a:ext cx="48775" cy="65050"/>
            </a:xfrm>
            <a:custGeom>
              <a:avLst/>
              <a:gdLst/>
              <a:ahLst/>
              <a:cxnLst/>
              <a:rect l="l" t="t" r="r" b="b"/>
              <a:pathLst>
                <a:path w="1951" h="2602" fill="none" extrusionOk="0">
                  <a:moveTo>
                    <a:pt x="1300" y="1"/>
                  </a:moveTo>
                  <a:lnTo>
                    <a:pt x="578" y="290"/>
                  </a:lnTo>
                  <a:lnTo>
                    <a:pt x="939" y="723"/>
                  </a:lnTo>
                  <a:lnTo>
                    <a:pt x="795" y="1446"/>
                  </a:lnTo>
                  <a:lnTo>
                    <a:pt x="722" y="2096"/>
                  </a:lnTo>
                  <a:lnTo>
                    <a:pt x="0" y="2529"/>
                  </a:lnTo>
                  <a:lnTo>
                    <a:pt x="0" y="2529"/>
                  </a:lnTo>
                  <a:lnTo>
                    <a:pt x="361" y="2529"/>
                  </a:lnTo>
                  <a:lnTo>
                    <a:pt x="1084" y="2601"/>
                  </a:lnTo>
                  <a:lnTo>
                    <a:pt x="1662" y="2601"/>
                  </a:lnTo>
                  <a:lnTo>
                    <a:pt x="1300" y="2168"/>
                  </a:lnTo>
                  <a:lnTo>
                    <a:pt x="1373" y="1518"/>
                  </a:lnTo>
                  <a:lnTo>
                    <a:pt x="1517" y="868"/>
                  </a:lnTo>
                  <a:lnTo>
                    <a:pt x="1950" y="507"/>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971650" y="3486825"/>
              <a:ext cx="45150" cy="23500"/>
            </a:xfrm>
            <a:custGeom>
              <a:avLst/>
              <a:gdLst/>
              <a:ahLst/>
              <a:cxnLst/>
              <a:rect l="l" t="t" r="r" b="b"/>
              <a:pathLst>
                <a:path w="1806" h="940" extrusionOk="0">
                  <a:moveTo>
                    <a:pt x="1445" y="0"/>
                  </a:moveTo>
                  <a:lnTo>
                    <a:pt x="939" y="145"/>
                  </a:lnTo>
                  <a:lnTo>
                    <a:pt x="145" y="289"/>
                  </a:lnTo>
                  <a:lnTo>
                    <a:pt x="0" y="289"/>
                  </a:lnTo>
                  <a:lnTo>
                    <a:pt x="217" y="723"/>
                  </a:lnTo>
                  <a:lnTo>
                    <a:pt x="795" y="939"/>
                  </a:lnTo>
                  <a:lnTo>
                    <a:pt x="1373" y="867"/>
                  </a:lnTo>
                  <a:lnTo>
                    <a:pt x="1806" y="506"/>
                  </a:lnTo>
                  <a:lnTo>
                    <a:pt x="14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971650" y="3486825"/>
              <a:ext cx="45150" cy="23500"/>
            </a:xfrm>
            <a:custGeom>
              <a:avLst/>
              <a:gdLst/>
              <a:ahLst/>
              <a:cxnLst/>
              <a:rect l="l" t="t" r="r" b="b"/>
              <a:pathLst>
                <a:path w="1806" h="940" fill="none" extrusionOk="0">
                  <a:moveTo>
                    <a:pt x="1445" y="0"/>
                  </a:moveTo>
                  <a:lnTo>
                    <a:pt x="939" y="145"/>
                  </a:lnTo>
                  <a:lnTo>
                    <a:pt x="145" y="289"/>
                  </a:lnTo>
                  <a:lnTo>
                    <a:pt x="0" y="289"/>
                  </a:lnTo>
                  <a:lnTo>
                    <a:pt x="217" y="723"/>
                  </a:lnTo>
                  <a:lnTo>
                    <a:pt x="795" y="939"/>
                  </a:lnTo>
                  <a:lnTo>
                    <a:pt x="1373" y="867"/>
                  </a:lnTo>
                  <a:lnTo>
                    <a:pt x="1806" y="506"/>
                  </a:lnTo>
                  <a:lnTo>
                    <a:pt x="14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971650" y="3427225"/>
              <a:ext cx="46975" cy="66850"/>
            </a:xfrm>
            <a:custGeom>
              <a:avLst/>
              <a:gdLst/>
              <a:ahLst/>
              <a:cxnLst/>
              <a:rect l="l" t="t" r="r" b="b"/>
              <a:pathLst>
                <a:path w="1879" h="2674"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971650" y="3427225"/>
              <a:ext cx="46975" cy="66850"/>
            </a:xfrm>
            <a:custGeom>
              <a:avLst/>
              <a:gdLst/>
              <a:ahLst/>
              <a:cxnLst/>
              <a:rect l="l" t="t" r="r" b="b"/>
              <a:pathLst>
                <a:path w="1879" h="2674" fill="none"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083600" y="3438075"/>
              <a:ext cx="37950" cy="23500"/>
            </a:xfrm>
            <a:custGeom>
              <a:avLst/>
              <a:gdLst/>
              <a:ahLst/>
              <a:cxnLst/>
              <a:rect l="l" t="t" r="r" b="b"/>
              <a:pathLst>
                <a:path w="1518" h="940" extrusionOk="0">
                  <a:moveTo>
                    <a:pt x="1084" y="0"/>
                  </a:moveTo>
                  <a:lnTo>
                    <a:pt x="506" y="434"/>
                  </a:lnTo>
                  <a:lnTo>
                    <a:pt x="1" y="722"/>
                  </a:lnTo>
                  <a:lnTo>
                    <a:pt x="506" y="939"/>
                  </a:lnTo>
                  <a:lnTo>
                    <a:pt x="1084" y="867"/>
                  </a:lnTo>
                  <a:lnTo>
                    <a:pt x="1518" y="506"/>
                  </a:lnTo>
                  <a:lnTo>
                    <a:pt x="108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083600" y="3438075"/>
              <a:ext cx="37950" cy="23500"/>
            </a:xfrm>
            <a:custGeom>
              <a:avLst/>
              <a:gdLst/>
              <a:ahLst/>
              <a:cxnLst/>
              <a:rect l="l" t="t" r="r" b="b"/>
              <a:pathLst>
                <a:path w="1518" h="940" fill="none" extrusionOk="0">
                  <a:moveTo>
                    <a:pt x="1084" y="0"/>
                  </a:moveTo>
                  <a:lnTo>
                    <a:pt x="506" y="434"/>
                  </a:lnTo>
                  <a:lnTo>
                    <a:pt x="1" y="722"/>
                  </a:lnTo>
                  <a:lnTo>
                    <a:pt x="506" y="939"/>
                  </a:lnTo>
                  <a:lnTo>
                    <a:pt x="1084" y="867"/>
                  </a:lnTo>
                  <a:lnTo>
                    <a:pt x="1518" y="506"/>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076375" y="3378475"/>
              <a:ext cx="46975" cy="77675"/>
            </a:xfrm>
            <a:custGeom>
              <a:avLst/>
              <a:gdLst/>
              <a:ahLst/>
              <a:cxnLst/>
              <a:rect l="l" t="t" r="r" b="b"/>
              <a:pathLst>
                <a:path w="1879" h="3107"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076375" y="3378475"/>
              <a:ext cx="46975" cy="77675"/>
            </a:xfrm>
            <a:custGeom>
              <a:avLst/>
              <a:gdLst/>
              <a:ahLst/>
              <a:cxnLst/>
              <a:rect l="l" t="t" r="r" b="b"/>
              <a:pathLst>
                <a:path w="1879" h="3107" fill="none"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769375" y="3206925"/>
              <a:ext cx="43375" cy="19875"/>
            </a:xfrm>
            <a:custGeom>
              <a:avLst/>
              <a:gdLst/>
              <a:ahLst/>
              <a:cxnLst/>
              <a:rect l="l" t="t" r="r" b="b"/>
              <a:pathLst>
                <a:path w="1735" h="795" extrusionOk="0">
                  <a:moveTo>
                    <a:pt x="940" y="0"/>
                  </a:moveTo>
                  <a:lnTo>
                    <a:pt x="362" y="72"/>
                  </a:lnTo>
                  <a:lnTo>
                    <a:pt x="1" y="434"/>
                  </a:lnTo>
                  <a:lnTo>
                    <a:pt x="73" y="434"/>
                  </a:lnTo>
                  <a:lnTo>
                    <a:pt x="796" y="578"/>
                  </a:lnTo>
                  <a:lnTo>
                    <a:pt x="1518" y="795"/>
                  </a:lnTo>
                  <a:lnTo>
                    <a:pt x="1735" y="650"/>
                  </a:lnTo>
                  <a:lnTo>
                    <a:pt x="1446" y="145"/>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769375" y="3206925"/>
              <a:ext cx="43375" cy="19875"/>
            </a:xfrm>
            <a:custGeom>
              <a:avLst/>
              <a:gdLst/>
              <a:ahLst/>
              <a:cxnLst/>
              <a:rect l="l" t="t" r="r" b="b"/>
              <a:pathLst>
                <a:path w="1735" h="795" fill="none" extrusionOk="0">
                  <a:moveTo>
                    <a:pt x="940" y="0"/>
                  </a:moveTo>
                  <a:lnTo>
                    <a:pt x="362" y="72"/>
                  </a:lnTo>
                  <a:lnTo>
                    <a:pt x="1" y="434"/>
                  </a:lnTo>
                  <a:lnTo>
                    <a:pt x="73" y="434"/>
                  </a:lnTo>
                  <a:lnTo>
                    <a:pt x="796" y="578"/>
                  </a:lnTo>
                  <a:lnTo>
                    <a:pt x="1518" y="795"/>
                  </a:lnTo>
                  <a:lnTo>
                    <a:pt x="1518" y="795"/>
                  </a:lnTo>
                  <a:lnTo>
                    <a:pt x="1735" y="650"/>
                  </a:lnTo>
                  <a:lnTo>
                    <a:pt x="1446" y="145"/>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765775" y="3217750"/>
              <a:ext cx="41550" cy="72250"/>
            </a:xfrm>
            <a:custGeom>
              <a:avLst/>
              <a:gdLst/>
              <a:ahLst/>
              <a:cxnLst/>
              <a:rect l="l" t="t" r="r" b="b"/>
              <a:pathLst>
                <a:path w="1662" h="2890" extrusionOk="0">
                  <a:moveTo>
                    <a:pt x="73" y="1"/>
                  </a:move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940" y="145"/>
                  </a:lnTo>
                  <a:lnTo>
                    <a:pt x="217"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765775" y="3217750"/>
              <a:ext cx="41550" cy="72250"/>
            </a:xfrm>
            <a:custGeom>
              <a:avLst/>
              <a:gdLst/>
              <a:ahLst/>
              <a:cxnLst/>
              <a:rect l="l" t="t" r="r" b="b"/>
              <a:pathLst>
                <a:path w="1662" h="2890" fill="none" extrusionOk="0">
                  <a:moveTo>
                    <a:pt x="145" y="1"/>
                  </a:moveTo>
                  <a:lnTo>
                    <a:pt x="73" y="1"/>
                  </a:ln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1662" y="362"/>
                  </a:lnTo>
                  <a:lnTo>
                    <a:pt x="940" y="145"/>
                  </a:lnTo>
                  <a:lnTo>
                    <a:pt x="217" y="1"/>
                  </a:lnTo>
                  <a:lnTo>
                    <a:pt x="1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884950" y="3223175"/>
              <a:ext cx="43375" cy="16275"/>
            </a:xfrm>
            <a:custGeom>
              <a:avLst/>
              <a:gdLst/>
              <a:ahLst/>
              <a:cxnLst/>
              <a:rect l="l" t="t" r="r" b="b"/>
              <a:pathLst>
                <a:path w="1735" h="651" extrusionOk="0">
                  <a:moveTo>
                    <a:pt x="362" y="0"/>
                  </a:moveTo>
                  <a:lnTo>
                    <a:pt x="1" y="434"/>
                  </a:lnTo>
                  <a:lnTo>
                    <a:pt x="73" y="578"/>
                  </a:lnTo>
                  <a:lnTo>
                    <a:pt x="579" y="506"/>
                  </a:lnTo>
                  <a:lnTo>
                    <a:pt x="1301" y="650"/>
                  </a:lnTo>
                  <a:lnTo>
                    <a:pt x="1735" y="578"/>
                  </a:lnTo>
                  <a:lnTo>
                    <a:pt x="1518" y="217"/>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884950" y="3223175"/>
              <a:ext cx="43375" cy="16275"/>
            </a:xfrm>
            <a:custGeom>
              <a:avLst/>
              <a:gdLst/>
              <a:ahLst/>
              <a:cxnLst/>
              <a:rect l="l" t="t" r="r" b="b"/>
              <a:pathLst>
                <a:path w="1735" h="651" fill="none" extrusionOk="0">
                  <a:moveTo>
                    <a:pt x="940" y="0"/>
                  </a:moveTo>
                  <a:lnTo>
                    <a:pt x="362" y="0"/>
                  </a:lnTo>
                  <a:lnTo>
                    <a:pt x="1" y="434"/>
                  </a:lnTo>
                  <a:lnTo>
                    <a:pt x="73" y="578"/>
                  </a:lnTo>
                  <a:lnTo>
                    <a:pt x="579" y="506"/>
                  </a:lnTo>
                  <a:lnTo>
                    <a:pt x="1301" y="650"/>
                  </a:lnTo>
                  <a:lnTo>
                    <a:pt x="1735" y="578"/>
                  </a:lnTo>
                  <a:lnTo>
                    <a:pt x="1518" y="217"/>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883150" y="3235800"/>
              <a:ext cx="46975" cy="70475"/>
            </a:xfrm>
            <a:custGeom>
              <a:avLst/>
              <a:gdLst/>
              <a:ahLst/>
              <a:cxnLst/>
              <a:rect l="l" t="t" r="r" b="b"/>
              <a:pathLst>
                <a:path w="1879" h="2819"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883150" y="3235800"/>
              <a:ext cx="46975" cy="70475"/>
            </a:xfrm>
            <a:custGeom>
              <a:avLst/>
              <a:gdLst/>
              <a:ahLst/>
              <a:cxnLst/>
              <a:rect l="l" t="t" r="r" b="b"/>
              <a:pathLst>
                <a:path w="1879" h="2819" fill="none"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004150" y="3217750"/>
              <a:ext cx="39750" cy="14475"/>
            </a:xfrm>
            <a:custGeom>
              <a:avLst/>
              <a:gdLst/>
              <a:ahLst/>
              <a:cxnLst/>
              <a:rect l="l" t="t" r="r" b="b"/>
              <a:pathLst>
                <a:path w="1590" h="579" extrusionOk="0">
                  <a:moveTo>
                    <a:pt x="939" y="1"/>
                  </a:moveTo>
                  <a:lnTo>
                    <a:pt x="361" y="73"/>
                  </a:lnTo>
                  <a:lnTo>
                    <a:pt x="0" y="434"/>
                  </a:lnTo>
                  <a:lnTo>
                    <a:pt x="73" y="578"/>
                  </a:lnTo>
                  <a:lnTo>
                    <a:pt x="289" y="506"/>
                  </a:lnTo>
                  <a:lnTo>
                    <a:pt x="1012" y="362"/>
                  </a:lnTo>
                  <a:lnTo>
                    <a:pt x="1589" y="217"/>
                  </a:lnTo>
                  <a:lnTo>
                    <a:pt x="1517" y="217"/>
                  </a:lnTo>
                  <a:lnTo>
                    <a:pt x="93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004150" y="3217750"/>
              <a:ext cx="39750" cy="14475"/>
            </a:xfrm>
            <a:custGeom>
              <a:avLst/>
              <a:gdLst/>
              <a:ahLst/>
              <a:cxnLst/>
              <a:rect l="l" t="t" r="r" b="b"/>
              <a:pathLst>
                <a:path w="1590" h="579" fill="none" extrusionOk="0">
                  <a:moveTo>
                    <a:pt x="939" y="1"/>
                  </a:moveTo>
                  <a:lnTo>
                    <a:pt x="361" y="73"/>
                  </a:lnTo>
                  <a:lnTo>
                    <a:pt x="0" y="434"/>
                  </a:lnTo>
                  <a:lnTo>
                    <a:pt x="73" y="578"/>
                  </a:lnTo>
                  <a:lnTo>
                    <a:pt x="289" y="506"/>
                  </a:lnTo>
                  <a:lnTo>
                    <a:pt x="1012" y="362"/>
                  </a:lnTo>
                  <a:lnTo>
                    <a:pt x="1589" y="217"/>
                  </a:lnTo>
                  <a:lnTo>
                    <a:pt x="1517" y="217"/>
                  </a:lnTo>
                  <a:lnTo>
                    <a:pt x="9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002350" y="3223175"/>
              <a:ext cx="46975" cy="77675"/>
            </a:xfrm>
            <a:custGeom>
              <a:avLst/>
              <a:gdLst/>
              <a:ahLst/>
              <a:cxnLst/>
              <a:rect l="l" t="t" r="r" b="b"/>
              <a:pathLst>
                <a:path w="1879" h="3107"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002350" y="3223175"/>
              <a:ext cx="46975" cy="77675"/>
            </a:xfrm>
            <a:custGeom>
              <a:avLst/>
              <a:gdLst/>
              <a:ahLst/>
              <a:cxnLst/>
              <a:rect l="l" t="t" r="r" b="b"/>
              <a:pathLst>
                <a:path w="1879" h="3107" fill="none"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101650" y="3190675"/>
              <a:ext cx="25325" cy="14450"/>
            </a:xfrm>
            <a:custGeom>
              <a:avLst/>
              <a:gdLst/>
              <a:ahLst/>
              <a:cxnLst/>
              <a:rect l="l" t="t" r="r" b="b"/>
              <a:pathLst>
                <a:path w="1013" h="578" extrusionOk="0">
                  <a:moveTo>
                    <a:pt x="940" y="0"/>
                  </a:moveTo>
                  <a:lnTo>
                    <a:pt x="362" y="72"/>
                  </a:lnTo>
                  <a:lnTo>
                    <a:pt x="1" y="506"/>
                  </a:lnTo>
                  <a:lnTo>
                    <a:pt x="1" y="578"/>
                  </a:lnTo>
                  <a:lnTo>
                    <a:pt x="651" y="217"/>
                  </a:lnTo>
                  <a:lnTo>
                    <a:pt x="101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101650" y="3190675"/>
              <a:ext cx="25325" cy="14450"/>
            </a:xfrm>
            <a:custGeom>
              <a:avLst/>
              <a:gdLst/>
              <a:ahLst/>
              <a:cxnLst/>
              <a:rect l="l" t="t" r="r" b="b"/>
              <a:pathLst>
                <a:path w="1013" h="578" fill="none" extrusionOk="0">
                  <a:moveTo>
                    <a:pt x="940" y="0"/>
                  </a:moveTo>
                  <a:lnTo>
                    <a:pt x="362" y="72"/>
                  </a:lnTo>
                  <a:lnTo>
                    <a:pt x="1" y="506"/>
                  </a:lnTo>
                  <a:lnTo>
                    <a:pt x="1" y="578"/>
                  </a:lnTo>
                  <a:lnTo>
                    <a:pt x="651" y="217"/>
                  </a:lnTo>
                  <a:lnTo>
                    <a:pt x="1012" y="0"/>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099850" y="3190675"/>
              <a:ext cx="46975" cy="83075"/>
            </a:xfrm>
            <a:custGeom>
              <a:avLst/>
              <a:gdLst/>
              <a:ahLst/>
              <a:cxnLst/>
              <a:rect l="l" t="t" r="r" b="b"/>
              <a:pathLst>
                <a:path w="1879" h="3323"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2099850" y="3190675"/>
              <a:ext cx="46975" cy="83075"/>
            </a:xfrm>
            <a:custGeom>
              <a:avLst/>
              <a:gdLst/>
              <a:ahLst/>
              <a:cxnLst/>
              <a:rect l="l" t="t" r="r" b="b"/>
              <a:pathLst>
                <a:path w="1879" h="3323" fill="none"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429900" y="2676000"/>
              <a:ext cx="323250" cy="263675"/>
            </a:xfrm>
            <a:custGeom>
              <a:avLst/>
              <a:gdLst/>
              <a:ahLst/>
              <a:cxnLst/>
              <a:rect l="l" t="t" r="r" b="b"/>
              <a:pathLst>
                <a:path w="12930" h="10547"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429900" y="2676000"/>
              <a:ext cx="323250" cy="263675"/>
            </a:xfrm>
            <a:custGeom>
              <a:avLst/>
              <a:gdLst/>
              <a:ahLst/>
              <a:cxnLst/>
              <a:rect l="l" t="t" r="r" b="b"/>
              <a:pathLst>
                <a:path w="12930" h="10547" fill="none"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930100" y="2778925"/>
              <a:ext cx="364800" cy="193250"/>
            </a:xfrm>
            <a:custGeom>
              <a:avLst/>
              <a:gdLst/>
              <a:ahLst/>
              <a:cxnLst/>
              <a:rect l="l" t="t" r="r" b="b"/>
              <a:pathLst>
                <a:path w="14592" h="7730"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930100" y="2778925"/>
              <a:ext cx="364800" cy="193250"/>
            </a:xfrm>
            <a:custGeom>
              <a:avLst/>
              <a:gdLst/>
              <a:ahLst/>
              <a:cxnLst/>
              <a:rect l="l" t="t" r="r" b="b"/>
              <a:pathLst>
                <a:path w="14592" h="7730" fill="none"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5"/>
          <p:cNvGrpSpPr/>
          <p:nvPr/>
        </p:nvGrpSpPr>
        <p:grpSpPr>
          <a:xfrm rot="1345557">
            <a:off x="1235883" y="3587066"/>
            <a:ext cx="1051055" cy="590542"/>
            <a:chOff x="1939125" y="4366275"/>
            <a:chExt cx="1051025" cy="590525"/>
          </a:xfrm>
        </p:grpSpPr>
        <p:sp>
          <p:nvSpPr>
            <p:cNvPr id="593" name="Google Shape;593;p35"/>
            <p:cNvSpPr/>
            <p:nvPr/>
          </p:nvSpPr>
          <p:spPr>
            <a:xfrm>
              <a:off x="1939125" y="4366275"/>
              <a:ext cx="1051025" cy="590525"/>
            </a:xfrm>
            <a:custGeom>
              <a:avLst/>
              <a:gdLst/>
              <a:ahLst/>
              <a:cxnLst/>
              <a:rect l="l" t="t" r="r" b="b"/>
              <a:pathLst>
                <a:path w="42041" h="23621" extrusionOk="0">
                  <a:moveTo>
                    <a:pt x="27666" y="2384"/>
                  </a:moveTo>
                  <a:lnTo>
                    <a:pt x="28389" y="2601"/>
                  </a:lnTo>
                  <a:lnTo>
                    <a:pt x="29183" y="2601"/>
                  </a:lnTo>
                  <a:lnTo>
                    <a:pt x="29833" y="2890"/>
                  </a:lnTo>
                  <a:lnTo>
                    <a:pt x="30556" y="3106"/>
                  </a:lnTo>
                  <a:lnTo>
                    <a:pt x="31206" y="3540"/>
                  </a:lnTo>
                  <a:lnTo>
                    <a:pt x="31856" y="3829"/>
                  </a:lnTo>
                  <a:lnTo>
                    <a:pt x="32506" y="4262"/>
                  </a:lnTo>
                  <a:lnTo>
                    <a:pt x="33084" y="4768"/>
                  </a:lnTo>
                  <a:lnTo>
                    <a:pt x="33662" y="5201"/>
                  </a:lnTo>
                  <a:lnTo>
                    <a:pt x="34167" y="5779"/>
                  </a:lnTo>
                  <a:lnTo>
                    <a:pt x="34601" y="6357"/>
                  </a:lnTo>
                  <a:lnTo>
                    <a:pt x="35034" y="6935"/>
                  </a:lnTo>
                  <a:lnTo>
                    <a:pt x="35395" y="7657"/>
                  </a:lnTo>
                  <a:lnTo>
                    <a:pt x="35612" y="8379"/>
                  </a:lnTo>
                  <a:lnTo>
                    <a:pt x="35829" y="9029"/>
                  </a:lnTo>
                  <a:lnTo>
                    <a:pt x="36190" y="9752"/>
                  </a:lnTo>
                  <a:lnTo>
                    <a:pt x="36262" y="10474"/>
                  </a:lnTo>
                  <a:lnTo>
                    <a:pt x="36407" y="11197"/>
                  </a:lnTo>
                  <a:lnTo>
                    <a:pt x="36262" y="11991"/>
                  </a:lnTo>
                  <a:lnTo>
                    <a:pt x="36334" y="12713"/>
                  </a:lnTo>
                  <a:lnTo>
                    <a:pt x="36334" y="13436"/>
                  </a:lnTo>
                  <a:lnTo>
                    <a:pt x="36118" y="14158"/>
                  </a:lnTo>
                  <a:lnTo>
                    <a:pt x="35829" y="14880"/>
                  </a:lnTo>
                  <a:lnTo>
                    <a:pt x="35612" y="15603"/>
                  </a:lnTo>
                  <a:lnTo>
                    <a:pt x="35251" y="16253"/>
                  </a:lnTo>
                  <a:lnTo>
                    <a:pt x="34962" y="16975"/>
                  </a:lnTo>
                  <a:lnTo>
                    <a:pt x="34456" y="17481"/>
                  </a:lnTo>
                  <a:lnTo>
                    <a:pt x="34095" y="18131"/>
                  </a:lnTo>
                  <a:lnTo>
                    <a:pt x="33590" y="18709"/>
                  </a:lnTo>
                  <a:lnTo>
                    <a:pt x="33012" y="19214"/>
                  </a:lnTo>
                  <a:lnTo>
                    <a:pt x="32362" y="19576"/>
                  </a:lnTo>
                  <a:lnTo>
                    <a:pt x="31784" y="20081"/>
                  </a:lnTo>
                  <a:lnTo>
                    <a:pt x="31061" y="20370"/>
                  </a:lnTo>
                  <a:lnTo>
                    <a:pt x="30411" y="20659"/>
                  </a:lnTo>
                  <a:lnTo>
                    <a:pt x="29761" y="21020"/>
                  </a:lnTo>
                  <a:lnTo>
                    <a:pt x="28967" y="21093"/>
                  </a:lnTo>
                  <a:lnTo>
                    <a:pt x="28244" y="21237"/>
                  </a:lnTo>
                  <a:lnTo>
                    <a:pt x="27522" y="21381"/>
                  </a:lnTo>
                  <a:lnTo>
                    <a:pt x="26800" y="21454"/>
                  </a:lnTo>
                  <a:lnTo>
                    <a:pt x="26005" y="21381"/>
                  </a:lnTo>
                  <a:lnTo>
                    <a:pt x="25283" y="21237"/>
                  </a:lnTo>
                  <a:lnTo>
                    <a:pt x="24560" y="21093"/>
                  </a:lnTo>
                  <a:lnTo>
                    <a:pt x="23838" y="20948"/>
                  </a:lnTo>
                  <a:lnTo>
                    <a:pt x="23188" y="20659"/>
                  </a:lnTo>
                  <a:lnTo>
                    <a:pt x="22466" y="20370"/>
                  </a:lnTo>
                  <a:lnTo>
                    <a:pt x="21815" y="20009"/>
                  </a:lnTo>
                  <a:lnTo>
                    <a:pt x="21165" y="19576"/>
                  </a:lnTo>
                  <a:lnTo>
                    <a:pt x="20660" y="19070"/>
                  </a:lnTo>
                  <a:lnTo>
                    <a:pt x="20154" y="18492"/>
                  </a:lnTo>
                  <a:lnTo>
                    <a:pt x="19504" y="18059"/>
                  </a:lnTo>
                  <a:lnTo>
                    <a:pt x="19143" y="17409"/>
                  </a:lnTo>
                  <a:lnTo>
                    <a:pt x="18782" y="16758"/>
                  </a:lnTo>
                  <a:lnTo>
                    <a:pt x="18420" y="16108"/>
                  </a:lnTo>
                  <a:lnTo>
                    <a:pt x="17987" y="15458"/>
                  </a:lnTo>
                  <a:lnTo>
                    <a:pt x="17843" y="14736"/>
                  </a:lnTo>
                  <a:lnTo>
                    <a:pt x="17698" y="14014"/>
                  </a:lnTo>
                  <a:lnTo>
                    <a:pt x="17481" y="13291"/>
                  </a:lnTo>
                  <a:lnTo>
                    <a:pt x="17409" y="12569"/>
                  </a:lnTo>
                  <a:lnTo>
                    <a:pt x="17337" y="11847"/>
                  </a:lnTo>
                  <a:lnTo>
                    <a:pt x="17337" y="11052"/>
                  </a:lnTo>
                  <a:lnTo>
                    <a:pt x="17409" y="10330"/>
                  </a:lnTo>
                  <a:lnTo>
                    <a:pt x="17554" y="9607"/>
                  </a:lnTo>
                  <a:lnTo>
                    <a:pt x="17843" y="8885"/>
                  </a:lnTo>
                  <a:lnTo>
                    <a:pt x="18059" y="8163"/>
                  </a:lnTo>
                  <a:lnTo>
                    <a:pt x="18420" y="7513"/>
                  </a:lnTo>
                  <a:lnTo>
                    <a:pt x="18782" y="6862"/>
                  </a:lnTo>
                  <a:lnTo>
                    <a:pt x="19215" y="6212"/>
                  </a:lnTo>
                  <a:lnTo>
                    <a:pt x="19721" y="5635"/>
                  </a:lnTo>
                  <a:lnTo>
                    <a:pt x="20226" y="5129"/>
                  </a:lnTo>
                  <a:lnTo>
                    <a:pt x="20732" y="4551"/>
                  </a:lnTo>
                  <a:lnTo>
                    <a:pt x="21310" y="4118"/>
                  </a:lnTo>
                  <a:lnTo>
                    <a:pt x="21960" y="3756"/>
                  </a:lnTo>
                  <a:lnTo>
                    <a:pt x="22610" y="3395"/>
                  </a:lnTo>
                  <a:lnTo>
                    <a:pt x="23260" y="3034"/>
                  </a:lnTo>
                  <a:lnTo>
                    <a:pt x="23982" y="2890"/>
                  </a:lnTo>
                  <a:lnTo>
                    <a:pt x="24705" y="2601"/>
                  </a:lnTo>
                  <a:lnTo>
                    <a:pt x="25427" y="2528"/>
                  </a:lnTo>
                  <a:lnTo>
                    <a:pt x="26222" y="2384"/>
                  </a:lnTo>
                  <a:close/>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372525" y="4425850"/>
              <a:ext cx="476775" cy="476775"/>
            </a:xfrm>
            <a:custGeom>
              <a:avLst/>
              <a:gdLst/>
              <a:ahLst/>
              <a:cxnLst/>
              <a:rect l="l" t="t" r="r" b="b"/>
              <a:pathLst>
                <a:path w="19071" h="19071" fill="none" extrusionOk="0">
                  <a:moveTo>
                    <a:pt x="9464" y="19071"/>
                  </a:moveTo>
                  <a:lnTo>
                    <a:pt x="8669" y="18998"/>
                  </a:lnTo>
                  <a:lnTo>
                    <a:pt x="7947" y="18854"/>
                  </a:lnTo>
                  <a:lnTo>
                    <a:pt x="7224" y="18710"/>
                  </a:lnTo>
                  <a:lnTo>
                    <a:pt x="6502" y="18565"/>
                  </a:lnTo>
                  <a:lnTo>
                    <a:pt x="5852" y="18276"/>
                  </a:lnTo>
                  <a:lnTo>
                    <a:pt x="5130" y="17987"/>
                  </a:lnTo>
                  <a:lnTo>
                    <a:pt x="4479" y="17626"/>
                  </a:lnTo>
                  <a:lnTo>
                    <a:pt x="3829" y="17193"/>
                  </a:lnTo>
                  <a:lnTo>
                    <a:pt x="3324" y="16687"/>
                  </a:lnTo>
                  <a:lnTo>
                    <a:pt x="2818" y="16109"/>
                  </a:lnTo>
                  <a:lnTo>
                    <a:pt x="2168" y="15676"/>
                  </a:lnTo>
                  <a:lnTo>
                    <a:pt x="1807" y="15026"/>
                  </a:lnTo>
                  <a:lnTo>
                    <a:pt x="1446" y="14375"/>
                  </a:lnTo>
                  <a:lnTo>
                    <a:pt x="1084" y="13725"/>
                  </a:lnTo>
                  <a:lnTo>
                    <a:pt x="651" y="13075"/>
                  </a:lnTo>
                  <a:lnTo>
                    <a:pt x="507" y="12353"/>
                  </a:lnTo>
                  <a:lnTo>
                    <a:pt x="362" y="11631"/>
                  </a:lnTo>
                  <a:lnTo>
                    <a:pt x="145" y="10908"/>
                  </a:lnTo>
                  <a:lnTo>
                    <a:pt x="73" y="10186"/>
                  </a:lnTo>
                  <a:lnTo>
                    <a:pt x="1" y="9464"/>
                  </a:lnTo>
                  <a:lnTo>
                    <a:pt x="1" y="8669"/>
                  </a:lnTo>
                  <a:lnTo>
                    <a:pt x="73" y="7947"/>
                  </a:lnTo>
                  <a:lnTo>
                    <a:pt x="218" y="7224"/>
                  </a:lnTo>
                  <a:lnTo>
                    <a:pt x="507" y="6502"/>
                  </a:lnTo>
                  <a:lnTo>
                    <a:pt x="723" y="5780"/>
                  </a:lnTo>
                  <a:lnTo>
                    <a:pt x="1084" y="5130"/>
                  </a:lnTo>
                  <a:lnTo>
                    <a:pt x="1446" y="4479"/>
                  </a:lnTo>
                  <a:lnTo>
                    <a:pt x="1879" y="3829"/>
                  </a:lnTo>
                  <a:lnTo>
                    <a:pt x="2385" y="3252"/>
                  </a:lnTo>
                  <a:lnTo>
                    <a:pt x="2890" y="2746"/>
                  </a:lnTo>
                  <a:lnTo>
                    <a:pt x="3396" y="2168"/>
                  </a:lnTo>
                  <a:lnTo>
                    <a:pt x="3974" y="1735"/>
                  </a:lnTo>
                  <a:lnTo>
                    <a:pt x="4624" y="1373"/>
                  </a:lnTo>
                  <a:lnTo>
                    <a:pt x="5274" y="1012"/>
                  </a:lnTo>
                  <a:lnTo>
                    <a:pt x="5924" y="651"/>
                  </a:lnTo>
                  <a:lnTo>
                    <a:pt x="6646" y="507"/>
                  </a:lnTo>
                  <a:lnTo>
                    <a:pt x="7369" y="218"/>
                  </a:lnTo>
                  <a:lnTo>
                    <a:pt x="8091" y="145"/>
                  </a:lnTo>
                  <a:lnTo>
                    <a:pt x="8886" y="1"/>
                  </a:lnTo>
                  <a:lnTo>
                    <a:pt x="9608" y="1"/>
                  </a:lnTo>
                  <a:lnTo>
                    <a:pt x="10330" y="1"/>
                  </a:lnTo>
                  <a:lnTo>
                    <a:pt x="11053" y="218"/>
                  </a:lnTo>
                  <a:lnTo>
                    <a:pt x="11847" y="218"/>
                  </a:lnTo>
                  <a:lnTo>
                    <a:pt x="12497" y="507"/>
                  </a:lnTo>
                  <a:lnTo>
                    <a:pt x="13220" y="723"/>
                  </a:lnTo>
                  <a:lnTo>
                    <a:pt x="13870" y="1157"/>
                  </a:lnTo>
                  <a:lnTo>
                    <a:pt x="14520" y="1446"/>
                  </a:lnTo>
                  <a:lnTo>
                    <a:pt x="15170" y="1879"/>
                  </a:lnTo>
                  <a:lnTo>
                    <a:pt x="15748" y="2385"/>
                  </a:lnTo>
                  <a:lnTo>
                    <a:pt x="16326" y="2818"/>
                  </a:lnTo>
                  <a:lnTo>
                    <a:pt x="16831" y="3396"/>
                  </a:lnTo>
                  <a:lnTo>
                    <a:pt x="17265" y="3974"/>
                  </a:lnTo>
                  <a:lnTo>
                    <a:pt x="17698" y="4552"/>
                  </a:lnTo>
                  <a:lnTo>
                    <a:pt x="18059" y="5274"/>
                  </a:lnTo>
                  <a:lnTo>
                    <a:pt x="18276" y="5996"/>
                  </a:lnTo>
                  <a:lnTo>
                    <a:pt x="18493" y="6646"/>
                  </a:lnTo>
                  <a:lnTo>
                    <a:pt x="18854" y="7369"/>
                  </a:lnTo>
                  <a:lnTo>
                    <a:pt x="18926" y="8091"/>
                  </a:lnTo>
                  <a:lnTo>
                    <a:pt x="19071" y="8814"/>
                  </a:lnTo>
                  <a:lnTo>
                    <a:pt x="18926" y="9608"/>
                  </a:lnTo>
                  <a:lnTo>
                    <a:pt x="18998" y="10330"/>
                  </a:lnTo>
                  <a:lnTo>
                    <a:pt x="18998" y="11053"/>
                  </a:lnTo>
                  <a:lnTo>
                    <a:pt x="18782" y="11775"/>
                  </a:lnTo>
                  <a:lnTo>
                    <a:pt x="18493" y="12497"/>
                  </a:lnTo>
                  <a:lnTo>
                    <a:pt x="18276" y="13220"/>
                  </a:lnTo>
                  <a:lnTo>
                    <a:pt x="17915" y="13870"/>
                  </a:lnTo>
                  <a:lnTo>
                    <a:pt x="17626" y="14592"/>
                  </a:lnTo>
                  <a:lnTo>
                    <a:pt x="17120" y="15098"/>
                  </a:lnTo>
                  <a:lnTo>
                    <a:pt x="16759" y="15748"/>
                  </a:lnTo>
                  <a:lnTo>
                    <a:pt x="16254" y="16326"/>
                  </a:lnTo>
                  <a:lnTo>
                    <a:pt x="15676" y="16831"/>
                  </a:lnTo>
                  <a:lnTo>
                    <a:pt x="15026" y="17193"/>
                  </a:lnTo>
                  <a:lnTo>
                    <a:pt x="14448" y="17698"/>
                  </a:lnTo>
                  <a:lnTo>
                    <a:pt x="13725" y="17987"/>
                  </a:lnTo>
                  <a:lnTo>
                    <a:pt x="13075" y="18276"/>
                  </a:lnTo>
                  <a:lnTo>
                    <a:pt x="12425" y="18637"/>
                  </a:lnTo>
                  <a:lnTo>
                    <a:pt x="11631" y="18710"/>
                  </a:lnTo>
                  <a:lnTo>
                    <a:pt x="10908" y="18854"/>
                  </a:lnTo>
                  <a:lnTo>
                    <a:pt x="10186" y="18998"/>
                  </a:lnTo>
                  <a:lnTo>
                    <a:pt x="9464" y="1907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939125" y="4366275"/>
              <a:ext cx="1051025" cy="590525"/>
            </a:xfrm>
            <a:custGeom>
              <a:avLst/>
              <a:gdLst/>
              <a:ahLst/>
              <a:cxnLst/>
              <a:rect l="l" t="t" r="r" b="b"/>
              <a:pathLst>
                <a:path w="42041" h="23621" fill="none" extrusionOk="0">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35"/>
          <p:cNvGrpSpPr/>
          <p:nvPr/>
        </p:nvGrpSpPr>
        <p:grpSpPr>
          <a:xfrm>
            <a:off x="5954600" y="2145800"/>
            <a:ext cx="2609100" cy="3023975"/>
            <a:chOff x="5954600" y="2145800"/>
            <a:chExt cx="2609100" cy="3023975"/>
          </a:xfrm>
        </p:grpSpPr>
        <p:grpSp>
          <p:nvGrpSpPr>
            <p:cNvPr id="597" name="Google Shape;597;p35"/>
            <p:cNvGrpSpPr/>
            <p:nvPr/>
          </p:nvGrpSpPr>
          <p:grpSpPr>
            <a:xfrm>
              <a:off x="6201625" y="2145800"/>
              <a:ext cx="2362075" cy="2997700"/>
              <a:chOff x="6054913" y="2145800"/>
              <a:chExt cx="2362075" cy="2997700"/>
            </a:xfrm>
          </p:grpSpPr>
          <p:sp>
            <p:nvSpPr>
              <p:cNvPr id="598" name="Google Shape;598;p35"/>
              <p:cNvSpPr/>
              <p:nvPr/>
            </p:nvSpPr>
            <p:spPr>
              <a:xfrm>
                <a:off x="6316763" y="4303775"/>
                <a:ext cx="139075" cy="260050"/>
              </a:xfrm>
              <a:custGeom>
                <a:avLst/>
                <a:gdLst/>
                <a:ahLst/>
                <a:cxnLst/>
                <a:rect l="l" t="t" r="r" b="b"/>
                <a:pathLst>
                  <a:path w="5563" h="10402" extrusionOk="0">
                    <a:moveTo>
                      <a:pt x="3685" y="0"/>
                    </a:moveTo>
                    <a:lnTo>
                      <a:pt x="1" y="9680"/>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6316763" y="4303775"/>
                <a:ext cx="139075" cy="260050"/>
              </a:xfrm>
              <a:custGeom>
                <a:avLst/>
                <a:gdLst/>
                <a:ahLst/>
                <a:cxnLst/>
                <a:rect l="l" t="t" r="r" b="b"/>
                <a:pathLst>
                  <a:path w="5563" h="10402" fill="none" extrusionOk="0">
                    <a:moveTo>
                      <a:pt x="3685" y="0"/>
                    </a:moveTo>
                    <a:lnTo>
                      <a:pt x="1" y="9680"/>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372738" y="4325450"/>
                <a:ext cx="139075" cy="260050"/>
              </a:xfrm>
              <a:custGeom>
                <a:avLst/>
                <a:gdLst/>
                <a:ahLst/>
                <a:cxnLst/>
                <a:rect l="l" t="t" r="r" b="b"/>
                <a:pathLst>
                  <a:path w="5563" h="10402" extrusionOk="0">
                    <a:moveTo>
                      <a:pt x="3685" y="0"/>
                    </a:moveTo>
                    <a:lnTo>
                      <a:pt x="1" y="9679"/>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6372738" y="4325450"/>
                <a:ext cx="139075" cy="260050"/>
              </a:xfrm>
              <a:custGeom>
                <a:avLst/>
                <a:gdLst/>
                <a:ahLst/>
                <a:cxnLst/>
                <a:rect l="l" t="t" r="r" b="b"/>
                <a:pathLst>
                  <a:path w="5563" h="10402" fill="none" extrusionOk="0">
                    <a:moveTo>
                      <a:pt x="3685" y="0"/>
                    </a:moveTo>
                    <a:lnTo>
                      <a:pt x="1" y="9679"/>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428738" y="4347100"/>
                <a:ext cx="139075" cy="260075"/>
              </a:xfrm>
              <a:custGeom>
                <a:avLst/>
                <a:gdLst/>
                <a:ahLst/>
                <a:cxnLst/>
                <a:rect l="l" t="t" r="r" b="b"/>
                <a:pathLst>
                  <a:path w="5563" h="10403" extrusionOk="0">
                    <a:moveTo>
                      <a:pt x="3684" y="1"/>
                    </a:moveTo>
                    <a:lnTo>
                      <a:pt x="0" y="9680"/>
                    </a:lnTo>
                    <a:lnTo>
                      <a:pt x="1878" y="10403"/>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6428738" y="4347100"/>
                <a:ext cx="139075" cy="260075"/>
              </a:xfrm>
              <a:custGeom>
                <a:avLst/>
                <a:gdLst/>
                <a:ahLst/>
                <a:cxnLst/>
                <a:rect l="l" t="t" r="r" b="b"/>
                <a:pathLst>
                  <a:path w="5563" h="10403" fill="none" extrusionOk="0">
                    <a:moveTo>
                      <a:pt x="3684" y="1"/>
                    </a:moveTo>
                    <a:lnTo>
                      <a:pt x="0" y="9680"/>
                    </a:lnTo>
                    <a:lnTo>
                      <a:pt x="1878" y="10403"/>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6484713" y="4368775"/>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6484713" y="4368775"/>
                <a:ext cx="139075" cy="260075"/>
              </a:xfrm>
              <a:custGeom>
                <a:avLst/>
                <a:gdLst/>
                <a:ahLst/>
                <a:cxnLst/>
                <a:rect l="l" t="t" r="r" b="b"/>
                <a:pathLst>
                  <a:path w="5563" h="10403" fill="none" extrusionOk="0">
                    <a:moveTo>
                      <a:pt x="3684" y="1"/>
                    </a:moveTo>
                    <a:lnTo>
                      <a:pt x="0" y="9680"/>
                    </a:lnTo>
                    <a:lnTo>
                      <a:pt x="1878" y="10402"/>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6540688" y="4390450"/>
                <a:ext cx="139075" cy="260075"/>
              </a:xfrm>
              <a:custGeom>
                <a:avLst/>
                <a:gdLst/>
                <a:ahLst/>
                <a:cxnLst/>
                <a:rect l="l" t="t" r="r" b="b"/>
                <a:pathLst>
                  <a:path w="5563" h="10403" extrusionOk="0">
                    <a:moveTo>
                      <a:pt x="3685" y="1"/>
                    </a:moveTo>
                    <a:lnTo>
                      <a:pt x="1" y="9608"/>
                    </a:lnTo>
                    <a:lnTo>
                      <a:pt x="1879" y="10402"/>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6540688" y="4390450"/>
                <a:ext cx="139075" cy="260075"/>
              </a:xfrm>
              <a:custGeom>
                <a:avLst/>
                <a:gdLst/>
                <a:ahLst/>
                <a:cxnLst/>
                <a:rect l="l" t="t" r="r" b="b"/>
                <a:pathLst>
                  <a:path w="5563" h="10403" fill="none" extrusionOk="0">
                    <a:moveTo>
                      <a:pt x="3685" y="1"/>
                    </a:moveTo>
                    <a:lnTo>
                      <a:pt x="1" y="9608"/>
                    </a:lnTo>
                    <a:lnTo>
                      <a:pt x="1879" y="10402"/>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596663" y="4412125"/>
                <a:ext cx="139075" cy="260050"/>
              </a:xfrm>
              <a:custGeom>
                <a:avLst/>
                <a:gdLst/>
                <a:ahLst/>
                <a:cxnLst/>
                <a:rect l="l" t="t" r="r" b="b"/>
                <a:pathLst>
                  <a:path w="5563" h="10402" extrusionOk="0">
                    <a:moveTo>
                      <a:pt x="3685" y="0"/>
                    </a:moveTo>
                    <a:lnTo>
                      <a:pt x="1" y="9607"/>
                    </a:lnTo>
                    <a:lnTo>
                      <a:pt x="1879" y="10402"/>
                    </a:lnTo>
                    <a:lnTo>
                      <a:pt x="5563" y="723"/>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596663" y="4412125"/>
                <a:ext cx="139075" cy="260050"/>
              </a:xfrm>
              <a:custGeom>
                <a:avLst/>
                <a:gdLst/>
                <a:ahLst/>
                <a:cxnLst/>
                <a:rect l="l" t="t" r="r" b="b"/>
                <a:pathLst>
                  <a:path w="5563" h="10402" fill="none" extrusionOk="0">
                    <a:moveTo>
                      <a:pt x="3685" y="0"/>
                    </a:moveTo>
                    <a:lnTo>
                      <a:pt x="1" y="9607"/>
                    </a:lnTo>
                    <a:lnTo>
                      <a:pt x="1879" y="10402"/>
                    </a:lnTo>
                    <a:lnTo>
                      <a:pt x="5563" y="723"/>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6652663" y="4433800"/>
                <a:ext cx="139075" cy="258250"/>
              </a:xfrm>
              <a:custGeom>
                <a:avLst/>
                <a:gdLst/>
                <a:ahLst/>
                <a:cxnLst/>
                <a:rect l="l" t="t" r="r" b="b"/>
                <a:pathLst>
                  <a:path w="5563" h="10330" extrusionOk="0">
                    <a:moveTo>
                      <a:pt x="3684" y="0"/>
                    </a:moveTo>
                    <a:lnTo>
                      <a:pt x="0" y="9607"/>
                    </a:lnTo>
                    <a:lnTo>
                      <a:pt x="1878" y="10330"/>
                    </a:lnTo>
                    <a:lnTo>
                      <a:pt x="5562" y="722"/>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6652663" y="4433800"/>
                <a:ext cx="139075" cy="258250"/>
              </a:xfrm>
              <a:custGeom>
                <a:avLst/>
                <a:gdLst/>
                <a:ahLst/>
                <a:cxnLst/>
                <a:rect l="l" t="t" r="r" b="b"/>
                <a:pathLst>
                  <a:path w="5563" h="10330" fill="none" extrusionOk="0">
                    <a:moveTo>
                      <a:pt x="3684" y="0"/>
                    </a:moveTo>
                    <a:lnTo>
                      <a:pt x="0" y="9607"/>
                    </a:lnTo>
                    <a:lnTo>
                      <a:pt x="1878" y="10330"/>
                    </a:lnTo>
                    <a:lnTo>
                      <a:pt x="5562" y="722"/>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6708638" y="44554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6708638" y="4455450"/>
                <a:ext cx="139075" cy="258275"/>
              </a:xfrm>
              <a:custGeom>
                <a:avLst/>
                <a:gdLst/>
                <a:ahLst/>
                <a:cxnLst/>
                <a:rect l="l" t="t" r="r" b="b"/>
                <a:pathLst>
                  <a:path w="5563" h="10331" fill="none" extrusionOk="0">
                    <a:moveTo>
                      <a:pt x="3684" y="1"/>
                    </a:moveTo>
                    <a:lnTo>
                      <a:pt x="0" y="9608"/>
                    </a:lnTo>
                    <a:lnTo>
                      <a:pt x="1878" y="10330"/>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6764613" y="4477125"/>
                <a:ext cx="139075" cy="258275"/>
              </a:xfrm>
              <a:custGeom>
                <a:avLst/>
                <a:gdLst/>
                <a:ahLst/>
                <a:cxnLst/>
                <a:rect l="l" t="t" r="r" b="b"/>
                <a:pathLst>
                  <a:path w="5563" h="10331"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6764613" y="4477125"/>
                <a:ext cx="139075" cy="258275"/>
              </a:xfrm>
              <a:custGeom>
                <a:avLst/>
                <a:gdLst/>
                <a:ahLst/>
                <a:cxnLst/>
                <a:rect l="l" t="t" r="r" b="b"/>
                <a:pathLst>
                  <a:path w="5563" h="10331"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820588" y="44988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6820588" y="4498800"/>
                <a:ext cx="139075" cy="258250"/>
              </a:xfrm>
              <a:custGeom>
                <a:avLst/>
                <a:gdLst/>
                <a:ahLst/>
                <a:cxnLst/>
                <a:rect l="l" t="t" r="r" b="b"/>
                <a:pathLst>
                  <a:path w="5563" h="10330"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6876588" y="4520475"/>
                <a:ext cx="139075" cy="258250"/>
              </a:xfrm>
              <a:custGeom>
                <a:avLst/>
                <a:gdLst/>
                <a:ahLst/>
                <a:cxnLst/>
                <a:rect l="l" t="t" r="r" b="b"/>
                <a:pathLst>
                  <a:path w="5563" h="10330" extrusionOk="0">
                    <a:moveTo>
                      <a:pt x="3684" y="0"/>
                    </a:moveTo>
                    <a:lnTo>
                      <a:pt x="0" y="9607"/>
                    </a:lnTo>
                    <a:lnTo>
                      <a:pt x="1878" y="10330"/>
                    </a:lnTo>
                    <a:lnTo>
                      <a:pt x="5562"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6876588" y="4520475"/>
                <a:ext cx="139075" cy="258250"/>
              </a:xfrm>
              <a:custGeom>
                <a:avLst/>
                <a:gdLst/>
                <a:ahLst/>
                <a:cxnLst/>
                <a:rect l="l" t="t" r="r" b="b"/>
                <a:pathLst>
                  <a:path w="5563" h="10330" fill="none" extrusionOk="0">
                    <a:moveTo>
                      <a:pt x="3684" y="0"/>
                    </a:moveTo>
                    <a:lnTo>
                      <a:pt x="0" y="9607"/>
                    </a:lnTo>
                    <a:lnTo>
                      <a:pt x="1878" y="10330"/>
                    </a:lnTo>
                    <a:lnTo>
                      <a:pt x="5562"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6932563" y="4542150"/>
                <a:ext cx="140875" cy="258250"/>
              </a:xfrm>
              <a:custGeom>
                <a:avLst/>
                <a:gdLst/>
                <a:ahLst/>
                <a:cxnLst/>
                <a:rect l="l" t="t" r="r" b="b"/>
                <a:pathLst>
                  <a:path w="5635" h="10330" extrusionOk="0">
                    <a:moveTo>
                      <a:pt x="3684" y="0"/>
                    </a:moveTo>
                    <a:lnTo>
                      <a:pt x="0" y="9607"/>
                    </a:lnTo>
                    <a:lnTo>
                      <a:pt x="1878" y="10330"/>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6932563" y="4542150"/>
                <a:ext cx="140875" cy="258250"/>
              </a:xfrm>
              <a:custGeom>
                <a:avLst/>
                <a:gdLst/>
                <a:ahLst/>
                <a:cxnLst/>
                <a:rect l="l" t="t" r="r" b="b"/>
                <a:pathLst>
                  <a:path w="5635" h="10330" fill="none" extrusionOk="0">
                    <a:moveTo>
                      <a:pt x="3684" y="0"/>
                    </a:moveTo>
                    <a:lnTo>
                      <a:pt x="0" y="9607"/>
                    </a:lnTo>
                    <a:lnTo>
                      <a:pt x="1878" y="10330"/>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6988538" y="4563800"/>
                <a:ext cx="140875" cy="258275"/>
              </a:xfrm>
              <a:custGeom>
                <a:avLst/>
                <a:gdLst/>
                <a:ahLst/>
                <a:cxnLst/>
                <a:rect l="l" t="t" r="r" b="b"/>
                <a:pathLst>
                  <a:path w="5635"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6988538" y="4563800"/>
                <a:ext cx="140875" cy="258275"/>
              </a:xfrm>
              <a:custGeom>
                <a:avLst/>
                <a:gdLst/>
                <a:ahLst/>
                <a:cxnLst/>
                <a:rect l="l" t="t" r="r" b="b"/>
                <a:pathLst>
                  <a:path w="5635"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7044513" y="4585475"/>
                <a:ext cx="140900" cy="258275"/>
              </a:xfrm>
              <a:custGeom>
                <a:avLst/>
                <a:gdLst/>
                <a:ahLst/>
                <a:cxnLst/>
                <a:rect l="l" t="t" r="r" b="b"/>
                <a:pathLst>
                  <a:path w="5636"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7044513" y="4585475"/>
                <a:ext cx="140900" cy="258275"/>
              </a:xfrm>
              <a:custGeom>
                <a:avLst/>
                <a:gdLst/>
                <a:ahLst/>
                <a:cxnLst/>
                <a:rect l="l" t="t" r="r" b="b"/>
                <a:pathLst>
                  <a:path w="5636"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7100513" y="4605350"/>
                <a:ext cx="140875" cy="260075"/>
              </a:xfrm>
              <a:custGeom>
                <a:avLst/>
                <a:gdLst/>
                <a:ahLst/>
                <a:cxnLst/>
                <a:rect l="l" t="t" r="r" b="b"/>
                <a:pathLst>
                  <a:path w="5635" h="10403" extrusionOk="0">
                    <a:moveTo>
                      <a:pt x="3684" y="0"/>
                    </a:moveTo>
                    <a:lnTo>
                      <a:pt x="0" y="9680"/>
                    </a:lnTo>
                    <a:lnTo>
                      <a:pt x="1878" y="10402"/>
                    </a:lnTo>
                    <a:lnTo>
                      <a:pt x="5634"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7100513" y="4605350"/>
                <a:ext cx="140875" cy="260075"/>
              </a:xfrm>
              <a:custGeom>
                <a:avLst/>
                <a:gdLst/>
                <a:ahLst/>
                <a:cxnLst/>
                <a:rect l="l" t="t" r="r" b="b"/>
                <a:pathLst>
                  <a:path w="5635" h="10403" fill="none" extrusionOk="0">
                    <a:moveTo>
                      <a:pt x="3684" y="0"/>
                    </a:moveTo>
                    <a:lnTo>
                      <a:pt x="0" y="9680"/>
                    </a:lnTo>
                    <a:lnTo>
                      <a:pt x="1878" y="10402"/>
                    </a:lnTo>
                    <a:lnTo>
                      <a:pt x="5634"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7156488" y="4627025"/>
                <a:ext cx="140875" cy="260050"/>
              </a:xfrm>
              <a:custGeom>
                <a:avLst/>
                <a:gdLst/>
                <a:ahLst/>
                <a:cxnLst/>
                <a:rect l="l" t="t" r="r" b="b"/>
                <a:pathLst>
                  <a:path w="5635" h="10402" extrusionOk="0">
                    <a:moveTo>
                      <a:pt x="3684" y="0"/>
                    </a:moveTo>
                    <a:lnTo>
                      <a:pt x="0" y="9679"/>
                    </a:lnTo>
                    <a:lnTo>
                      <a:pt x="1878" y="10402"/>
                    </a:lnTo>
                    <a:lnTo>
                      <a:pt x="5635"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7156488" y="4627025"/>
                <a:ext cx="140875" cy="260050"/>
              </a:xfrm>
              <a:custGeom>
                <a:avLst/>
                <a:gdLst/>
                <a:ahLst/>
                <a:cxnLst/>
                <a:rect l="l" t="t" r="r" b="b"/>
                <a:pathLst>
                  <a:path w="5635" h="10402" fill="none" extrusionOk="0">
                    <a:moveTo>
                      <a:pt x="3684" y="0"/>
                    </a:moveTo>
                    <a:lnTo>
                      <a:pt x="0" y="9679"/>
                    </a:lnTo>
                    <a:lnTo>
                      <a:pt x="1878" y="10402"/>
                    </a:lnTo>
                    <a:lnTo>
                      <a:pt x="5635"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7212463" y="4648675"/>
                <a:ext cx="140875" cy="260075"/>
              </a:xfrm>
              <a:custGeom>
                <a:avLst/>
                <a:gdLst/>
                <a:ahLst/>
                <a:cxnLst/>
                <a:rect l="l" t="t" r="r" b="b"/>
                <a:pathLst>
                  <a:path w="5635" h="10403" extrusionOk="0">
                    <a:moveTo>
                      <a:pt x="3684" y="1"/>
                    </a:moveTo>
                    <a:lnTo>
                      <a:pt x="1" y="9680"/>
                    </a:lnTo>
                    <a:lnTo>
                      <a:pt x="1879" y="10403"/>
                    </a:lnTo>
                    <a:lnTo>
                      <a:pt x="5635" y="796"/>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7212463" y="4648675"/>
                <a:ext cx="140875" cy="260075"/>
              </a:xfrm>
              <a:custGeom>
                <a:avLst/>
                <a:gdLst/>
                <a:ahLst/>
                <a:cxnLst/>
                <a:rect l="l" t="t" r="r" b="b"/>
                <a:pathLst>
                  <a:path w="5635" h="10403" fill="none" extrusionOk="0">
                    <a:moveTo>
                      <a:pt x="3684" y="1"/>
                    </a:moveTo>
                    <a:lnTo>
                      <a:pt x="1" y="9680"/>
                    </a:lnTo>
                    <a:lnTo>
                      <a:pt x="1879" y="10403"/>
                    </a:lnTo>
                    <a:lnTo>
                      <a:pt x="5635" y="796"/>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7268438" y="4670350"/>
                <a:ext cx="140900" cy="260075"/>
              </a:xfrm>
              <a:custGeom>
                <a:avLst/>
                <a:gdLst/>
                <a:ahLst/>
                <a:cxnLst/>
                <a:rect l="l" t="t" r="r" b="b"/>
                <a:pathLst>
                  <a:path w="5636" h="10403" extrusionOk="0">
                    <a:moveTo>
                      <a:pt x="3685" y="1"/>
                    </a:moveTo>
                    <a:lnTo>
                      <a:pt x="1" y="9680"/>
                    </a:lnTo>
                    <a:lnTo>
                      <a:pt x="1879" y="10402"/>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7268438" y="4670350"/>
                <a:ext cx="140900" cy="260075"/>
              </a:xfrm>
              <a:custGeom>
                <a:avLst/>
                <a:gdLst/>
                <a:ahLst/>
                <a:cxnLst/>
                <a:rect l="l" t="t" r="r" b="b"/>
                <a:pathLst>
                  <a:path w="5636" h="10403" fill="none" extrusionOk="0">
                    <a:moveTo>
                      <a:pt x="3685" y="1"/>
                    </a:moveTo>
                    <a:lnTo>
                      <a:pt x="1" y="9680"/>
                    </a:lnTo>
                    <a:lnTo>
                      <a:pt x="1879" y="10402"/>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7324438" y="4692025"/>
                <a:ext cx="140875" cy="260075"/>
              </a:xfrm>
              <a:custGeom>
                <a:avLst/>
                <a:gdLst/>
                <a:ahLst/>
                <a:cxnLst/>
                <a:rect l="l" t="t" r="r" b="b"/>
                <a:pathLst>
                  <a:path w="5635" h="10403" extrusionOk="0">
                    <a:moveTo>
                      <a:pt x="3684" y="1"/>
                    </a:moveTo>
                    <a:lnTo>
                      <a:pt x="0" y="9680"/>
                    </a:lnTo>
                    <a:lnTo>
                      <a:pt x="1878" y="10402"/>
                    </a:lnTo>
                    <a:lnTo>
                      <a:pt x="5634"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7324438" y="4692025"/>
                <a:ext cx="140875" cy="260075"/>
              </a:xfrm>
              <a:custGeom>
                <a:avLst/>
                <a:gdLst/>
                <a:ahLst/>
                <a:cxnLst/>
                <a:rect l="l" t="t" r="r" b="b"/>
                <a:pathLst>
                  <a:path w="5635" h="10403" fill="none" extrusionOk="0">
                    <a:moveTo>
                      <a:pt x="3684" y="1"/>
                    </a:moveTo>
                    <a:lnTo>
                      <a:pt x="0" y="9680"/>
                    </a:lnTo>
                    <a:lnTo>
                      <a:pt x="1878" y="10402"/>
                    </a:lnTo>
                    <a:lnTo>
                      <a:pt x="5634"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7380413" y="4713700"/>
                <a:ext cx="140875" cy="260075"/>
              </a:xfrm>
              <a:custGeom>
                <a:avLst/>
                <a:gdLst/>
                <a:ahLst/>
                <a:cxnLst/>
                <a:rect l="l" t="t" r="r" b="b"/>
                <a:pathLst>
                  <a:path w="5635" h="10403" extrusionOk="0">
                    <a:moveTo>
                      <a:pt x="3684" y="0"/>
                    </a:moveTo>
                    <a:lnTo>
                      <a:pt x="0" y="9607"/>
                    </a:lnTo>
                    <a:lnTo>
                      <a:pt x="1878"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7380413" y="4713700"/>
                <a:ext cx="140875" cy="260075"/>
              </a:xfrm>
              <a:custGeom>
                <a:avLst/>
                <a:gdLst/>
                <a:ahLst/>
                <a:cxnLst/>
                <a:rect l="l" t="t" r="r" b="b"/>
                <a:pathLst>
                  <a:path w="5635" h="10403" fill="none" extrusionOk="0">
                    <a:moveTo>
                      <a:pt x="3684" y="0"/>
                    </a:moveTo>
                    <a:lnTo>
                      <a:pt x="0" y="9607"/>
                    </a:lnTo>
                    <a:lnTo>
                      <a:pt x="1878"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436388" y="4735375"/>
                <a:ext cx="140875" cy="260050"/>
              </a:xfrm>
              <a:custGeom>
                <a:avLst/>
                <a:gdLst/>
                <a:ahLst/>
                <a:cxnLst/>
                <a:rect l="l" t="t" r="r" b="b"/>
                <a:pathLst>
                  <a:path w="5635" h="10402" extrusionOk="0">
                    <a:moveTo>
                      <a:pt x="3684" y="0"/>
                    </a:moveTo>
                    <a:lnTo>
                      <a:pt x="1" y="9607"/>
                    </a:lnTo>
                    <a:lnTo>
                      <a:pt x="1879"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7436388" y="4735375"/>
                <a:ext cx="140875" cy="260050"/>
              </a:xfrm>
              <a:custGeom>
                <a:avLst/>
                <a:gdLst/>
                <a:ahLst/>
                <a:cxnLst/>
                <a:rect l="l" t="t" r="r" b="b"/>
                <a:pathLst>
                  <a:path w="5635" h="10402" fill="none" extrusionOk="0">
                    <a:moveTo>
                      <a:pt x="3684" y="0"/>
                    </a:moveTo>
                    <a:lnTo>
                      <a:pt x="1" y="9607"/>
                    </a:lnTo>
                    <a:lnTo>
                      <a:pt x="1879"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7337063" y="4672175"/>
                <a:ext cx="74075" cy="133650"/>
              </a:xfrm>
              <a:custGeom>
                <a:avLst/>
                <a:gdLst/>
                <a:ahLst/>
                <a:cxnLst/>
                <a:rect l="l" t="t" r="r" b="b"/>
                <a:pathLst>
                  <a:path w="2963" h="5346" extrusionOk="0">
                    <a:moveTo>
                      <a:pt x="1951" y="0"/>
                    </a:moveTo>
                    <a:lnTo>
                      <a:pt x="1" y="4984"/>
                    </a:lnTo>
                    <a:lnTo>
                      <a:pt x="1012" y="5345"/>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6304138" y="4291125"/>
                <a:ext cx="139075" cy="260075"/>
              </a:xfrm>
              <a:custGeom>
                <a:avLst/>
                <a:gdLst/>
                <a:ahLst/>
                <a:cxnLst/>
                <a:rect l="l" t="t" r="r" b="b"/>
                <a:pathLst>
                  <a:path w="5563" h="10403" extrusionOk="0">
                    <a:moveTo>
                      <a:pt x="3684" y="1"/>
                    </a:moveTo>
                    <a:lnTo>
                      <a:pt x="0" y="9680"/>
                    </a:lnTo>
                    <a:lnTo>
                      <a:pt x="1878" y="10402"/>
                    </a:lnTo>
                    <a:lnTo>
                      <a:pt x="5562"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6360113" y="4312800"/>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6416088" y="4334475"/>
                <a:ext cx="139075" cy="260050"/>
              </a:xfrm>
              <a:custGeom>
                <a:avLst/>
                <a:gdLst/>
                <a:ahLst/>
                <a:cxnLst/>
                <a:rect l="l" t="t" r="r" b="b"/>
                <a:pathLst>
                  <a:path w="5563" h="10402" extrusionOk="0">
                    <a:moveTo>
                      <a:pt x="3684" y="0"/>
                    </a:moveTo>
                    <a:lnTo>
                      <a:pt x="1" y="9680"/>
                    </a:lnTo>
                    <a:lnTo>
                      <a:pt x="1879" y="10402"/>
                    </a:lnTo>
                    <a:lnTo>
                      <a:pt x="5563" y="723"/>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6472063" y="4356150"/>
                <a:ext cx="139075" cy="260050"/>
              </a:xfrm>
              <a:custGeom>
                <a:avLst/>
                <a:gdLst/>
                <a:ahLst/>
                <a:cxnLst/>
                <a:rect l="l" t="t" r="r" b="b"/>
                <a:pathLst>
                  <a:path w="5563" h="10402" extrusionOk="0">
                    <a:moveTo>
                      <a:pt x="3685" y="0"/>
                    </a:moveTo>
                    <a:lnTo>
                      <a:pt x="1" y="9607"/>
                    </a:lnTo>
                    <a:lnTo>
                      <a:pt x="1879" y="10402"/>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6528063" y="4377800"/>
                <a:ext cx="139050" cy="260075"/>
              </a:xfrm>
              <a:custGeom>
                <a:avLst/>
                <a:gdLst/>
                <a:ahLst/>
                <a:cxnLst/>
                <a:rect l="l" t="t" r="r" b="b"/>
                <a:pathLst>
                  <a:path w="5562" h="10403" extrusionOk="0">
                    <a:moveTo>
                      <a:pt x="3684" y="1"/>
                    </a:moveTo>
                    <a:lnTo>
                      <a:pt x="0" y="9608"/>
                    </a:lnTo>
                    <a:lnTo>
                      <a:pt x="1878" y="10403"/>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6584038" y="4399475"/>
                <a:ext cx="139075" cy="260075"/>
              </a:xfrm>
              <a:custGeom>
                <a:avLst/>
                <a:gdLst/>
                <a:ahLst/>
                <a:cxnLst/>
                <a:rect l="l" t="t" r="r" b="b"/>
                <a:pathLst>
                  <a:path w="5563" h="10403" extrusionOk="0">
                    <a:moveTo>
                      <a:pt x="3684" y="1"/>
                    </a:moveTo>
                    <a:lnTo>
                      <a:pt x="0" y="9608"/>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6640013" y="4421150"/>
                <a:ext cx="139075" cy="258250"/>
              </a:xfrm>
              <a:custGeom>
                <a:avLst/>
                <a:gdLst/>
                <a:ahLst/>
                <a:cxnLst/>
                <a:rect l="l" t="t" r="r" b="b"/>
                <a:pathLst>
                  <a:path w="5563" h="10330"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6695988" y="4442825"/>
                <a:ext cx="139075" cy="258250"/>
              </a:xfrm>
              <a:custGeom>
                <a:avLst/>
                <a:gdLst/>
                <a:ahLst/>
                <a:cxnLst/>
                <a:rect l="l" t="t" r="r" b="b"/>
                <a:pathLst>
                  <a:path w="5563" h="10330" extrusionOk="0">
                    <a:moveTo>
                      <a:pt x="3685" y="0"/>
                    </a:moveTo>
                    <a:lnTo>
                      <a:pt x="1" y="9607"/>
                    </a:lnTo>
                    <a:lnTo>
                      <a:pt x="1879" y="10330"/>
                    </a:lnTo>
                    <a:lnTo>
                      <a:pt x="5563"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6751963" y="4464500"/>
                <a:ext cx="139075" cy="258250"/>
              </a:xfrm>
              <a:custGeom>
                <a:avLst/>
                <a:gdLst/>
                <a:ahLst/>
                <a:cxnLst/>
                <a:rect l="l" t="t" r="r" b="b"/>
                <a:pathLst>
                  <a:path w="5563" h="10330" extrusionOk="0">
                    <a:moveTo>
                      <a:pt x="3685" y="0"/>
                    </a:moveTo>
                    <a:lnTo>
                      <a:pt x="1" y="9607"/>
                    </a:lnTo>
                    <a:lnTo>
                      <a:pt x="1879" y="10330"/>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6807963" y="44861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6863938" y="4507825"/>
                <a:ext cx="139075" cy="258275"/>
              </a:xfrm>
              <a:custGeom>
                <a:avLst/>
                <a:gdLst/>
                <a:ahLst/>
                <a:cxnLst/>
                <a:rect l="l" t="t" r="r" b="b"/>
                <a:pathLst>
                  <a:path w="5563" h="10331"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6919913" y="45295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6975888" y="4551175"/>
                <a:ext cx="140900" cy="258250"/>
              </a:xfrm>
              <a:custGeom>
                <a:avLst/>
                <a:gdLst/>
                <a:ahLst/>
                <a:cxnLst/>
                <a:rect l="l" t="t" r="r" b="b"/>
                <a:pathLst>
                  <a:path w="5636" h="10330" extrusionOk="0">
                    <a:moveTo>
                      <a:pt x="3685" y="0"/>
                    </a:moveTo>
                    <a:lnTo>
                      <a:pt x="1" y="9607"/>
                    </a:lnTo>
                    <a:lnTo>
                      <a:pt x="1879" y="10330"/>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031888" y="4572850"/>
                <a:ext cx="140875" cy="258250"/>
              </a:xfrm>
              <a:custGeom>
                <a:avLst/>
                <a:gdLst/>
                <a:ahLst/>
                <a:cxnLst/>
                <a:rect l="l" t="t" r="r" b="b"/>
                <a:pathLst>
                  <a:path w="5635" h="10330" extrusionOk="0">
                    <a:moveTo>
                      <a:pt x="3684" y="0"/>
                    </a:moveTo>
                    <a:lnTo>
                      <a:pt x="0" y="9607"/>
                    </a:lnTo>
                    <a:lnTo>
                      <a:pt x="1878" y="10330"/>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7087863" y="4592700"/>
                <a:ext cx="140875" cy="260075"/>
              </a:xfrm>
              <a:custGeom>
                <a:avLst/>
                <a:gdLst/>
                <a:ahLst/>
                <a:cxnLst/>
                <a:rect l="l" t="t" r="r" b="b"/>
                <a:pathLst>
                  <a:path w="5635" h="10403" extrusionOk="0">
                    <a:moveTo>
                      <a:pt x="3684" y="1"/>
                    </a:moveTo>
                    <a:lnTo>
                      <a:pt x="0" y="9680"/>
                    </a:lnTo>
                    <a:lnTo>
                      <a:pt x="1879" y="10402"/>
                    </a:lnTo>
                    <a:lnTo>
                      <a:pt x="5635"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7143838" y="4614375"/>
                <a:ext cx="140875" cy="260075"/>
              </a:xfrm>
              <a:custGeom>
                <a:avLst/>
                <a:gdLst/>
                <a:ahLst/>
                <a:cxnLst/>
                <a:rect l="l" t="t" r="r" b="b"/>
                <a:pathLst>
                  <a:path w="5635" h="10403" extrusionOk="0">
                    <a:moveTo>
                      <a:pt x="3685" y="1"/>
                    </a:moveTo>
                    <a:lnTo>
                      <a:pt x="1" y="9680"/>
                    </a:lnTo>
                    <a:lnTo>
                      <a:pt x="1879" y="10402"/>
                    </a:lnTo>
                    <a:lnTo>
                      <a:pt x="5635" y="795"/>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7199813" y="4636050"/>
                <a:ext cx="140900" cy="260050"/>
              </a:xfrm>
              <a:custGeom>
                <a:avLst/>
                <a:gdLst/>
                <a:ahLst/>
                <a:cxnLst/>
                <a:rect l="l" t="t" r="r" b="b"/>
                <a:pathLst>
                  <a:path w="5636" h="10402" extrusionOk="0">
                    <a:moveTo>
                      <a:pt x="3685" y="0"/>
                    </a:moveTo>
                    <a:lnTo>
                      <a:pt x="1" y="9680"/>
                    </a:lnTo>
                    <a:lnTo>
                      <a:pt x="1879" y="10402"/>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7255813" y="4657725"/>
                <a:ext cx="140875" cy="260050"/>
              </a:xfrm>
              <a:custGeom>
                <a:avLst/>
                <a:gdLst/>
                <a:ahLst/>
                <a:cxnLst/>
                <a:rect l="l" t="t" r="r" b="b"/>
                <a:pathLst>
                  <a:path w="5635" h="10402" extrusionOk="0">
                    <a:moveTo>
                      <a:pt x="3684" y="0"/>
                    </a:moveTo>
                    <a:lnTo>
                      <a:pt x="0" y="9679"/>
                    </a:lnTo>
                    <a:lnTo>
                      <a:pt x="1878" y="10402"/>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311788" y="4679375"/>
                <a:ext cx="140875" cy="260075"/>
              </a:xfrm>
              <a:custGeom>
                <a:avLst/>
                <a:gdLst/>
                <a:ahLst/>
                <a:cxnLst/>
                <a:rect l="l" t="t" r="r" b="b"/>
                <a:pathLst>
                  <a:path w="5635" h="10403" extrusionOk="0">
                    <a:moveTo>
                      <a:pt x="3684" y="1"/>
                    </a:moveTo>
                    <a:lnTo>
                      <a:pt x="0" y="9608"/>
                    </a:lnTo>
                    <a:lnTo>
                      <a:pt x="1878" y="10403"/>
                    </a:lnTo>
                    <a:lnTo>
                      <a:pt x="5635"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7367763" y="4701050"/>
                <a:ext cx="140875" cy="260075"/>
              </a:xfrm>
              <a:custGeom>
                <a:avLst/>
                <a:gdLst/>
                <a:ahLst/>
                <a:cxnLst/>
                <a:rect l="l" t="t" r="r" b="b"/>
                <a:pathLst>
                  <a:path w="5635" h="10403" extrusionOk="0">
                    <a:moveTo>
                      <a:pt x="3685" y="1"/>
                    </a:moveTo>
                    <a:lnTo>
                      <a:pt x="1" y="9608"/>
                    </a:lnTo>
                    <a:lnTo>
                      <a:pt x="1879" y="10402"/>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7423738" y="4722725"/>
                <a:ext cx="140900" cy="258250"/>
              </a:xfrm>
              <a:custGeom>
                <a:avLst/>
                <a:gdLst/>
                <a:ahLst/>
                <a:cxnLst/>
                <a:rect l="l" t="t" r="r" b="b"/>
                <a:pathLst>
                  <a:path w="5636" h="10330" extrusionOk="0">
                    <a:moveTo>
                      <a:pt x="3685" y="1"/>
                    </a:moveTo>
                    <a:lnTo>
                      <a:pt x="1" y="9608"/>
                    </a:lnTo>
                    <a:lnTo>
                      <a:pt x="1879" y="10330"/>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6385388" y="4305575"/>
                <a:ext cx="72250" cy="135475"/>
              </a:xfrm>
              <a:custGeom>
                <a:avLst/>
                <a:gdLst/>
                <a:ahLst/>
                <a:cxnLst/>
                <a:rect l="l" t="t" r="r" b="b"/>
                <a:pathLst>
                  <a:path w="2890" h="5419" extrusionOk="0">
                    <a:moveTo>
                      <a:pt x="1951" y="1"/>
                    </a:moveTo>
                    <a:lnTo>
                      <a:pt x="1" y="4985"/>
                    </a:lnTo>
                    <a:lnTo>
                      <a:pt x="1012" y="5418"/>
                    </a:lnTo>
                    <a:lnTo>
                      <a:pt x="2890" y="434"/>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6439563" y="4327250"/>
                <a:ext cx="72250" cy="133650"/>
              </a:xfrm>
              <a:custGeom>
                <a:avLst/>
                <a:gdLst/>
                <a:ahLst/>
                <a:cxnLst/>
                <a:rect l="l" t="t" r="r" b="b"/>
                <a:pathLst>
                  <a:path w="2890" h="5346" extrusionOk="0">
                    <a:moveTo>
                      <a:pt x="1879" y="0"/>
                    </a:moveTo>
                    <a:lnTo>
                      <a:pt x="1" y="4984"/>
                    </a:lnTo>
                    <a:lnTo>
                      <a:pt x="1012" y="5346"/>
                    </a:lnTo>
                    <a:lnTo>
                      <a:pt x="2890" y="362"/>
                    </a:lnTo>
                    <a:lnTo>
                      <a:pt x="1879"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6553338" y="43705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6607513" y="4392250"/>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6723088" y="4435600"/>
                <a:ext cx="74050" cy="135450"/>
              </a:xfrm>
              <a:custGeom>
                <a:avLst/>
                <a:gdLst/>
                <a:ahLst/>
                <a:cxnLst/>
                <a:rect l="l" t="t" r="r" b="b"/>
                <a:pathLst>
                  <a:path w="2962" h="5418" extrusionOk="0">
                    <a:moveTo>
                      <a:pt x="1951" y="0"/>
                    </a:moveTo>
                    <a:lnTo>
                      <a:pt x="0" y="4985"/>
                    </a:lnTo>
                    <a:lnTo>
                      <a:pt x="1012"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6777263" y="4457275"/>
                <a:ext cx="72250" cy="133650"/>
              </a:xfrm>
              <a:custGeom>
                <a:avLst/>
                <a:gdLst/>
                <a:ahLst/>
                <a:cxnLst/>
                <a:rect l="l" t="t" r="r" b="b"/>
                <a:pathLst>
                  <a:path w="2890" h="5346" extrusionOk="0">
                    <a:moveTo>
                      <a:pt x="1951" y="0"/>
                    </a:moveTo>
                    <a:lnTo>
                      <a:pt x="0" y="4984"/>
                    </a:lnTo>
                    <a:lnTo>
                      <a:pt x="1012"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6835038" y="4478950"/>
                <a:ext cx="74075" cy="135450"/>
              </a:xfrm>
              <a:custGeom>
                <a:avLst/>
                <a:gdLst/>
                <a:ahLst/>
                <a:cxnLst/>
                <a:rect l="l" t="t" r="r" b="b"/>
                <a:pathLst>
                  <a:path w="2963" h="5418" extrusionOk="0">
                    <a:moveTo>
                      <a:pt x="1951" y="0"/>
                    </a:moveTo>
                    <a:lnTo>
                      <a:pt x="1" y="4984"/>
                    </a:lnTo>
                    <a:lnTo>
                      <a:pt x="1012" y="5418"/>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6889213" y="4500600"/>
                <a:ext cx="72275" cy="133675"/>
              </a:xfrm>
              <a:custGeom>
                <a:avLst/>
                <a:gdLst/>
                <a:ahLst/>
                <a:cxnLst/>
                <a:rect l="l" t="t" r="r" b="b"/>
                <a:pathLst>
                  <a:path w="2891" h="5347" extrusionOk="0">
                    <a:moveTo>
                      <a:pt x="1951" y="1"/>
                    </a:moveTo>
                    <a:lnTo>
                      <a:pt x="1"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6943388" y="4520475"/>
                <a:ext cx="72275" cy="133650"/>
              </a:xfrm>
              <a:custGeom>
                <a:avLst/>
                <a:gdLst/>
                <a:ahLst/>
                <a:cxnLst/>
                <a:rect l="l" t="t" r="r" b="b"/>
                <a:pathLst>
                  <a:path w="2891" h="5346" extrusionOk="0">
                    <a:moveTo>
                      <a:pt x="1951" y="0"/>
                    </a:moveTo>
                    <a:lnTo>
                      <a:pt x="1" y="4985"/>
                    </a:lnTo>
                    <a:lnTo>
                      <a:pt x="1012" y="5346"/>
                    </a:lnTo>
                    <a:lnTo>
                      <a:pt x="2890"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7057163" y="4565625"/>
                <a:ext cx="74075" cy="133650"/>
              </a:xfrm>
              <a:custGeom>
                <a:avLst/>
                <a:gdLst/>
                <a:ahLst/>
                <a:cxnLst/>
                <a:rect l="l" t="t" r="r" b="b"/>
                <a:pathLst>
                  <a:path w="2963" h="5346" extrusionOk="0">
                    <a:moveTo>
                      <a:pt x="1951" y="0"/>
                    </a:moveTo>
                    <a:lnTo>
                      <a:pt x="0" y="4984"/>
                    </a:lnTo>
                    <a:lnTo>
                      <a:pt x="1012" y="5346"/>
                    </a:lnTo>
                    <a:lnTo>
                      <a:pt x="2962"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7111338" y="45854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7225113" y="4628825"/>
                <a:ext cx="74050" cy="135450"/>
              </a:xfrm>
              <a:custGeom>
                <a:avLst/>
                <a:gdLst/>
                <a:ahLst/>
                <a:cxnLst/>
                <a:rect l="l" t="t" r="r" b="b"/>
                <a:pathLst>
                  <a:path w="2962" h="5418" extrusionOk="0">
                    <a:moveTo>
                      <a:pt x="1951" y="0"/>
                    </a:moveTo>
                    <a:lnTo>
                      <a:pt x="0" y="4985"/>
                    </a:lnTo>
                    <a:lnTo>
                      <a:pt x="1011"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279288" y="4650500"/>
                <a:ext cx="72250" cy="133650"/>
              </a:xfrm>
              <a:custGeom>
                <a:avLst/>
                <a:gdLst/>
                <a:ahLst/>
                <a:cxnLst/>
                <a:rect l="l" t="t" r="r" b="b"/>
                <a:pathLst>
                  <a:path w="2890" h="5346" extrusionOk="0">
                    <a:moveTo>
                      <a:pt x="1951" y="0"/>
                    </a:moveTo>
                    <a:lnTo>
                      <a:pt x="0" y="4984"/>
                    </a:lnTo>
                    <a:lnTo>
                      <a:pt x="1011"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391238" y="4693825"/>
                <a:ext cx="74075" cy="133675"/>
              </a:xfrm>
              <a:custGeom>
                <a:avLst/>
                <a:gdLst/>
                <a:ahLst/>
                <a:cxnLst/>
                <a:rect l="l" t="t" r="r" b="b"/>
                <a:pathLst>
                  <a:path w="2963" h="5347" extrusionOk="0">
                    <a:moveTo>
                      <a:pt x="1951" y="1"/>
                    </a:moveTo>
                    <a:lnTo>
                      <a:pt x="1" y="4985"/>
                    </a:lnTo>
                    <a:lnTo>
                      <a:pt x="1012" y="5346"/>
                    </a:lnTo>
                    <a:lnTo>
                      <a:pt x="2962"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7445413" y="4713700"/>
                <a:ext cx="72275" cy="133650"/>
              </a:xfrm>
              <a:custGeom>
                <a:avLst/>
                <a:gdLst/>
                <a:ahLst/>
                <a:cxnLst/>
                <a:rect l="l" t="t" r="r" b="b"/>
                <a:pathLst>
                  <a:path w="2891" h="5346" extrusionOk="0">
                    <a:moveTo>
                      <a:pt x="1951" y="0"/>
                    </a:moveTo>
                    <a:lnTo>
                      <a:pt x="1" y="4985"/>
                    </a:lnTo>
                    <a:lnTo>
                      <a:pt x="1012" y="5346"/>
                    </a:lnTo>
                    <a:lnTo>
                      <a:pt x="2890" y="362"/>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6542488" y="2145800"/>
                <a:ext cx="1874500" cy="2242875"/>
              </a:xfrm>
              <a:custGeom>
                <a:avLst/>
                <a:gdLst/>
                <a:ahLst/>
                <a:cxnLst/>
                <a:rect l="l" t="t" r="r" b="b"/>
                <a:pathLst>
                  <a:path w="74980" h="89715" extrusionOk="0">
                    <a:moveTo>
                      <a:pt x="60172" y="0"/>
                    </a:moveTo>
                    <a:lnTo>
                      <a:pt x="58582" y="145"/>
                    </a:lnTo>
                    <a:lnTo>
                      <a:pt x="56921" y="433"/>
                    </a:lnTo>
                    <a:lnTo>
                      <a:pt x="55404" y="867"/>
                    </a:lnTo>
                    <a:lnTo>
                      <a:pt x="53815" y="1517"/>
                    </a:lnTo>
                    <a:lnTo>
                      <a:pt x="52298" y="2312"/>
                    </a:lnTo>
                    <a:lnTo>
                      <a:pt x="50781" y="3323"/>
                    </a:lnTo>
                    <a:lnTo>
                      <a:pt x="49336" y="4406"/>
                    </a:lnTo>
                    <a:lnTo>
                      <a:pt x="47820" y="5707"/>
                    </a:lnTo>
                    <a:lnTo>
                      <a:pt x="46375" y="7151"/>
                    </a:lnTo>
                    <a:lnTo>
                      <a:pt x="44930" y="8813"/>
                    </a:lnTo>
                    <a:lnTo>
                      <a:pt x="43558" y="10546"/>
                    </a:lnTo>
                    <a:lnTo>
                      <a:pt x="42185" y="12496"/>
                    </a:lnTo>
                    <a:lnTo>
                      <a:pt x="40741" y="14519"/>
                    </a:lnTo>
                    <a:lnTo>
                      <a:pt x="39368" y="16758"/>
                    </a:lnTo>
                    <a:lnTo>
                      <a:pt x="38068" y="19142"/>
                    </a:lnTo>
                    <a:lnTo>
                      <a:pt x="36696" y="21670"/>
                    </a:lnTo>
                    <a:lnTo>
                      <a:pt x="35323" y="24343"/>
                    </a:lnTo>
                    <a:lnTo>
                      <a:pt x="34023" y="27160"/>
                    </a:lnTo>
                    <a:lnTo>
                      <a:pt x="32723" y="30049"/>
                    </a:lnTo>
                    <a:lnTo>
                      <a:pt x="31423" y="33155"/>
                    </a:lnTo>
                    <a:lnTo>
                      <a:pt x="30050" y="36406"/>
                    </a:lnTo>
                    <a:lnTo>
                      <a:pt x="28822" y="39801"/>
                    </a:lnTo>
                    <a:lnTo>
                      <a:pt x="27522" y="43268"/>
                    </a:lnTo>
                    <a:lnTo>
                      <a:pt x="26222" y="46880"/>
                    </a:lnTo>
                    <a:lnTo>
                      <a:pt x="24921" y="50708"/>
                    </a:lnTo>
                    <a:lnTo>
                      <a:pt x="23621" y="54609"/>
                    </a:lnTo>
                    <a:lnTo>
                      <a:pt x="21454" y="55259"/>
                    </a:lnTo>
                    <a:lnTo>
                      <a:pt x="18998" y="56053"/>
                    </a:lnTo>
                    <a:lnTo>
                      <a:pt x="15820" y="57281"/>
                    </a:lnTo>
                    <a:lnTo>
                      <a:pt x="14014" y="58076"/>
                    </a:lnTo>
                    <a:lnTo>
                      <a:pt x="12136" y="58871"/>
                    </a:lnTo>
                    <a:lnTo>
                      <a:pt x="10186" y="59810"/>
                    </a:lnTo>
                    <a:lnTo>
                      <a:pt x="8163" y="60821"/>
                    </a:lnTo>
                    <a:lnTo>
                      <a:pt x="6141" y="61977"/>
                    </a:lnTo>
                    <a:lnTo>
                      <a:pt x="4046" y="63205"/>
                    </a:lnTo>
                    <a:lnTo>
                      <a:pt x="2023" y="64577"/>
                    </a:lnTo>
                    <a:lnTo>
                      <a:pt x="1" y="65949"/>
                    </a:lnTo>
                    <a:lnTo>
                      <a:pt x="48253" y="89714"/>
                    </a:lnTo>
                    <a:lnTo>
                      <a:pt x="50709" y="84658"/>
                    </a:lnTo>
                    <a:lnTo>
                      <a:pt x="53382" y="79024"/>
                    </a:lnTo>
                    <a:lnTo>
                      <a:pt x="56199" y="72956"/>
                    </a:lnTo>
                    <a:lnTo>
                      <a:pt x="59088" y="66600"/>
                    </a:lnTo>
                    <a:lnTo>
                      <a:pt x="61905" y="59954"/>
                    </a:lnTo>
                    <a:lnTo>
                      <a:pt x="64650" y="53236"/>
                    </a:lnTo>
                    <a:lnTo>
                      <a:pt x="65950" y="49841"/>
                    </a:lnTo>
                    <a:lnTo>
                      <a:pt x="67250" y="46519"/>
                    </a:lnTo>
                    <a:lnTo>
                      <a:pt x="68406" y="43124"/>
                    </a:lnTo>
                    <a:lnTo>
                      <a:pt x="69562" y="39801"/>
                    </a:lnTo>
                    <a:lnTo>
                      <a:pt x="70573" y="36550"/>
                    </a:lnTo>
                    <a:lnTo>
                      <a:pt x="71584" y="33372"/>
                    </a:lnTo>
                    <a:lnTo>
                      <a:pt x="72451" y="30266"/>
                    </a:lnTo>
                    <a:lnTo>
                      <a:pt x="73174" y="27232"/>
                    </a:lnTo>
                    <a:lnTo>
                      <a:pt x="73824" y="24343"/>
                    </a:lnTo>
                    <a:lnTo>
                      <a:pt x="74329" y="21526"/>
                    </a:lnTo>
                    <a:lnTo>
                      <a:pt x="74691" y="18853"/>
                    </a:lnTo>
                    <a:lnTo>
                      <a:pt x="74907" y="16325"/>
                    </a:lnTo>
                    <a:lnTo>
                      <a:pt x="74979" y="13941"/>
                    </a:lnTo>
                    <a:lnTo>
                      <a:pt x="74979" y="12858"/>
                    </a:lnTo>
                    <a:lnTo>
                      <a:pt x="74907" y="11774"/>
                    </a:lnTo>
                    <a:lnTo>
                      <a:pt x="74835" y="10691"/>
                    </a:lnTo>
                    <a:lnTo>
                      <a:pt x="74691" y="9752"/>
                    </a:lnTo>
                    <a:lnTo>
                      <a:pt x="74474" y="8813"/>
                    </a:lnTo>
                    <a:lnTo>
                      <a:pt x="74257" y="7874"/>
                    </a:lnTo>
                    <a:lnTo>
                      <a:pt x="73968" y="7079"/>
                    </a:lnTo>
                    <a:lnTo>
                      <a:pt x="73607" y="6284"/>
                    </a:lnTo>
                    <a:lnTo>
                      <a:pt x="73246" y="5562"/>
                    </a:lnTo>
                    <a:lnTo>
                      <a:pt x="72740" y="4912"/>
                    </a:lnTo>
                    <a:lnTo>
                      <a:pt x="72307" y="4334"/>
                    </a:lnTo>
                    <a:lnTo>
                      <a:pt x="71729" y="3756"/>
                    </a:lnTo>
                    <a:lnTo>
                      <a:pt x="71151" y="3251"/>
                    </a:lnTo>
                    <a:lnTo>
                      <a:pt x="70501" y="2889"/>
                    </a:lnTo>
                    <a:lnTo>
                      <a:pt x="68695" y="1950"/>
                    </a:lnTo>
                    <a:lnTo>
                      <a:pt x="66961" y="1156"/>
                    </a:lnTo>
                    <a:lnTo>
                      <a:pt x="65228" y="650"/>
                    </a:lnTo>
                    <a:lnTo>
                      <a:pt x="63494" y="217"/>
                    </a:lnTo>
                    <a:lnTo>
                      <a:pt x="6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6221063" y="3827025"/>
                <a:ext cx="1509700" cy="897525"/>
              </a:xfrm>
              <a:custGeom>
                <a:avLst/>
                <a:gdLst/>
                <a:ahLst/>
                <a:cxnLst/>
                <a:rect l="l" t="t" r="r" b="b"/>
                <a:pathLst>
                  <a:path w="60388" h="35901" extrusionOk="0">
                    <a:moveTo>
                      <a:pt x="11196" y="1"/>
                    </a:moveTo>
                    <a:lnTo>
                      <a:pt x="9318" y="1590"/>
                    </a:lnTo>
                    <a:lnTo>
                      <a:pt x="7585" y="3251"/>
                    </a:lnTo>
                    <a:lnTo>
                      <a:pt x="5923" y="5057"/>
                    </a:lnTo>
                    <a:lnTo>
                      <a:pt x="5201" y="5924"/>
                    </a:lnTo>
                    <a:lnTo>
                      <a:pt x="4407" y="6935"/>
                    </a:lnTo>
                    <a:lnTo>
                      <a:pt x="3756" y="7874"/>
                    </a:lnTo>
                    <a:lnTo>
                      <a:pt x="3034" y="8885"/>
                    </a:lnTo>
                    <a:lnTo>
                      <a:pt x="2456" y="9897"/>
                    </a:lnTo>
                    <a:lnTo>
                      <a:pt x="1878" y="10980"/>
                    </a:lnTo>
                    <a:lnTo>
                      <a:pt x="1300" y="12064"/>
                    </a:lnTo>
                    <a:lnTo>
                      <a:pt x="867" y="13147"/>
                    </a:lnTo>
                    <a:lnTo>
                      <a:pt x="434" y="14303"/>
                    </a:lnTo>
                    <a:lnTo>
                      <a:pt x="0" y="15459"/>
                    </a:lnTo>
                    <a:lnTo>
                      <a:pt x="54176" y="35901"/>
                    </a:lnTo>
                    <a:lnTo>
                      <a:pt x="55909" y="32650"/>
                    </a:lnTo>
                    <a:lnTo>
                      <a:pt x="57859" y="28894"/>
                    </a:lnTo>
                    <a:lnTo>
                      <a:pt x="60388" y="23910"/>
                    </a:lnTo>
                    <a:lnTo>
                      <a:pt x="11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6264388" y="4466300"/>
                <a:ext cx="511075" cy="595950"/>
              </a:xfrm>
              <a:custGeom>
                <a:avLst/>
                <a:gdLst/>
                <a:ahLst/>
                <a:cxnLst/>
                <a:rect l="l" t="t" r="r" b="b"/>
                <a:pathLst>
                  <a:path w="20443" h="23838" extrusionOk="0">
                    <a:moveTo>
                      <a:pt x="13798" y="2312"/>
                    </a:moveTo>
                    <a:lnTo>
                      <a:pt x="12497" y="3901"/>
                    </a:lnTo>
                    <a:lnTo>
                      <a:pt x="12497" y="3684"/>
                    </a:lnTo>
                    <a:lnTo>
                      <a:pt x="12497" y="3395"/>
                    </a:lnTo>
                    <a:lnTo>
                      <a:pt x="12570" y="3034"/>
                    </a:lnTo>
                    <a:lnTo>
                      <a:pt x="12714" y="2745"/>
                    </a:lnTo>
                    <a:lnTo>
                      <a:pt x="12931" y="2456"/>
                    </a:lnTo>
                    <a:lnTo>
                      <a:pt x="13292" y="2312"/>
                    </a:lnTo>
                    <a:close/>
                    <a:moveTo>
                      <a:pt x="17554" y="0"/>
                    </a:moveTo>
                    <a:lnTo>
                      <a:pt x="17337" y="145"/>
                    </a:lnTo>
                    <a:lnTo>
                      <a:pt x="17048" y="362"/>
                    </a:lnTo>
                    <a:lnTo>
                      <a:pt x="16759" y="723"/>
                    </a:lnTo>
                    <a:lnTo>
                      <a:pt x="16253" y="1590"/>
                    </a:lnTo>
                    <a:lnTo>
                      <a:pt x="15748" y="2601"/>
                    </a:lnTo>
                    <a:lnTo>
                      <a:pt x="15242" y="3540"/>
                    </a:lnTo>
                    <a:lnTo>
                      <a:pt x="14737" y="4407"/>
                    </a:lnTo>
                    <a:lnTo>
                      <a:pt x="14520" y="4696"/>
                    </a:lnTo>
                    <a:lnTo>
                      <a:pt x="14303" y="4912"/>
                    </a:lnTo>
                    <a:lnTo>
                      <a:pt x="14159" y="5057"/>
                    </a:lnTo>
                    <a:lnTo>
                      <a:pt x="13942" y="4984"/>
                    </a:lnTo>
                    <a:lnTo>
                      <a:pt x="13870" y="4840"/>
                    </a:lnTo>
                    <a:lnTo>
                      <a:pt x="13798" y="4623"/>
                    </a:lnTo>
                    <a:lnTo>
                      <a:pt x="13870" y="4407"/>
                    </a:lnTo>
                    <a:lnTo>
                      <a:pt x="14014" y="4190"/>
                    </a:lnTo>
                    <a:lnTo>
                      <a:pt x="14375" y="3540"/>
                    </a:lnTo>
                    <a:lnTo>
                      <a:pt x="14881" y="2890"/>
                    </a:lnTo>
                    <a:lnTo>
                      <a:pt x="15748" y="1662"/>
                    </a:lnTo>
                    <a:lnTo>
                      <a:pt x="15965" y="1228"/>
                    </a:lnTo>
                    <a:lnTo>
                      <a:pt x="16037" y="1084"/>
                    </a:lnTo>
                    <a:lnTo>
                      <a:pt x="15965" y="939"/>
                    </a:lnTo>
                    <a:lnTo>
                      <a:pt x="15676" y="867"/>
                    </a:lnTo>
                    <a:lnTo>
                      <a:pt x="15387" y="867"/>
                    </a:lnTo>
                    <a:lnTo>
                      <a:pt x="15170" y="939"/>
                    </a:lnTo>
                    <a:lnTo>
                      <a:pt x="14881" y="1084"/>
                    </a:lnTo>
                    <a:lnTo>
                      <a:pt x="14448" y="1373"/>
                    </a:lnTo>
                    <a:lnTo>
                      <a:pt x="14231" y="1445"/>
                    </a:lnTo>
                    <a:lnTo>
                      <a:pt x="13870" y="1373"/>
                    </a:lnTo>
                    <a:lnTo>
                      <a:pt x="13581" y="1301"/>
                    </a:lnTo>
                    <a:lnTo>
                      <a:pt x="13003" y="1301"/>
                    </a:lnTo>
                    <a:lnTo>
                      <a:pt x="12570" y="1445"/>
                    </a:lnTo>
                    <a:lnTo>
                      <a:pt x="12208" y="1734"/>
                    </a:lnTo>
                    <a:lnTo>
                      <a:pt x="11919" y="2023"/>
                    </a:lnTo>
                    <a:lnTo>
                      <a:pt x="11775" y="2312"/>
                    </a:lnTo>
                    <a:lnTo>
                      <a:pt x="11703" y="2601"/>
                    </a:lnTo>
                    <a:lnTo>
                      <a:pt x="11197" y="2673"/>
                    </a:lnTo>
                    <a:lnTo>
                      <a:pt x="10836" y="2673"/>
                    </a:lnTo>
                    <a:lnTo>
                      <a:pt x="10547" y="2890"/>
                    </a:lnTo>
                    <a:lnTo>
                      <a:pt x="10258" y="3179"/>
                    </a:lnTo>
                    <a:lnTo>
                      <a:pt x="10114" y="3540"/>
                    </a:lnTo>
                    <a:lnTo>
                      <a:pt x="9969" y="4045"/>
                    </a:lnTo>
                    <a:lnTo>
                      <a:pt x="9897" y="4623"/>
                    </a:lnTo>
                    <a:lnTo>
                      <a:pt x="9825" y="5851"/>
                    </a:lnTo>
                    <a:lnTo>
                      <a:pt x="9897" y="7079"/>
                    </a:lnTo>
                    <a:lnTo>
                      <a:pt x="9969" y="8163"/>
                    </a:lnTo>
                    <a:lnTo>
                      <a:pt x="10114" y="9174"/>
                    </a:lnTo>
                    <a:lnTo>
                      <a:pt x="1" y="17192"/>
                    </a:lnTo>
                    <a:lnTo>
                      <a:pt x="2818" y="23837"/>
                    </a:lnTo>
                    <a:lnTo>
                      <a:pt x="4263" y="21815"/>
                    </a:lnTo>
                    <a:lnTo>
                      <a:pt x="5780" y="19792"/>
                    </a:lnTo>
                    <a:lnTo>
                      <a:pt x="7658" y="17481"/>
                    </a:lnTo>
                    <a:lnTo>
                      <a:pt x="9536" y="15169"/>
                    </a:lnTo>
                    <a:lnTo>
                      <a:pt x="11342" y="13147"/>
                    </a:lnTo>
                    <a:lnTo>
                      <a:pt x="12136" y="12352"/>
                    </a:lnTo>
                    <a:lnTo>
                      <a:pt x="12858" y="11774"/>
                    </a:lnTo>
                    <a:lnTo>
                      <a:pt x="13436" y="11341"/>
                    </a:lnTo>
                    <a:lnTo>
                      <a:pt x="13653" y="11269"/>
                    </a:lnTo>
                    <a:lnTo>
                      <a:pt x="14231" y="11269"/>
                    </a:lnTo>
                    <a:lnTo>
                      <a:pt x="14592" y="11197"/>
                    </a:lnTo>
                    <a:lnTo>
                      <a:pt x="15387" y="10980"/>
                    </a:lnTo>
                    <a:lnTo>
                      <a:pt x="16109" y="10619"/>
                    </a:lnTo>
                    <a:lnTo>
                      <a:pt x="16759" y="10185"/>
                    </a:lnTo>
                    <a:lnTo>
                      <a:pt x="17337" y="9680"/>
                    </a:lnTo>
                    <a:lnTo>
                      <a:pt x="17770" y="9102"/>
                    </a:lnTo>
                    <a:lnTo>
                      <a:pt x="18059" y="8596"/>
                    </a:lnTo>
                    <a:lnTo>
                      <a:pt x="18132" y="8307"/>
                    </a:lnTo>
                    <a:lnTo>
                      <a:pt x="18204" y="8018"/>
                    </a:lnTo>
                    <a:lnTo>
                      <a:pt x="18204" y="7802"/>
                    </a:lnTo>
                    <a:lnTo>
                      <a:pt x="18276" y="7513"/>
                    </a:lnTo>
                    <a:lnTo>
                      <a:pt x="18637" y="6863"/>
                    </a:lnTo>
                    <a:lnTo>
                      <a:pt x="19071" y="6212"/>
                    </a:lnTo>
                    <a:lnTo>
                      <a:pt x="19576" y="5562"/>
                    </a:lnTo>
                    <a:lnTo>
                      <a:pt x="20010" y="4984"/>
                    </a:lnTo>
                    <a:lnTo>
                      <a:pt x="20299" y="4479"/>
                    </a:lnTo>
                    <a:lnTo>
                      <a:pt x="20443" y="4262"/>
                    </a:lnTo>
                    <a:lnTo>
                      <a:pt x="20443" y="4118"/>
                    </a:lnTo>
                    <a:lnTo>
                      <a:pt x="20371" y="3973"/>
                    </a:lnTo>
                    <a:lnTo>
                      <a:pt x="20226" y="3829"/>
                    </a:lnTo>
                    <a:lnTo>
                      <a:pt x="20082" y="3829"/>
                    </a:lnTo>
                    <a:lnTo>
                      <a:pt x="19865" y="3757"/>
                    </a:lnTo>
                    <a:lnTo>
                      <a:pt x="19504" y="3901"/>
                    </a:lnTo>
                    <a:lnTo>
                      <a:pt x="19143" y="4190"/>
                    </a:lnTo>
                    <a:lnTo>
                      <a:pt x="18782" y="4623"/>
                    </a:lnTo>
                    <a:lnTo>
                      <a:pt x="17987" y="5635"/>
                    </a:lnTo>
                    <a:lnTo>
                      <a:pt x="17265" y="6790"/>
                    </a:lnTo>
                    <a:lnTo>
                      <a:pt x="16976" y="7224"/>
                    </a:lnTo>
                    <a:lnTo>
                      <a:pt x="16687" y="7513"/>
                    </a:lnTo>
                    <a:lnTo>
                      <a:pt x="16470" y="7657"/>
                    </a:lnTo>
                    <a:lnTo>
                      <a:pt x="16326" y="7729"/>
                    </a:lnTo>
                    <a:lnTo>
                      <a:pt x="16109" y="7729"/>
                    </a:lnTo>
                    <a:lnTo>
                      <a:pt x="16037" y="7657"/>
                    </a:lnTo>
                    <a:lnTo>
                      <a:pt x="15892" y="7513"/>
                    </a:lnTo>
                    <a:lnTo>
                      <a:pt x="15820" y="7368"/>
                    </a:lnTo>
                    <a:lnTo>
                      <a:pt x="15676" y="6935"/>
                    </a:lnTo>
                    <a:lnTo>
                      <a:pt x="15676" y="6501"/>
                    </a:lnTo>
                    <a:lnTo>
                      <a:pt x="15820" y="5924"/>
                    </a:lnTo>
                    <a:lnTo>
                      <a:pt x="15965" y="5346"/>
                    </a:lnTo>
                    <a:lnTo>
                      <a:pt x="16181" y="4768"/>
                    </a:lnTo>
                    <a:lnTo>
                      <a:pt x="16759" y="3468"/>
                    </a:lnTo>
                    <a:lnTo>
                      <a:pt x="17337" y="2240"/>
                    </a:lnTo>
                    <a:lnTo>
                      <a:pt x="17843" y="1156"/>
                    </a:lnTo>
                    <a:lnTo>
                      <a:pt x="17987" y="723"/>
                    </a:lnTo>
                    <a:lnTo>
                      <a:pt x="17987" y="434"/>
                    </a:lnTo>
                    <a:lnTo>
                      <a:pt x="17987" y="145"/>
                    </a:lnTo>
                    <a:lnTo>
                      <a:pt x="17915" y="73"/>
                    </a:lnTo>
                    <a:lnTo>
                      <a:pt x="17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6806138" y="4668550"/>
                <a:ext cx="328700" cy="456900"/>
              </a:xfrm>
              <a:custGeom>
                <a:avLst/>
                <a:gdLst/>
                <a:ahLst/>
                <a:cxnLst/>
                <a:rect l="l" t="t" r="r" b="b"/>
                <a:pathLst>
                  <a:path w="13148" h="18276" extrusionOk="0">
                    <a:moveTo>
                      <a:pt x="8019" y="1"/>
                    </a:moveTo>
                    <a:lnTo>
                      <a:pt x="7874" y="145"/>
                    </a:lnTo>
                    <a:lnTo>
                      <a:pt x="7730" y="434"/>
                    </a:lnTo>
                    <a:lnTo>
                      <a:pt x="7586" y="723"/>
                    </a:lnTo>
                    <a:lnTo>
                      <a:pt x="7441" y="1590"/>
                    </a:lnTo>
                    <a:lnTo>
                      <a:pt x="7369" y="2456"/>
                    </a:lnTo>
                    <a:lnTo>
                      <a:pt x="7224" y="2962"/>
                    </a:lnTo>
                    <a:lnTo>
                      <a:pt x="7008" y="3612"/>
                    </a:lnTo>
                    <a:lnTo>
                      <a:pt x="6646" y="4335"/>
                    </a:lnTo>
                    <a:lnTo>
                      <a:pt x="6285" y="5057"/>
                    </a:lnTo>
                    <a:lnTo>
                      <a:pt x="5852" y="5707"/>
                    </a:lnTo>
                    <a:lnTo>
                      <a:pt x="5419" y="6213"/>
                    </a:lnTo>
                    <a:lnTo>
                      <a:pt x="4985" y="6574"/>
                    </a:lnTo>
                    <a:lnTo>
                      <a:pt x="4841" y="6646"/>
                    </a:lnTo>
                    <a:lnTo>
                      <a:pt x="4696" y="6646"/>
                    </a:lnTo>
                    <a:lnTo>
                      <a:pt x="4552" y="6502"/>
                    </a:lnTo>
                    <a:lnTo>
                      <a:pt x="4407" y="6357"/>
                    </a:lnTo>
                    <a:lnTo>
                      <a:pt x="4263" y="5707"/>
                    </a:lnTo>
                    <a:lnTo>
                      <a:pt x="4191" y="4768"/>
                    </a:lnTo>
                    <a:lnTo>
                      <a:pt x="4191" y="3757"/>
                    </a:lnTo>
                    <a:lnTo>
                      <a:pt x="4118" y="2673"/>
                    </a:lnTo>
                    <a:lnTo>
                      <a:pt x="4046" y="1806"/>
                    </a:lnTo>
                    <a:lnTo>
                      <a:pt x="3974" y="1445"/>
                    </a:lnTo>
                    <a:lnTo>
                      <a:pt x="3829" y="1156"/>
                    </a:lnTo>
                    <a:lnTo>
                      <a:pt x="3685" y="940"/>
                    </a:lnTo>
                    <a:lnTo>
                      <a:pt x="3540" y="867"/>
                    </a:lnTo>
                    <a:lnTo>
                      <a:pt x="3324" y="940"/>
                    </a:lnTo>
                    <a:lnTo>
                      <a:pt x="3179" y="1156"/>
                    </a:lnTo>
                    <a:lnTo>
                      <a:pt x="3107" y="1445"/>
                    </a:lnTo>
                    <a:lnTo>
                      <a:pt x="2963" y="1879"/>
                    </a:lnTo>
                    <a:lnTo>
                      <a:pt x="2818" y="2818"/>
                    </a:lnTo>
                    <a:lnTo>
                      <a:pt x="2818" y="4046"/>
                    </a:lnTo>
                    <a:lnTo>
                      <a:pt x="2818" y="6213"/>
                    </a:lnTo>
                    <a:lnTo>
                      <a:pt x="2818" y="7152"/>
                    </a:lnTo>
                    <a:lnTo>
                      <a:pt x="2529" y="7585"/>
                    </a:lnTo>
                    <a:lnTo>
                      <a:pt x="2240" y="8018"/>
                    </a:lnTo>
                    <a:lnTo>
                      <a:pt x="2096" y="8452"/>
                    </a:lnTo>
                    <a:lnTo>
                      <a:pt x="1879" y="8885"/>
                    </a:lnTo>
                    <a:lnTo>
                      <a:pt x="1735" y="9824"/>
                    </a:lnTo>
                    <a:lnTo>
                      <a:pt x="1662" y="10691"/>
                    </a:lnTo>
                    <a:lnTo>
                      <a:pt x="1662" y="11558"/>
                    </a:lnTo>
                    <a:lnTo>
                      <a:pt x="1735" y="12208"/>
                    </a:lnTo>
                    <a:lnTo>
                      <a:pt x="1879" y="12786"/>
                    </a:lnTo>
                    <a:lnTo>
                      <a:pt x="1" y="17987"/>
                    </a:lnTo>
                    <a:lnTo>
                      <a:pt x="4841" y="18276"/>
                    </a:lnTo>
                    <a:lnTo>
                      <a:pt x="4913" y="16325"/>
                    </a:lnTo>
                    <a:lnTo>
                      <a:pt x="5202" y="15747"/>
                    </a:lnTo>
                    <a:lnTo>
                      <a:pt x="5563" y="15025"/>
                    </a:lnTo>
                    <a:lnTo>
                      <a:pt x="5996" y="14158"/>
                    </a:lnTo>
                    <a:lnTo>
                      <a:pt x="6646" y="13219"/>
                    </a:lnTo>
                    <a:lnTo>
                      <a:pt x="7513" y="12280"/>
                    </a:lnTo>
                    <a:lnTo>
                      <a:pt x="7947" y="11775"/>
                    </a:lnTo>
                    <a:lnTo>
                      <a:pt x="8452" y="11341"/>
                    </a:lnTo>
                    <a:lnTo>
                      <a:pt x="9030" y="10980"/>
                    </a:lnTo>
                    <a:lnTo>
                      <a:pt x="9608" y="10619"/>
                    </a:lnTo>
                    <a:lnTo>
                      <a:pt x="10764" y="9897"/>
                    </a:lnTo>
                    <a:lnTo>
                      <a:pt x="11631" y="9174"/>
                    </a:lnTo>
                    <a:lnTo>
                      <a:pt x="12281" y="8452"/>
                    </a:lnTo>
                    <a:lnTo>
                      <a:pt x="12714" y="7802"/>
                    </a:lnTo>
                    <a:lnTo>
                      <a:pt x="13003" y="7224"/>
                    </a:lnTo>
                    <a:lnTo>
                      <a:pt x="13148" y="6791"/>
                    </a:lnTo>
                    <a:lnTo>
                      <a:pt x="13148" y="6429"/>
                    </a:lnTo>
                    <a:lnTo>
                      <a:pt x="13148" y="6357"/>
                    </a:lnTo>
                    <a:lnTo>
                      <a:pt x="13075" y="6285"/>
                    </a:lnTo>
                    <a:lnTo>
                      <a:pt x="12786" y="6285"/>
                    </a:lnTo>
                    <a:lnTo>
                      <a:pt x="12570" y="6574"/>
                    </a:lnTo>
                    <a:lnTo>
                      <a:pt x="12208" y="7079"/>
                    </a:lnTo>
                    <a:lnTo>
                      <a:pt x="11847" y="7802"/>
                    </a:lnTo>
                    <a:lnTo>
                      <a:pt x="11558" y="8163"/>
                    </a:lnTo>
                    <a:lnTo>
                      <a:pt x="11197" y="8452"/>
                    </a:lnTo>
                    <a:lnTo>
                      <a:pt x="10836" y="8669"/>
                    </a:lnTo>
                    <a:lnTo>
                      <a:pt x="10475" y="8885"/>
                    </a:lnTo>
                    <a:lnTo>
                      <a:pt x="9825" y="9030"/>
                    </a:lnTo>
                    <a:lnTo>
                      <a:pt x="9608" y="9030"/>
                    </a:lnTo>
                    <a:lnTo>
                      <a:pt x="9536" y="8596"/>
                    </a:lnTo>
                    <a:lnTo>
                      <a:pt x="9825" y="8524"/>
                    </a:lnTo>
                    <a:lnTo>
                      <a:pt x="10114" y="8307"/>
                    </a:lnTo>
                    <a:lnTo>
                      <a:pt x="10692" y="7946"/>
                    </a:lnTo>
                    <a:lnTo>
                      <a:pt x="11342" y="7441"/>
                    </a:lnTo>
                    <a:lnTo>
                      <a:pt x="11992" y="6646"/>
                    </a:lnTo>
                    <a:lnTo>
                      <a:pt x="12353" y="5924"/>
                    </a:lnTo>
                    <a:lnTo>
                      <a:pt x="12642" y="5346"/>
                    </a:lnTo>
                    <a:lnTo>
                      <a:pt x="12714" y="4840"/>
                    </a:lnTo>
                    <a:lnTo>
                      <a:pt x="12642" y="4479"/>
                    </a:lnTo>
                    <a:lnTo>
                      <a:pt x="12570" y="4190"/>
                    </a:lnTo>
                    <a:lnTo>
                      <a:pt x="12353" y="4046"/>
                    </a:lnTo>
                    <a:lnTo>
                      <a:pt x="11992" y="4046"/>
                    </a:lnTo>
                    <a:lnTo>
                      <a:pt x="11920" y="4190"/>
                    </a:lnTo>
                    <a:lnTo>
                      <a:pt x="11847" y="4479"/>
                    </a:lnTo>
                    <a:lnTo>
                      <a:pt x="11703" y="4985"/>
                    </a:lnTo>
                    <a:lnTo>
                      <a:pt x="11558" y="5346"/>
                    </a:lnTo>
                    <a:lnTo>
                      <a:pt x="11414" y="5779"/>
                    </a:lnTo>
                    <a:lnTo>
                      <a:pt x="11125" y="6213"/>
                    </a:lnTo>
                    <a:lnTo>
                      <a:pt x="10764" y="6502"/>
                    </a:lnTo>
                    <a:lnTo>
                      <a:pt x="10403" y="6791"/>
                    </a:lnTo>
                    <a:lnTo>
                      <a:pt x="9969" y="6935"/>
                    </a:lnTo>
                    <a:lnTo>
                      <a:pt x="9319" y="7152"/>
                    </a:lnTo>
                    <a:lnTo>
                      <a:pt x="9030" y="7152"/>
                    </a:lnTo>
                    <a:lnTo>
                      <a:pt x="9464" y="6718"/>
                    </a:lnTo>
                    <a:lnTo>
                      <a:pt x="9825" y="6213"/>
                    </a:lnTo>
                    <a:lnTo>
                      <a:pt x="10186" y="5707"/>
                    </a:lnTo>
                    <a:lnTo>
                      <a:pt x="10403" y="5201"/>
                    </a:lnTo>
                    <a:lnTo>
                      <a:pt x="10764" y="4190"/>
                    </a:lnTo>
                    <a:lnTo>
                      <a:pt x="10981" y="3251"/>
                    </a:lnTo>
                    <a:lnTo>
                      <a:pt x="10981" y="2456"/>
                    </a:lnTo>
                    <a:lnTo>
                      <a:pt x="10908" y="1806"/>
                    </a:lnTo>
                    <a:lnTo>
                      <a:pt x="10836" y="1590"/>
                    </a:lnTo>
                    <a:lnTo>
                      <a:pt x="10692" y="1445"/>
                    </a:lnTo>
                    <a:lnTo>
                      <a:pt x="10547" y="1301"/>
                    </a:lnTo>
                    <a:lnTo>
                      <a:pt x="10330" y="1301"/>
                    </a:lnTo>
                    <a:lnTo>
                      <a:pt x="10041" y="1373"/>
                    </a:lnTo>
                    <a:lnTo>
                      <a:pt x="9825" y="1590"/>
                    </a:lnTo>
                    <a:lnTo>
                      <a:pt x="9753" y="1879"/>
                    </a:lnTo>
                    <a:lnTo>
                      <a:pt x="9680" y="2240"/>
                    </a:lnTo>
                    <a:lnTo>
                      <a:pt x="9680" y="3179"/>
                    </a:lnTo>
                    <a:lnTo>
                      <a:pt x="9608" y="3684"/>
                    </a:lnTo>
                    <a:lnTo>
                      <a:pt x="9464" y="4262"/>
                    </a:lnTo>
                    <a:lnTo>
                      <a:pt x="9247" y="4768"/>
                    </a:lnTo>
                    <a:lnTo>
                      <a:pt x="9030" y="5129"/>
                    </a:lnTo>
                    <a:lnTo>
                      <a:pt x="8669" y="5418"/>
                    </a:lnTo>
                    <a:lnTo>
                      <a:pt x="8380" y="5563"/>
                    </a:lnTo>
                    <a:lnTo>
                      <a:pt x="8091" y="5635"/>
                    </a:lnTo>
                    <a:lnTo>
                      <a:pt x="7658" y="5635"/>
                    </a:lnTo>
                    <a:lnTo>
                      <a:pt x="8091" y="4479"/>
                    </a:lnTo>
                    <a:lnTo>
                      <a:pt x="8380" y="3468"/>
                    </a:lnTo>
                    <a:lnTo>
                      <a:pt x="8597" y="2529"/>
                    </a:lnTo>
                    <a:lnTo>
                      <a:pt x="8669" y="1662"/>
                    </a:lnTo>
                    <a:lnTo>
                      <a:pt x="8669" y="1012"/>
                    </a:lnTo>
                    <a:lnTo>
                      <a:pt x="8597" y="506"/>
                    </a:lnTo>
                    <a:lnTo>
                      <a:pt x="8452" y="145"/>
                    </a:lnTo>
                    <a:lnTo>
                      <a:pt x="8380" y="73"/>
                    </a:lnTo>
                    <a:lnTo>
                      <a:pt x="82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6363713" y="4740775"/>
                <a:ext cx="178800" cy="186025"/>
              </a:xfrm>
              <a:custGeom>
                <a:avLst/>
                <a:gdLst/>
                <a:ahLst/>
                <a:cxnLst/>
                <a:rect l="l" t="t" r="r" b="b"/>
                <a:pathLst>
                  <a:path w="7152" h="7441" extrusionOk="0">
                    <a:moveTo>
                      <a:pt x="3396" y="1"/>
                    </a:moveTo>
                    <a:lnTo>
                      <a:pt x="1" y="3035"/>
                    </a:lnTo>
                    <a:lnTo>
                      <a:pt x="4263" y="7441"/>
                    </a:lnTo>
                    <a:lnTo>
                      <a:pt x="7152" y="3757"/>
                    </a:lnTo>
                    <a:lnTo>
                      <a:pt x="3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6798938" y="5011650"/>
                <a:ext cx="158925" cy="113800"/>
              </a:xfrm>
              <a:custGeom>
                <a:avLst/>
                <a:gdLst/>
                <a:ahLst/>
                <a:cxnLst/>
                <a:rect l="l" t="t" r="r" b="b"/>
                <a:pathLst>
                  <a:path w="6357" h="4552" extrusionOk="0">
                    <a:moveTo>
                      <a:pt x="1300" y="1"/>
                    </a:moveTo>
                    <a:lnTo>
                      <a:pt x="0" y="4046"/>
                    </a:lnTo>
                    <a:lnTo>
                      <a:pt x="5707" y="4552"/>
                    </a:lnTo>
                    <a:lnTo>
                      <a:pt x="6357" y="1662"/>
                    </a:lnTo>
                    <a:lnTo>
                      <a:pt x="1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6054913" y="4778700"/>
                <a:ext cx="451500" cy="364800"/>
              </a:xfrm>
              <a:custGeom>
                <a:avLst/>
                <a:gdLst/>
                <a:ahLst/>
                <a:cxnLst/>
                <a:rect l="l" t="t" r="r" b="b"/>
                <a:pathLst>
                  <a:path w="18060" h="14592" extrusionOk="0">
                    <a:moveTo>
                      <a:pt x="13725" y="1"/>
                    </a:moveTo>
                    <a:lnTo>
                      <a:pt x="73" y="7730"/>
                    </a:lnTo>
                    <a:lnTo>
                      <a:pt x="1" y="14520"/>
                    </a:lnTo>
                    <a:lnTo>
                      <a:pt x="10113" y="14592"/>
                    </a:lnTo>
                    <a:lnTo>
                      <a:pt x="18059" y="4479"/>
                    </a:lnTo>
                    <a:lnTo>
                      <a:pt x="13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6757388" y="5067650"/>
                <a:ext cx="196875" cy="75850"/>
              </a:xfrm>
              <a:custGeom>
                <a:avLst/>
                <a:gdLst/>
                <a:ahLst/>
                <a:cxnLst/>
                <a:rect l="l" t="t" r="r" b="b"/>
                <a:pathLst>
                  <a:path w="7875" h="3034" extrusionOk="0">
                    <a:moveTo>
                      <a:pt x="1807" y="0"/>
                    </a:moveTo>
                    <a:lnTo>
                      <a:pt x="1" y="3034"/>
                    </a:lnTo>
                    <a:lnTo>
                      <a:pt x="7874" y="3034"/>
                    </a:lnTo>
                    <a:lnTo>
                      <a:pt x="7874" y="1589"/>
                    </a:lnTo>
                    <a:lnTo>
                      <a:pt x="1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6764613" y="2266775"/>
                <a:ext cx="1495275" cy="1935900"/>
              </a:xfrm>
              <a:custGeom>
                <a:avLst/>
                <a:gdLst/>
                <a:ahLst/>
                <a:cxnLst/>
                <a:rect l="l" t="t" r="r" b="b"/>
                <a:pathLst>
                  <a:path w="59811" h="77436" extrusionOk="0">
                    <a:moveTo>
                      <a:pt x="53309" y="1"/>
                    </a:moveTo>
                    <a:lnTo>
                      <a:pt x="52515" y="73"/>
                    </a:lnTo>
                    <a:lnTo>
                      <a:pt x="51720" y="217"/>
                    </a:lnTo>
                    <a:lnTo>
                      <a:pt x="50925" y="434"/>
                    </a:lnTo>
                    <a:lnTo>
                      <a:pt x="50131" y="723"/>
                    </a:lnTo>
                    <a:lnTo>
                      <a:pt x="49336" y="1012"/>
                    </a:lnTo>
                    <a:lnTo>
                      <a:pt x="48542" y="1445"/>
                    </a:lnTo>
                    <a:lnTo>
                      <a:pt x="47675" y="1951"/>
                    </a:lnTo>
                    <a:lnTo>
                      <a:pt x="46880" y="2457"/>
                    </a:lnTo>
                    <a:lnTo>
                      <a:pt x="46086" y="3107"/>
                    </a:lnTo>
                    <a:lnTo>
                      <a:pt x="45291" y="3757"/>
                    </a:lnTo>
                    <a:lnTo>
                      <a:pt x="43702" y="5202"/>
                    </a:lnTo>
                    <a:lnTo>
                      <a:pt x="42113" y="6863"/>
                    </a:lnTo>
                    <a:lnTo>
                      <a:pt x="40596" y="8741"/>
                    </a:lnTo>
                    <a:lnTo>
                      <a:pt x="39079" y="10764"/>
                    </a:lnTo>
                    <a:lnTo>
                      <a:pt x="37562" y="12858"/>
                    </a:lnTo>
                    <a:lnTo>
                      <a:pt x="36045" y="15098"/>
                    </a:lnTo>
                    <a:lnTo>
                      <a:pt x="34601" y="17481"/>
                    </a:lnTo>
                    <a:lnTo>
                      <a:pt x="33228" y="19865"/>
                    </a:lnTo>
                    <a:lnTo>
                      <a:pt x="31856" y="22321"/>
                    </a:lnTo>
                    <a:lnTo>
                      <a:pt x="30555" y="24777"/>
                    </a:lnTo>
                    <a:lnTo>
                      <a:pt x="29255" y="27305"/>
                    </a:lnTo>
                    <a:lnTo>
                      <a:pt x="28100" y="29833"/>
                    </a:lnTo>
                    <a:lnTo>
                      <a:pt x="25788" y="34673"/>
                    </a:lnTo>
                    <a:lnTo>
                      <a:pt x="23838" y="39224"/>
                    </a:lnTo>
                    <a:lnTo>
                      <a:pt x="22104" y="43341"/>
                    </a:lnTo>
                    <a:lnTo>
                      <a:pt x="20732" y="46808"/>
                    </a:lnTo>
                    <a:lnTo>
                      <a:pt x="19720" y="49481"/>
                    </a:lnTo>
                    <a:lnTo>
                      <a:pt x="18854" y="51865"/>
                    </a:lnTo>
                    <a:lnTo>
                      <a:pt x="1" y="58871"/>
                    </a:lnTo>
                    <a:lnTo>
                      <a:pt x="39368" y="77435"/>
                    </a:lnTo>
                    <a:lnTo>
                      <a:pt x="40740" y="74257"/>
                    </a:lnTo>
                    <a:lnTo>
                      <a:pt x="42257" y="70573"/>
                    </a:lnTo>
                    <a:lnTo>
                      <a:pt x="44208" y="65806"/>
                    </a:lnTo>
                    <a:lnTo>
                      <a:pt x="46375" y="60171"/>
                    </a:lnTo>
                    <a:lnTo>
                      <a:pt x="48758" y="53815"/>
                    </a:lnTo>
                    <a:lnTo>
                      <a:pt x="51142" y="47025"/>
                    </a:lnTo>
                    <a:lnTo>
                      <a:pt x="52298" y="43485"/>
                    </a:lnTo>
                    <a:lnTo>
                      <a:pt x="53454" y="39946"/>
                    </a:lnTo>
                    <a:lnTo>
                      <a:pt x="54537" y="36406"/>
                    </a:lnTo>
                    <a:lnTo>
                      <a:pt x="55621" y="32939"/>
                    </a:lnTo>
                    <a:lnTo>
                      <a:pt x="56560" y="29400"/>
                    </a:lnTo>
                    <a:lnTo>
                      <a:pt x="57426" y="26005"/>
                    </a:lnTo>
                    <a:lnTo>
                      <a:pt x="58149" y="22682"/>
                    </a:lnTo>
                    <a:lnTo>
                      <a:pt x="58799" y="19504"/>
                    </a:lnTo>
                    <a:lnTo>
                      <a:pt x="59304" y="16470"/>
                    </a:lnTo>
                    <a:lnTo>
                      <a:pt x="59593" y="13581"/>
                    </a:lnTo>
                    <a:lnTo>
                      <a:pt x="59738" y="10908"/>
                    </a:lnTo>
                    <a:lnTo>
                      <a:pt x="59810" y="9680"/>
                    </a:lnTo>
                    <a:lnTo>
                      <a:pt x="59738" y="8452"/>
                    </a:lnTo>
                    <a:lnTo>
                      <a:pt x="59666" y="7369"/>
                    </a:lnTo>
                    <a:lnTo>
                      <a:pt x="59521" y="6285"/>
                    </a:lnTo>
                    <a:lnTo>
                      <a:pt x="59304" y="5274"/>
                    </a:lnTo>
                    <a:lnTo>
                      <a:pt x="59088" y="4407"/>
                    </a:lnTo>
                    <a:lnTo>
                      <a:pt x="58799" y="3540"/>
                    </a:lnTo>
                    <a:lnTo>
                      <a:pt x="58438" y="2818"/>
                    </a:lnTo>
                    <a:lnTo>
                      <a:pt x="58004" y="2095"/>
                    </a:lnTo>
                    <a:lnTo>
                      <a:pt x="57499" y="1518"/>
                    </a:lnTo>
                    <a:lnTo>
                      <a:pt x="56993" y="1084"/>
                    </a:lnTo>
                    <a:lnTo>
                      <a:pt x="56343" y="651"/>
                    </a:lnTo>
                    <a:lnTo>
                      <a:pt x="55693" y="362"/>
                    </a:lnTo>
                    <a:lnTo>
                      <a:pt x="54898" y="145"/>
                    </a:lnTo>
                    <a:lnTo>
                      <a:pt x="54104" y="73"/>
                    </a:lnTo>
                    <a:lnTo>
                      <a:pt x="53309"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5"/>
            <p:cNvSpPr/>
            <p:nvPr/>
          </p:nvSpPr>
          <p:spPr>
            <a:xfrm>
              <a:off x="5954600" y="4970050"/>
              <a:ext cx="276800" cy="199725"/>
            </a:xfrm>
            <a:custGeom>
              <a:avLst/>
              <a:gdLst/>
              <a:ahLst/>
              <a:cxnLst/>
              <a:rect l="l" t="t" r="r" b="b"/>
              <a:pathLst>
                <a:path w="11072" h="7989" extrusionOk="0">
                  <a:moveTo>
                    <a:pt x="10091" y="0"/>
                  </a:moveTo>
                  <a:lnTo>
                    <a:pt x="0" y="7989"/>
                  </a:lnTo>
                  <a:lnTo>
                    <a:pt x="11072" y="7849"/>
                  </a:lnTo>
                  <a:close/>
                </a:path>
              </a:pathLst>
            </a:custGeom>
            <a:solidFill>
              <a:schemeClr val="dk1"/>
            </a:solidFill>
            <a:ln>
              <a:noFill/>
            </a:ln>
          </p:spPr>
        </p:sp>
      </p:grpSp>
      <p:sp>
        <p:nvSpPr>
          <p:cNvPr id="5" name="Subtitle 4">
            <a:extLst>
              <a:ext uri="{FF2B5EF4-FFF2-40B4-BE49-F238E27FC236}">
                <a16:creationId xmlns:a16="http://schemas.microsoft.com/office/drawing/2014/main" id="{490357BA-725D-42BD-B032-E6442843A5B9}"/>
              </a:ext>
            </a:extLst>
          </p:cNvPr>
          <p:cNvSpPr>
            <a:spLocks noGrp="1"/>
          </p:cNvSpPr>
          <p:nvPr>
            <p:ph type="subTitle" idx="1"/>
          </p:nvPr>
        </p:nvSpPr>
        <p:spPr>
          <a:xfrm>
            <a:off x="2191315" y="592300"/>
            <a:ext cx="5473085" cy="3543513"/>
          </a:xfrm>
        </p:spPr>
        <p:txBody>
          <a:bodyPr/>
          <a:lstStyle/>
          <a:p>
            <a:pPr algn="just"/>
            <a:r>
              <a:rPr lang="en-US" b="1" dirty="0" err="1">
                <a:latin typeface="FrankRuehl" panose="020E0503060101010101" pitchFamily="34" charset="-79"/>
                <a:cs typeface="FrankRuehl" panose="020E0503060101010101" pitchFamily="34" charset="-79"/>
              </a:rPr>
              <a:t>Vytautas</a:t>
            </a:r>
            <a:r>
              <a:rPr lang="en-US" b="1" dirty="0">
                <a:latin typeface="FrankRuehl" panose="020E0503060101010101" pitchFamily="34" charset="-79"/>
                <a:cs typeface="FrankRuehl" panose="020E0503060101010101" pitchFamily="34" charset="-79"/>
              </a:rPr>
              <a:t> </a:t>
            </a:r>
            <a:r>
              <a:rPr lang="en-US" b="1" dirty="0" err="1">
                <a:latin typeface="FrankRuehl" panose="020E0503060101010101" pitchFamily="34" charset="-79"/>
                <a:cs typeface="FrankRuehl" panose="020E0503060101010101" pitchFamily="34" charset="-79"/>
              </a:rPr>
              <a:t>Bacevičius</a:t>
            </a:r>
            <a:r>
              <a:rPr lang="en-US" b="1" dirty="0">
                <a:latin typeface="FrankRuehl" panose="020E0503060101010101" pitchFamily="34" charset="-79"/>
                <a:cs typeface="FrankRuehl" panose="020E0503060101010101" pitchFamily="34" charset="-79"/>
              </a:rPr>
              <a:t> </a:t>
            </a:r>
            <a:r>
              <a:rPr lang="en-US" dirty="0">
                <a:latin typeface="FrankRuehl" panose="020E0503060101010101" pitchFamily="34" charset="-79"/>
                <a:cs typeface="FrankRuehl" panose="020E0503060101010101" pitchFamily="34" charset="-79"/>
              </a:rPr>
              <a:t>(1905–1970) was the composer and pianist. </a:t>
            </a:r>
            <a:r>
              <a:rPr lang="en-US" dirty="0" err="1">
                <a:latin typeface="FrankRuehl" panose="020E0503060101010101" pitchFamily="34" charset="-79"/>
                <a:cs typeface="FrankRuehl" panose="020E0503060101010101" pitchFamily="34" charset="-79"/>
              </a:rPr>
              <a:t>Bacevičius</a:t>
            </a:r>
            <a:r>
              <a:rPr lang="en-US" dirty="0">
                <a:latin typeface="FrankRuehl" panose="020E0503060101010101" pitchFamily="34" charset="-79"/>
                <a:cs typeface="FrankRuehl" panose="020E0503060101010101" pitchFamily="34" charset="-79"/>
              </a:rPr>
              <a:t> did not change his style in order to adapt to the American market, but developed his idea of cosmic music further, and after some time gave up his career as a pianist and devoted himself fully to composing works of a mystical character. It is now finally returning both to the musical memory and reflection, and to concert halls. </a:t>
            </a:r>
            <a:endParaRPr lang="lt-LT" dirty="0">
              <a:latin typeface="FrankRuehl" panose="020E0503060101010101" pitchFamily="34" charset="-79"/>
              <a:cs typeface="FrankRuehl" panose="020E0503060101010101" pitchFamily="34" charset="-79"/>
            </a:endParaRPr>
          </a:p>
        </p:txBody>
      </p:sp>
      <p:pic>
        <p:nvPicPr>
          <p:cNvPr id="5122" name="Picture 2" descr="LMIC - Lietuvos muzikos informacijos centras | Bazė - Klasikinė /  Šiuolaikinė - Kompozitoriai - Vytautas Bacevičius">
            <a:extLst>
              <a:ext uri="{FF2B5EF4-FFF2-40B4-BE49-F238E27FC236}">
                <a16:creationId xmlns:a16="http://schemas.microsoft.com/office/drawing/2014/main" id="{0791BC19-AD25-4FE8-955F-B9E84F7C7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0" y="1978325"/>
            <a:ext cx="1923010" cy="30768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MIC - Lietuvos muzikos informacijos centras | Bazė - Klasikinė /  Šiuolaikinė - Kompozitoriai - Vytautas Bacevičius">
            <a:extLst>
              <a:ext uri="{FF2B5EF4-FFF2-40B4-BE49-F238E27FC236}">
                <a16:creationId xmlns:a16="http://schemas.microsoft.com/office/drawing/2014/main" id="{F639E886-2E62-40E0-830D-E7F609B7B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195" y="2731734"/>
            <a:ext cx="1874501" cy="2323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pSp>
        <p:nvGrpSpPr>
          <p:cNvPr id="697" name="Google Shape;697;p36"/>
          <p:cNvGrpSpPr/>
          <p:nvPr/>
        </p:nvGrpSpPr>
        <p:grpSpPr>
          <a:xfrm rot="332949" flipH="1">
            <a:off x="183072" y="498839"/>
            <a:ext cx="2841953" cy="3924137"/>
            <a:chOff x="5867300" y="650749"/>
            <a:chExt cx="2737211" cy="3779511"/>
          </a:xfrm>
        </p:grpSpPr>
        <p:sp>
          <p:nvSpPr>
            <p:cNvPr id="698" name="Google Shape;698;p36"/>
            <p:cNvSpPr/>
            <p:nvPr/>
          </p:nvSpPr>
          <p:spPr>
            <a:xfrm>
              <a:off x="5867300" y="3965260"/>
              <a:ext cx="544372" cy="348551"/>
            </a:xfrm>
            <a:custGeom>
              <a:avLst/>
              <a:gdLst/>
              <a:ahLst/>
              <a:cxnLst/>
              <a:rect l="l" t="t" r="r" b="b"/>
              <a:pathLst>
                <a:path w="14389" h="9213" extrusionOk="0">
                  <a:moveTo>
                    <a:pt x="9406" y="0"/>
                  </a:moveTo>
                  <a:lnTo>
                    <a:pt x="8728" y="1903"/>
                  </a:lnTo>
                  <a:lnTo>
                    <a:pt x="0" y="4291"/>
                  </a:lnTo>
                  <a:lnTo>
                    <a:pt x="14243" y="9212"/>
                  </a:lnTo>
                  <a:lnTo>
                    <a:pt x="14388" y="1200"/>
                  </a:lnTo>
                  <a:lnTo>
                    <a:pt x="9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8067025" y="3962045"/>
              <a:ext cx="537486" cy="468215"/>
            </a:xfrm>
            <a:custGeom>
              <a:avLst/>
              <a:gdLst/>
              <a:ahLst/>
              <a:cxnLst/>
              <a:rect l="l" t="t" r="r" b="b"/>
              <a:pathLst>
                <a:path w="14207" h="12376" extrusionOk="0">
                  <a:moveTo>
                    <a:pt x="8231" y="0"/>
                  </a:moveTo>
                  <a:lnTo>
                    <a:pt x="3152" y="5309"/>
                  </a:lnTo>
                  <a:lnTo>
                    <a:pt x="5843" y="5976"/>
                  </a:lnTo>
                  <a:lnTo>
                    <a:pt x="0" y="12376"/>
                  </a:lnTo>
                  <a:lnTo>
                    <a:pt x="0" y="12376"/>
                  </a:lnTo>
                  <a:lnTo>
                    <a:pt x="14206" y="9043"/>
                  </a:lnTo>
                  <a:lnTo>
                    <a:pt x="8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5978260" y="2209869"/>
              <a:ext cx="1741241" cy="1905850"/>
            </a:xfrm>
            <a:custGeom>
              <a:avLst/>
              <a:gdLst/>
              <a:ahLst/>
              <a:cxnLst/>
              <a:rect l="l" t="t" r="r" b="b"/>
              <a:pathLst>
                <a:path w="46025" h="50376" extrusionOk="0">
                  <a:moveTo>
                    <a:pt x="32825" y="0"/>
                  </a:moveTo>
                  <a:lnTo>
                    <a:pt x="30813" y="1746"/>
                  </a:lnTo>
                  <a:lnTo>
                    <a:pt x="21140" y="10085"/>
                  </a:lnTo>
                  <a:lnTo>
                    <a:pt x="15479" y="14873"/>
                  </a:lnTo>
                  <a:lnTo>
                    <a:pt x="14049" y="16012"/>
                  </a:lnTo>
                  <a:lnTo>
                    <a:pt x="13916" y="16122"/>
                  </a:lnTo>
                  <a:lnTo>
                    <a:pt x="13613" y="16473"/>
                  </a:lnTo>
                  <a:lnTo>
                    <a:pt x="13079" y="17237"/>
                  </a:lnTo>
                  <a:lnTo>
                    <a:pt x="12231" y="18716"/>
                  </a:lnTo>
                  <a:lnTo>
                    <a:pt x="11249" y="20606"/>
                  </a:lnTo>
                  <a:lnTo>
                    <a:pt x="9601" y="24049"/>
                  </a:lnTo>
                  <a:lnTo>
                    <a:pt x="7213" y="29431"/>
                  </a:lnTo>
                  <a:lnTo>
                    <a:pt x="3673" y="37806"/>
                  </a:lnTo>
                  <a:lnTo>
                    <a:pt x="352" y="46012"/>
                  </a:lnTo>
                  <a:lnTo>
                    <a:pt x="1" y="46909"/>
                  </a:lnTo>
                  <a:lnTo>
                    <a:pt x="255" y="47067"/>
                  </a:lnTo>
                  <a:lnTo>
                    <a:pt x="2061" y="48000"/>
                  </a:lnTo>
                  <a:lnTo>
                    <a:pt x="3843" y="48776"/>
                  </a:lnTo>
                  <a:lnTo>
                    <a:pt x="5443" y="49346"/>
                  </a:lnTo>
                  <a:lnTo>
                    <a:pt x="6607" y="49685"/>
                  </a:lnTo>
                  <a:lnTo>
                    <a:pt x="7819" y="49976"/>
                  </a:lnTo>
                  <a:lnTo>
                    <a:pt x="9079" y="50194"/>
                  </a:lnTo>
                  <a:lnTo>
                    <a:pt x="10364" y="50340"/>
                  </a:lnTo>
                  <a:lnTo>
                    <a:pt x="11673" y="50376"/>
                  </a:lnTo>
                  <a:lnTo>
                    <a:pt x="12994" y="50303"/>
                  </a:lnTo>
                  <a:lnTo>
                    <a:pt x="14304" y="50085"/>
                  </a:lnTo>
                  <a:lnTo>
                    <a:pt x="14946" y="49903"/>
                  </a:lnTo>
                  <a:lnTo>
                    <a:pt x="15310" y="48509"/>
                  </a:lnTo>
                  <a:lnTo>
                    <a:pt x="16340" y="44800"/>
                  </a:lnTo>
                  <a:lnTo>
                    <a:pt x="18340" y="38049"/>
                  </a:lnTo>
                  <a:lnTo>
                    <a:pt x="20570" y="31006"/>
                  </a:lnTo>
                  <a:lnTo>
                    <a:pt x="21964" y="26861"/>
                  </a:lnTo>
                  <a:lnTo>
                    <a:pt x="23140" y="23600"/>
                  </a:lnTo>
                  <a:lnTo>
                    <a:pt x="23819" y="22037"/>
                  </a:lnTo>
                  <a:lnTo>
                    <a:pt x="24134" y="21455"/>
                  </a:lnTo>
                  <a:lnTo>
                    <a:pt x="24255" y="21346"/>
                  </a:lnTo>
                  <a:lnTo>
                    <a:pt x="35697" y="15055"/>
                  </a:lnTo>
                  <a:lnTo>
                    <a:pt x="46025" y="9455"/>
                  </a:lnTo>
                  <a:lnTo>
                    <a:pt x="328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483616" y="2607896"/>
              <a:ext cx="1028590" cy="1502783"/>
            </a:xfrm>
            <a:custGeom>
              <a:avLst/>
              <a:gdLst/>
              <a:ahLst/>
              <a:cxnLst/>
              <a:rect l="l" t="t" r="r" b="b"/>
              <a:pathLst>
                <a:path w="27188" h="39722" fill="none" extrusionOk="0">
                  <a:moveTo>
                    <a:pt x="27188" y="1"/>
                  </a:moveTo>
                  <a:lnTo>
                    <a:pt x="9018" y="10352"/>
                  </a:lnTo>
                  <a:lnTo>
                    <a:pt x="0" y="39722"/>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8007856" y="1030428"/>
              <a:ext cx="422854" cy="487964"/>
            </a:xfrm>
            <a:custGeom>
              <a:avLst/>
              <a:gdLst/>
              <a:ahLst/>
              <a:cxnLst/>
              <a:rect l="l" t="t" r="r" b="b"/>
              <a:pathLst>
                <a:path w="11177" h="12898" extrusionOk="0">
                  <a:moveTo>
                    <a:pt x="4364" y="1"/>
                  </a:moveTo>
                  <a:lnTo>
                    <a:pt x="3916" y="37"/>
                  </a:lnTo>
                  <a:lnTo>
                    <a:pt x="3479" y="134"/>
                  </a:lnTo>
                  <a:lnTo>
                    <a:pt x="3092" y="304"/>
                  </a:lnTo>
                  <a:lnTo>
                    <a:pt x="2752" y="534"/>
                  </a:lnTo>
                  <a:lnTo>
                    <a:pt x="2486" y="813"/>
                  </a:lnTo>
                  <a:lnTo>
                    <a:pt x="2292" y="1140"/>
                  </a:lnTo>
                  <a:lnTo>
                    <a:pt x="2231" y="1322"/>
                  </a:lnTo>
                  <a:lnTo>
                    <a:pt x="1904" y="1298"/>
                  </a:lnTo>
                  <a:lnTo>
                    <a:pt x="1358" y="1371"/>
                  </a:lnTo>
                  <a:lnTo>
                    <a:pt x="934" y="1577"/>
                  </a:lnTo>
                  <a:lnTo>
                    <a:pt x="643" y="1880"/>
                  </a:lnTo>
                  <a:lnTo>
                    <a:pt x="449" y="2243"/>
                  </a:lnTo>
                  <a:lnTo>
                    <a:pt x="352" y="2619"/>
                  </a:lnTo>
                  <a:lnTo>
                    <a:pt x="340" y="2983"/>
                  </a:lnTo>
                  <a:lnTo>
                    <a:pt x="401" y="3286"/>
                  </a:lnTo>
                  <a:lnTo>
                    <a:pt x="473" y="3407"/>
                  </a:lnTo>
                  <a:lnTo>
                    <a:pt x="316" y="3504"/>
                  </a:lnTo>
                  <a:lnTo>
                    <a:pt x="110" y="3746"/>
                  </a:lnTo>
                  <a:lnTo>
                    <a:pt x="13" y="4025"/>
                  </a:lnTo>
                  <a:lnTo>
                    <a:pt x="1" y="4328"/>
                  </a:lnTo>
                  <a:lnTo>
                    <a:pt x="86" y="4619"/>
                  </a:lnTo>
                  <a:lnTo>
                    <a:pt x="243" y="4874"/>
                  </a:lnTo>
                  <a:lnTo>
                    <a:pt x="461" y="5068"/>
                  </a:lnTo>
                  <a:lnTo>
                    <a:pt x="716" y="5165"/>
                  </a:lnTo>
                  <a:lnTo>
                    <a:pt x="861" y="5165"/>
                  </a:lnTo>
                  <a:lnTo>
                    <a:pt x="1795" y="6958"/>
                  </a:lnTo>
                  <a:lnTo>
                    <a:pt x="4607" y="10037"/>
                  </a:lnTo>
                  <a:lnTo>
                    <a:pt x="5213" y="11201"/>
                  </a:lnTo>
                  <a:lnTo>
                    <a:pt x="5504" y="11674"/>
                  </a:lnTo>
                  <a:lnTo>
                    <a:pt x="5904" y="12401"/>
                  </a:lnTo>
                  <a:lnTo>
                    <a:pt x="5976" y="12510"/>
                  </a:lnTo>
                  <a:lnTo>
                    <a:pt x="6340" y="12801"/>
                  </a:lnTo>
                  <a:lnTo>
                    <a:pt x="6728" y="12898"/>
                  </a:lnTo>
                  <a:lnTo>
                    <a:pt x="7019" y="12874"/>
                  </a:lnTo>
                  <a:lnTo>
                    <a:pt x="7322" y="12716"/>
                  </a:lnTo>
                  <a:lnTo>
                    <a:pt x="7613" y="12413"/>
                  </a:lnTo>
                  <a:lnTo>
                    <a:pt x="7746" y="12183"/>
                  </a:lnTo>
                  <a:lnTo>
                    <a:pt x="7904" y="12171"/>
                  </a:lnTo>
                  <a:lnTo>
                    <a:pt x="8182" y="12098"/>
                  </a:lnTo>
                  <a:lnTo>
                    <a:pt x="8546" y="11868"/>
                  </a:lnTo>
                  <a:lnTo>
                    <a:pt x="8922" y="11419"/>
                  </a:lnTo>
                  <a:lnTo>
                    <a:pt x="9140" y="10934"/>
                  </a:lnTo>
                  <a:lnTo>
                    <a:pt x="9176" y="10716"/>
                  </a:lnTo>
                  <a:lnTo>
                    <a:pt x="9298" y="10716"/>
                  </a:lnTo>
                  <a:lnTo>
                    <a:pt x="9758" y="10619"/>
                  </a:lnTo>
                  <a:lnTo>
                    <a:pt x="10134" y="10413"/>
                  </a:lnTo>
                  <a:lnTo>
                    <a:pt x="10340" y="10231"/>
                  </a:lnTo>
                  <a:lnTo>
                    <a:pt x="10485" y="9989"/>
                  </a:lnTo>
                  <a:lnTo>
                    <a:pt x="10546" y="9686"/>
                  </a:lnTo>
                  <a:lnTo>
                    <a:pt x="10522" y="9504"/>
                  </a:lnTo>
                  <a:lnTo>
                    <a:pt x="10643" y="9431"/>
                  </a:lnTo>
                  <a:lnTo>
                    <a:pt x="10861" y="9225"/>
                  </a:lnTo>
                  <a:lnTo>
                    <a:pt x="11019" y="8958"/>
                  </a:lnTo>
                  <a:lnTo>
                    <a:pt x="11128" y="8643"/>
                  </a:lnTo>
                  <a:lnTo>
                    <a:pt x="11176" y="8304"/>
                  </a:lnTo>
                  <a:lnTo>
                    <a:pt x="11152" y="7965"/>
                  </a:lnTo>
                  <a:lnTo>
                    <a:pt x="11055" y="7625"/>
                  </a:lnTo>
                  <a:lnTo>
                    <a:pt x="10898" y="7310"/>
                  </a:lnTo>
                  <a:lnTo>
                    <a:pt x="10776" y="7177"/>
                  </a:lnTo>
                  <a:lnTo>
                    <a:pt x="10922" y="7007"/>
                  </a:lnTo>
                  <a:lnTo>
                    <a:pt x="11104" y="6498"/>
                  </a:lnTo>
                  <a:lnTo>
                    <a:pt x="11140" y="5904"/>
                  </a:lnTo>
                  <a:lnTo>
                    <a:pt x="11019" y="5492"/>
                  </a:lnTo>
                  <a:lnTo>
                    <a:pt x="10861" y="5262"/>
                  </a:lnTo>
                  <a:lnTo>
                    <a:pt x="10752" y="5177"/>
                  </a:lnTo>
                  <a:lnTo>
                    <a:pt x="10813" y="5080"/>
                  </a:lnTo>
                  <a:lnTo>
                    <a:pt x="10898" y="4813"/>
                  </a:lnTo>
                  <a:lnTo>
                    <a:pt x="10910" y="4352"/>
                  </a:lnTo>
                  <a:lnTo>
                    <a:pt x="10740" y="3710"/>
                  </a:lnTo>
                  <a:lnTo>
                    <a:pt x="10498" y="3298"/>
                  </a:lnTo>
                  <a:lnTo>
                    <a:pt x="10292" y="3104"/>
                  </a:lnTo>
                  <a:lnTo>
                    <a:pt x="10182" y="3031"/>
                  </a:lnTo>
                  <a:lnTo>
                    <a:pt x="10207" y="2886"/>
                  </a:lnTo>
                  <a:lnTo>
                    <a:pt x="10122" y="2559"/>
                  </a:lnTo>
                  <a:lnTo>
                    <a:pt x="9952" y="2255"/>
                  </a:lnTo>
                  <a:lnTo>
                    <a:pt x="9685" y="1989"/>
                  </a:lnTo>
                  <a:lnTo>
                    <a:pt x="9370" y="1795"/>
                  </a:lnTo>
                  <a:lnTo>
                    <a:pt x="9031" y="1686"/>
                  </a:lnTo>
                  <a:lnTo>
                    <a:pt x="8704" y="1686"/>
                  </a:lnTo>
                  <a:lnTo>
                    <a:pt x="8388" y="1831"/>
                  </a:lnTo>
                  <a:lnTo>
                    <a:pt x="8255" y="1977"/>
                  </a:lnTo>
                  <a:lnTo>
                    <a:pt x="8231" y="1831"/>
                  </a:lnTo>
                  <a:lnTo>
                    <a:pt x="8122" y="1552"/>
                  </a:lnTo>
                  <a:lnTo>
                    <a:pt x="7952" y="1310"/>
                  </a:lnTo>
                  <a:lnTo>
                    <a:pt x="7746" y="1116"/>
                  </a:lnTo>
                  <a:lnTo>
                    <a:pt x="7370" y="898"/>
                  </a:lnTo>
                  <a:lnTo>
                    <a:pt x="6946" y="813"/>
                  </a:lnTo>
                  <a:lnTo>
                    <a:pt x="6655" y="825"/>
                  </a:lnTo>
                  <a:lnTo>
                    <a:pt x="6510" y="849"/>
                  </a:lnTo>
                  <a:lnTo>
                    <a:pt x="6498" y="777"/>
                  </a:lnTo>
                  <a:lnTo>
                    <a:pt x="6255" y="583"/>
                  </a:lnTo>
                  <a:lnTo>
                    <a:pt x="5843" y="365"/>
                  </a:lnTo>
                  <a:lnTo>
                    <a:pt x="5334" y="183"/>
                  </a:lnTo>
                  <a:lnTo>
                    <a:pt x="5067" y="110"/>
                  </a:lnTo>
                  <a:lnTo>
                    <a:pt x="4837" y="49"/>
                  </a:lnTo>
                  <a:lnTo>
                    <a:pt x="4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7986784" y="1215689"/>
              <a:ext cx="346697" cy="299974"/>
            </a:xfrm>
            <a:custGeom>
              <a:avLst/>
              <a:gdLst/>
              <a:ahLst/>
              <a:cxnLst/>
              <a:rect l="l" t="t" r="r" b="b"/>
              <a:pathLst>
                <a:path w="9164" h="7929" extrusionOk="0">
                  <a:moveTo>
                    <a:pt x="2485" y="1"/>
                  </a:moveTo>
                  <a:lnTo>
                    <a:pt x="2267" y="122"/>
                  </a:lnTo>
                  <a:lnTo>
                    <a:pt x="1879" y="243"/>
                  </a:lnTo>
                  <a:lnTo>
                    <a:pt x="1479" y="280"/>
                  </a:lnTo>
                  <a:lnTo>
                    <a:pt x="1418" y="268"/>
                  </a:lnTo>
                  <a:lnTo>
                    <a:pt x="1309" y="486"/>
                  </a:lnTo>
                  <a:lnTo>
                    <a:pt x="715" y="1892"/>
                  </a:lnTo>
                  <a:lnTo>
                    <a:pt x="303" y="3152"/>
                  </a:lnTo>
                  <a:lnTo>
                    <a:pt x="85" y="4171"/>
                  </a:lnTo>
                  <a:lnTo>
                    <a:pt x="0" y="4861"/>
                  </a:lnTo>
                  <a:lnTo>
                    <a:pt x="0" y="5516"/>
                  </a:lnTo>
                  <a:lnTo>
                    <a:pt x="73" y="6134"/>
                  </a:lnTo>
                  <a:lnTo>
                    <a:pt x="267" y="6692"/>
                  </a:lnTo>
                  <a:lnTo>
                    <a:pt x="582" y="7177"/>
                  </a:lnTo>
                  <a:lnTo>
                    <a:pt x="1030" y="7552"/>
                  </a:lnTo>
                  <a:lnTo>
                    <a:pt x="1649" y="7819"/>
                  </a:lnTo>
                  <a:lnTo>
                    <a:pt x="2024" y="7892"/>
                  </a:lnTo>
                  <a:lnTo>
                    <a:pt x="2400" y="7928"/>
                  </a:lnTo>
                  <a:lnTo>
                    <a:pt x="3188" y="7904"/>
                  </a:lnTo>
                  <a:lnTo>
                    <a:pt x="3988" y="7795"/>
                  </a:lnTo>
                  <a:lnTo>
                    <a:pt x="4776" y="7613"/>
                  </a:lnTo>
                  <a:lnTo>
                    <a:pt x="5891" y="7274"/>
                  </a:lnTo>
                  <a:lnTo>
                    <a:pt x="7152" y="6752"/>
                  </a:lnTo>
                  <a:lnTo>
                    <a:pt x="7612" y="6522"/>
                  </a:lnTo>
                  <a:lnTo>
                    <a:pt x="7794" y="6546"/>
                  </a:lnTo>
                  <a:lnTo>
                    <a:pt x="8170" y="6474"/>
                  </a:lnTo>
                  <a:lnTo>
                    <a:pt x="8521" y="6243"/>
                  </a:lnTo>
                  <a:lnTo>
                    <a:pt x="8824" y="5928"/>
                  </a:lnTo>
                  <a:lnTo>
                    <a:pt x="9042" y="5540"/>
                  </a:lnTo>
                  <a:lnTo>
                    <a:pt x="9164" y="5116"/>
                  </a:lnTo>
                  <a:lnTo>
                    <a:pt x="9139" y="4692"/>
                  </a:lnTo>
                  <a:lnTo>
                    <a:pt x="8958" y="4292"/>
                  </a:lnTo>
                  <a:lnTo>
                    <a:pt x="8788" y="4122"/>
                  </a:lnTo>
                  <a:lnTo>
                    <a:pt x="8594" y="3989"/>
                  </a:lnTo>
                  <a:lnTo>
                    <a:pt x="8170" y="3904"/>
                  </a:lnTo>
                  <a:lnTo>
                    <a:pt x="7758" y="3977"/>
                  </a:lnTo>
                  <a:lnTo>
                    <a:pt x="7430" y="4171"/>
                  </a:lnTo>
                  <a:lnTo>
                    <a:pt x="7321" y="4316"/>
                  </a:lnTo>
                  <a:lnTo>
                    <a:pt x="7212" y="4292"/>
                  </a:lnTo>
                  <a:lnTo>
                    <a:pt x="6933" y="4013"/>
                  </a:lnTo>
                  <a:lnTo>
                    <a:pt x="6691" y="3516"/>
                  </a:lnTo>
                  <a:lnTo>
                    <a:pt x="6630" y="3007"/>
                  </a:lnTo>
                  <a:lnTo>
                    <a:pt x="6679" y="2619"/>
                  </a:lnTo>
                  <a:lnTo>
                    <a:pt x="6727" y="2401"/>
                  </a:lnTo>
                  <a:lnTo>
                    <a:pt x="6727" y="2401"/>
                  </a:lnTo>
                  <a:lnTo>
                    <a:pt x="6642" y="2474"/>
                  </a:lnTo>
                  <a:lnTo>
                    <a:pt x="6424" y="2546"/>
                  </a:lnTo>
                  <a:lnTo>
                    <a:pt x="6182" y="2558"/>
                  </a:lnTo>
                  <a:lnTo>
                    <a:pt x="5927" y="2498"/>
                  </a:lnTo>
                  <a:lnTo>
                    <a:pt x="5685" y="2389"/>
                  </a:lnTo>
                  <a:lnTo>
                    <a:pt x="5491" y="2231"/>
                  </a:lnTo>
                  <a:lnTo>
                    <a:pt x="5370" y="2037"/>
                  </a:lnTo>
                  <a:lnTo>
                    <a:pt x="5321" y="1819"/>
                  </a:lnTo>
                  <a:lnTo>
                    <a:pt x="5358" y="1698"/>
                  </a:lnTo>
                  <a:lnTo>
                    <a:pt x="5297" y="1783"/>
                  </a:lnTo>
                  <a:lnTo>
                    <a:pt x="5127" y="1892"/>
                  </a:lnTo>
                  <a:lnTo>
                    <a:pt x="4897" y="1940"/>
                  </a:lnTo>
                  <a:lnTo>
                    <a:pt x="4667" y="1928"/>
                  </a:lnTo>
                  <a:lnTo>
                    <a:pt x="4436" y="1855"/>
                  </a:lnTo>
                  <a:lnTo>
                    <a:pt x="4230" y="1734"/>
                  </a:lnTo>
                  <a:lnTo>
                    <a:pt x="4097" y="1552"/>
                  </a:lnTo>
                  <a:lnTo>
                    <a:pt x="4061" y="1322"/>
                  </a:lnTo>
                  <a:lnTo>
                    <a:pt x="4085" y="1189"/>
                  </a:lnTo>
                  <a:lnTo>
                    <a:pt x="3976" y="1237"/>
                  </a:lnTo>
                  <a:lnTo>
                    <a:pt x="3709" y="1274"/>
                  </a:lnTo>
                  <a:lnTo>
                    <a:pt x="3394" y="1261"/>
                  </a:lnTo>
                  <a:lnTo>
                    <a:pt x="3079" y="1165"/>
                  </a:lnTo>
                  <a:lnTo>
                    <a:pt x="2788" y="1019"/>
                  </a:lnTo>
                  <a:lnTo>
                    <a:pt x="2558" y="813"/>
                  </a:lnTo>
                  <a:lnTo>
                    <a:pt x="2424" y="534"/>
                  </a:lnTo>
                  <a:lnTo>
                    <a:pt x="2424" y="195"/>
                  </a:lnTo>
                  <a:lnTo>
                    <a:pt x="24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7300744" y="2490959"/>
              <a:ext cx="1191875" cy="1799011"/>
            </a:xfrm>
            <a:custGeom>
              <a:avLst/>
              <a:gdLst/>
              <a:ahLst/>
              <a:cxnLst/>
              <a:rect l="l" t="t" r="r" b="b"/>
              <a:pathLst>
                <a:path w="31504" h="47552" extrusionOk="0">
                  <a:moveTo>
                    <a:pt x="4486" y="1"/>
                  </a:moveTo>
                  <a:lnTo>
                    <a:pt x="4025" y="1916"/>
                  </a:lnTo>
                  <a:lnTo>
                    <a:pt x="1758" y="11419"/>
                  </a:lnTo>
                  <a:lnTo>
                    <a:pt x="401" y="17322"/>
                  </a:lnTo>
                  <a:lnTo>
                    <a:pt x="37" y="19092"/>
                  </a:lnTo>
                  <a:lnTo>
                    <a:pt x="1" y="19273"/>
                  </a:lnTo>
                  <a:lnTo>
                    <a:pt x="13" y="19698"/>
                  </a:lnTo>
                  <a:lnTo>
                    <a:pt x="171" y="20461"/>
                  </a:lnTo>
                  <a:lnTo>
                    <a:pt x="631" y="21722"/>
                  </a:lnTo>
                  <a:lnTo>
                    <a:pt x="1346" y="23201"/>
                  </a:lnTo>
                  <a:lnTo>
                    <a:pt x="2280" y="24873"/>
                  </a:lnTo>
                  <a:lnTo>
                    <a:pt x="3419" y="26716"/>
                  </a:lnTo>
                  <a:lnTo>
                    <a:pt x="5383" y="29685"/>
                  </a:lnTo>
                  <a:lnTo>
                    <a:pt x="8425" y="33940"/>
                  </a:lnTo>
                  <a:lnTo>
                    <a:pt x="11674" y="38255"/>
                  </a:lnTo>
                  <a:lnTo>
                    <a:pt x="16425" y="44328"/>
                  </a:lnTo>
                  <a:lnTo>
                    <a:pt x="19031" y="47552"/>
                  </a:lnTo>
                  <a:lnTo>
                    <a:pt x="19564" y="47479"/>
                  </a:lnTo>
                  <a:lnTo>
                    <a:pt x="20607" y="47285"/>
                  </a:lnTo>
                  <a:lnTo>
                    <a:pt x="21637" y="47019"/>
                  </a:lnTo>
                  <a:lnTo>
                    <a:pt x="22631" y="46679"/>
                  </a:lnTo>
                  <a:lnTo>
                    <a:pt x="23589" y="46291"/>
                  </a:lnTo>
                  <a:lnTo>
                    <a:pt x="24510" y="45843"/>
                  </a:lnTo>
                  <a:lnTo>
                    <a:pt x="25395" y="45358"/>
                  </a:lnTo>
                  <a:lnTo>
                    <a:pt x="26243" y="44813"/>
                  </a:lnTo>
                  <a:lnTo>
                    <a:pt x="27443" y="43928"/>
                  </a:lnTo>
                  <a:lnTo>
                    <a:pt x="28873" y="42619"/>
                  </a:lnTo>
                  <a:lnTo>
                    <a:pt x="30098" y="41213"/>
                  </a:lnTo>
                  <a:lnTo>
                    <a:pt x="31104" y="39722"/>
                  </a:lnTo>
                  <a:lnTo>
                    <a:pt x="31504" y="38970"/>
                  </a:lnTo>
                  <a:lnTo>
                    <a:pt x="31019" y="38679"/>
                  </a:lnTo>
                  <a:lnTo>
                    <a:pt x="29661" y="37697"/>
                  </a:lnTo>
                  <a:lnTo>
                    <a:pt x="27867" y="36243"/>
                  </a:lnTo>
                  <a:lnTo>
                    <a:pt x="25649" y="34340"/>
                  </a:lnTo>
                  <a:lnTo>
                    <a:pt x="23043" y="31964"/>
                  </a:lnTo>
                  <a:lnTo>
                    <a:pt x="20086" y="29140"/>
                  </a:lnTo>
                  <a:lnTo>
                    <a:pt x="16789" y="25867"/>
                  </a:lnTo>
                  <a:lnTo>
                    <a:pt x="13201" y="22134"/>
                  </a:lnTo>
                  <a:lnTo>
                    <a:pt x="11298" y="20098"/>
                  </a:lnTo>
                  <a:lnTo>
                    <a:pt x="11867" y="19564"/>
                  </a:lnTo>
                  <a:lnTo>
                    <a:pt x="12958" y="18437"/>
                  </a:lnTo>
                  <a:lnTo>
                    <a:pt x="13977" y="17237"/>
                  </a:lnTo>
                  <a:lnTo>
                    <a:pt x="14946" y="15976"/>
                  </a:lnTo>
                  <a:lnTo>
                    <a:pt x="16280" y="14025"/>
                  </a:lnTo>
                  <a:lnTo>
                    <a:pt x="17819" y="11419"/>
                  </a:lnTo>
                  <a:lnTo>
                    <a:pt x="19080" y="8995"/>
                  </a:lnTo>
                  <a:lnTo>
                    <a:pt x="20049" y="6922"/>
                  </a:lnTo>
                  <a:lnTo>
                    <a:pt x="20958" y="4728"/>
                  </a:lnTo>
                  <a:lnTo>
                    <a:pt x="21067" y="4401"/>
                  </a:lnTo>
                  <a:lnTo>
                    <a:pt x="44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7662112" y="2684922"/>
              <a:ext cx="802541" cy="1328526"/>
            </a:xfrm>
            <a:custGeom>
              <a:avLst/>
              <a:gdLst/>
              <a:ahLst/>
              <a:cxnLst/>
              <a:rect l="l" t="t" r="r" b="b"/>
              <a:pathLst>
                <a:path w="21213" h="35116" fill="none" extrusionOk="0">
                  <a:moveTo>
                    <a:pt x="9588" y="1"/>
                  </a:moveTo>
                  <a:lnTo>
                    <a:pt x="9467" y="340"/>
                  </a:lnTo>
                  <a:lnTo>
                    <a:pt x="8522" y="2619"/>
                  </a:lnTo>
                  <a:lnTo>
                    <a:pt x="7528" y="4728"/>
                  </a:lnTo>
                  <a:lnTo>
                    <a:pt x="6267" y="7128"/>
                  </a:lnTo>
                  <a:lnTo>
                    <a:pt x="5140" y="8971"/>
                  </a:lnTo>
                  <a:lnTo>
                    <a:pt x="4315" y="10183"/>
                  </a:lnTo>
                  <a:lnTo>
                    <a:pt x="3443" y="11346"/>
                  </a:lnTo>
                  <a:lnTo>
                    <a:pt x="2522" y="12437"/>
                  </a:lnTo>
                  <a:lnTo>
                    <a:pt x="1552" y="13431"/>
                  </a:lnTo>
                  <a:lnTo>
                    <a:pt x="522" y="14292"/>
                  </a:lnTo>
                  <a:lnTo>
                    <a:pt x="0" y="14655"/>
                  </a:lnTo>
                  <a:lnTo>
                    <a:pt x="352" y="15080"/>
                  </a:lnTo>
                  <a:lnTo>
                    <a:pt x="1976" y="16849"/>
                  </a:lnTo>
                  <a:lnTo>
                    <a:pt x="5903" y="20958"/>
                  </a:lnTo>
                  <a:lnTo>
                    <a:pt x="10958" y="26025"/>
                  </a:lnTo>
                  <a:lnTo>
                    <a:pt x="14376" y="29322"/>
                  </a:lnTo>
                  <a:lnTo>
                    <a:pt x="17552" y="32231"/>
                  </a:lnTo>
                  <a:lnTo>
                    <a:pt x="19588" y="33928"/>
                  </a:lnTo>
                  <a:lnTo>
                    <a:pt x="20727" y="34789"/>
                  </a:lnTo>
                  <a:lnTo>
                    <a:pt x="21212" y="35116"/>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7107688" y="1439464"/>
              <a:ext cx="1286343" cy="1265724"/>
            </a:xfrm>
            <a:custGeom>
              <a:avLst/>
              <a:gdLst/>
              <a:ahLst/>
              <a:cxnLst/>
              <a:rect l="l" t="t" r="r" b="b"/>
              <a:pathLst>
                <a:path w="34001" h="33456" extrusionOk="0">
                  <a:moveTo>
                    <a:pt x="18280" y="1"/>
                  </a:moveTo>
                  <a:lnTo>
                    <a:pt x="17686" y="98"/>
                  </a:lnTo>
                  <a:lnTo>
                    <a:pt x="16571" y="534"/>
                  </a:lnTo>
                  <a:lnTo>
                    <a:pt x="15201" y="1262"/>
                  </a:lnTo>
                  <a:lnTo>
                    <a:pt x="13674" y="2280"/>
                  </a:lnTo>
                  <a:lnTo>
                    <a:pt x="12098" y="3565"/>
                  </a:lnTo>
                  <a:lnTo>
                    <a:pt x="10946" y="4692"/>
                  </a:lnTo>
                  <a:lnTo>
                    <a:pt x="10207" y="5516"/>
                  </a:lnTo>
                  <a:lnTo>
                    <a:pt x="9516" y="6401"/>
                  </a:lnTo>
                  <a:lnTo>
                    <a:pt x="8886" y="7334"/>
                  </a:lnTo>
                  <a:lnTo>
                    <a:pt x="8595" y="7819"/>
                  </a:lnTo>
                  <a:lnTo>
                    <a:pt x="8219" y="8292"/>
                  </a:lnTo>
                  <a:lnTo>
                    <a:pt x="7334" y="9128"/>
                  </a:lnTo>
                  <a:lnTo>
                    <a:pt x="6352" y="9843"/>
                  </a:lnTo>
                  <a:lnTo>
                    <a:pt x="5358" y="10449"/>
                  </a:lnTo>
                  <a:lnTo>
                    <a:pt x="3965" y="11140"/>
                  </a:lnTo>
                  <a:lnTo>
                    <a:pt x="2728" y="11625"/>
                  </a:lnTo>
                  <a:lnTo>
                    <a:pt x="2607" y="11662"/>
                  </a:lnTo>
                  <a:lnTo>
                    <a:pt x="2595" y="11783"/>
                  </a:lnTo>
                  <a:lnTo>
                    <a:pt x="2595" y="12583"/>
                  </a:lnTo>
                  <a:lnTo>
                    <a:pt x="2668" y="13322"/>
                  </a:lnTo>
                  <a:lnTo>
                    <a:pt x="2849" y="14146"/>
                  </a:lnTo>
                  <a:lnTo>
                    <a:pt x="3189" y="14983"/>
                  </a:lnTo>
                  <a:lnTo>
                    <a:pt x="3565" y="15565"/>
                  </a:lnTo>
                  <a:lnTo>
                    <a:pt x="3880" y="15928"/>
                  </a:lnTo>
                  <a:lnTo>
                    <a:pt x="4255" y="16231"/>
                  </a:lnTo>
                  <a:lnTo>
                    <a:pt x="4692" y="16498"/>
                  </a:lnTo>
                  <a:lnTo>
                    <a:pt x="4946" y="16607"/>
                  </a:lnTo>
                  <a:lnTo>
                    <a:pt x="4837" y="16668"/>
                  </a:lnTo>
                  <a:lnTo>
                    <a:pt x="3334" y="17516"/>
                  </a:lnTo>
                  <a:lnTo>
                    <a:pt x="1359" y="18752"/>
                  </a:lnTo>
                  <a:lnTo>
                    <a:pt x="62" y="19758"/>
                  </a:lnTo>
                  <a:lnTo>
                    <a:pt x="1" y="19868"/>
                  </a:lnTo>
                  <a:lnTo>
                    <a:pt x="74" y="19989"/>
                  </a:lnTo>
                  <a:lnTo>
                    <a:pt x="922" y="21249"/>
                  </a:lnTo>
                  <a:lnTo>
                    <a:pt x="2159" y="22813"/>
                  </a:lnTo>
                  <a:lnTo>
                    <a:pt x="3237" y="24037"/>
                  </a:lnTo>
                  <a:lnTo>
                    <a:pt x="4534" y="25346"/>
                  </a:lnTo>
                  <a:lnTo>
                    <a:pt x="6049" y="26704"/>
                  </a:lnTo>
                  <a:lnTo>
                    <a:pt x="7795" y="28061"/>
                  </a:lnTo>
                  <a:lnTo>
                    <a:pt x="9746" y="29370"/>
                  </a:lnTo>
                  <a:lnTo>
                    <a:pt x="11371" y="30280"/>
                  </a:lnTo>
                  <a:lnTo>
                    <a:pt x="12522" y="30849"/>
                  </a:lnTo>
                  <a:lnTo>
                    <a:pt x="13734" y="31383"/>
                  </a:lnTo>
                  <a:lnTo>
                    <a:pt x="14995" y="31867"/>
                  </a:lnTo>
                  <a:lnTo>
                    <a:pt x="16304" y="32304"/>
                  </a:lnTo>
                  <a:lnTo>
                    <a:pt x="17686" y="32667"/>
                  </a:lnTo>
                  <a:lnTo>
                    <a:pt x="19116" y="32983"/>
                  </a:lnTo>
                  <a:lnTo>
                    <a:pt x="20595" y="33213"/>
                  </a:lnTo>
                  <a:lnTo>
                    <a:pt x="22146" y="33370"/>
                  </a:lnTo>
                  <a:lnTo>
                    <a:pt x="23746" y="33455"/>
                  </a:lnTo>
                  <a:lnTo>
                    <a:pt x="25407" y="33443"/>
                  </a:lnTo>
                  <a:lnTo>
                    <a:pt x="27128" y="33334"/>
                  </a:lnTo>
                  <a:lnTo>
                    <a:pt x="28013" y="33237"/>
                  </a:lnTo>
                  <a:lnTo>
                    <a:pt x="28389" y="32073"/>
                  </a:lnTo>
                  <a:lnTo>
                    <a:pt x="28801" y="30886"/>
                  </a:lnTo>
                  <a:lnTo>
                    <a:pt x="29928" y="27795"/>
                  </a:lnTo>
                  <a:lnTo>
                    <a:pt x="30995" y="24874"/>
                  </a:lnTo>
                  <a:lnTo>
                    <a:pt x="30995" y="24861"/>
                  </a:lnTo>
                  <a:lnTo>
                    <a:pt x="31225" y="24510"/>
                  </a:lnTo>
                  <a:lnTo>
                    <a:pt x="31673" y="23746"/>
                  </a:lnTo>
                  <a:lnTo>
                    <a:pt x="32255" y="22546"/>
                  </a:lnTo>
                  <a:lnTo>
                    <a:pt x="32886" y="20849"/>
                  </a:lnTo>
                  <a:lnTo>
                    <a:pt x="33370" y="19104"/>
                  </a:lnTo>
                  <a:lnTo>
                    <a:pt x="33710" y="17383"/>
                  </a:lnTo>
                  <a:lnTo>
                    <a:pt x="33916" y="15734"/>
                  </a:lnTo>
                  <a:lnTo>
                    <a:pt x="34001" y="14243"/>
                  </a:lnTo>
                  <a:lnTo>
                    <a:pt x="33989" y="12971"/>
                  </a:lnTo>
                  <a:lnTo>
                    <a:pt x="33940" y="12449"/>
                  </a:lnTo>
                  <a:lnTo>
                    <a:pt x="33892" y="12074"/>
                  </a:lnTo>
                  <a:lnTo>
                    <a:pt x="33746" y="11358"/>
                  </a:lnTo>
                  <a:lnTo>
                    <a:pt x="33443" y="10352"/>
                  </a:lnTo>
                  <a:lnTo>
                    <a:pt x="32886" y="9116"/>
                  </a:lnTo>
                  <a:lnTo>
                    <a:pt x="32195" y="8013"/>
                  </a:lnTo>
                  <a:lnTo>
                    <a:pt x="31407" y="7043"/>
                  </a:lnTo>
                  <a:lnTo>
                    <a:pt x="30595" y="6171"/>
                  </a:lnTo>
                  <a:lnTo>
                    <a:pt x="29358" y="5080"/>
                  </a:lnTo>
                  <a:lnTo>
                    <a:pt x="28631" y="4498"/>
                  </a:lnTo>
                  <a:lnTo>
                    <a:pt x="28316" y="4231"/>
                  </a:lnTo>
                  <a:lnTo>
                    <a:pt x="24510" y="2256"/>
                  </a:lnTo>
                  <a:lnTo>
                    <a:pt x="23795" y="2134"/>
                  </a:lnTo>
                  <a:lnTo>
                    <a:pt x="22789" y="1552"/>
                  </a:lnTo>
                  <a:lnTo>
                    <a:pt x="22377" y="1443"/>
                  </a:lnTo>
                  <a:lnTo>
                    <a:pt x="20316" y="825"/>
                  </a:lnTo>
                  <a:lnTo>
                    <a:pt x="19334" y="449"/>
                  </a:lnTo>
                  <a:lnTo>
                    <a:pt x="18825" y="207"/>
                  </a:lnTo>
                  <a:lnTo>
                    <a:pt x="18643" y="86"/>
                  </a:lnTo>
                  <a:lnTo>
                    <a:pt x="18558" y="37"/>
                  </a:lnTo>
                  <a:lnTo>
                    <a:pt x="182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7107688" y="1614663"/>
              <a:ext cx="581523" cy="576454"/>
            </a:xfrm>
            <a:custGeom>
              <a:avLst/>
              <a:gdLst/>
              <a:ahLst/>
              <a:cxnLst/>
              <a:rect l="l" t="t" r="r" b="b"/>
              <a:pathLst>
                <a:path w="15371" h="15237" extrusionOk="0">
                  <a:moveTo>
                    <a:pt x="15371" y="0"/>
                  </a:moveTo>
                  <a:lnTo>
                    <a:pt x="13734" y="2206"/>
                  </a:lnTo>
                  <a:lnTo>
                    <a:pt x="12061" y="4364"/>
                  </a:lnTo>
                  <a:lnTo>
                    <a:pt x="11213" y="5431"/>
                  </a:lnTo>
                  <a:lnTo>
                    <a:pt x="10352" y="6485"/>
                  </a:lnTo>
                  <a:lnTo>
                    <a:pt x="9468" y="7527"/>
                  </a:lnTo>
                  <a:lnTo>
                    <a:pt x="8546" y="8534"/>
                  </a:lnTo>
                  <a:lnTo>
                    <a:pt x="8086" y="9031"/>
                  </a:lnTo>
                  <a:lnTo>
                    <a:pt x="7128" y="9988"/>
                  </a:lnTo>
                  <a:lnTo>
                    <a:pt x="6619" y="10449"/>
                  </a:lnTo>
                  <a:lnTo>
                    <a:pt x="6122" y="10897"/>
                  </a:lnTo>
                  <a:lnTo>
                    <a:pt x="5589" y="11309"/>
                  </a:lnTo>
                  <a:lnTo>
                    <a:pt x="5310" y="11503"/>
                  </a:lnTo>
                  <a:lnTo>
                    <a:pt x="5031" y="11685"/>
                  </a:lnTo>
                  <a:lnTo>
                    <a:pt x="4752" y="11855"/>
                  </a:lnTo>
                  <a:lnTo>
                    <a:pt x="4449" y="12037"/>
                  </a:lnTo>
                  <a:lnTo>
                    <a:pt x="3262" y="12740"/>
                  </a:lnTo>
                  <a:lnTo>
                    <a:pt x="2122" y="13491"/>
                  </a:lnTo>
                  <a:lnTo>
                    <a:pt x="1552" y="13879"/>
                  </a:lnTo>
                  <a:lnTo>
                    <a:pt x="1007" y="14303"/>
                  </a:lnTo>
                  <a:lnTo>
                    <a:pt x="740" y="14509"/>
                  </a:lnTo>
                  <a:lnTo>
                    <a:pt x="474" y="14740"/>
                  </a:lnTo>
                  <a:lnTo>
                    <a:pt x="219" y="14970"/>
                  </a:lnTo>
                  <a:lnTo>
                    <a:pt x="1" y="15237"/>
                  </a:lnTo>
                  <a:lnTo>
                    <a:pt x="243" y="14994"/>
                  </a:lnTo>
                  <a:lnTo>
                    <a:pt x="522" y="14788"/>
                  </a:lnTo>
                  <a:lnTo>
                    <a:pt x="801" y="14594"/>
                  </a:lnTo>
                  <a:lnTo>
                    <a:pt x="1080" y="14412"/>
                  </a:lnTo>
                  <a:lnTo>
                    <a:pt x="1662" y="14049"/>
                  </a:lnTo>
                  <a:lnTo>
                    <a:pt x="2243" y="13697"/>
                  </a:lnTo>
                  <a:lnTo>
                    <a:pt x="3431" y="13018"/>
                  </a:lnTo>
                  <a:lnTo>
                    <a:pt x="4631" y="12364"/>
                  </a:lnTo>
                  <a:lnTo>
                    <a:pt x="4934" y="12206"/>
                  </a:lnTo>
                  <a:lnTo>
                    <a:pt x="5237" y="12037"/>
                  </a:lnTo>
                  <a:lnTo>
                    <a:pt x="5395" y="11940"/>
                  </a:lnTo>
                  <a:lnTo>
                    <a:pt x="5540" y="11843"/>
                  </a:lnTo>
                  <a:lnTo>
                    <a:pt x="5686" y="11746"/>
                  </a:lnTo>
                  <a:lnTo>
                    <a:pt x="5831" y="11649"/>
                  </a:lnTo>
                  <a:lnTo>
                    <a:pt x="6401" y="11237"/>
                  </a:lnTo>
                  <a:lnTo>
                    <a:pt x="6934" y="10800"/>
                  </a:lnTo>
                  <a:lnTo>
                    <a:pt x="7443" y="10340"/>
                  </a:lnTo>
                  <a:lnTo>
                    <a:pt x="8437" y="9370"/>
                  </a:lnTo>
                  <a:lnTo>
                    <a:pt x="8910" y="8873"/>
                  </a:lnTo>
                  <a:lnTo>
                    <a:pt x="9831" y="7843"/>
                  </a:lnTo>
                  <a:lnTo>
                    <a:pt x="11552" y="5709"/>
                  </a:lnTo>
                  <a:lnTo>
                    <a:pt x="12364" y="4594"/>
                  </a:lnTo>
                  <a:lnTo>
                    <a:pt x="13164" y="3479"/>
                  </a:lnTo>
                  <a:lnTo>
                    <a:pt x="14667" y="1188"/>
                  </a:lnTo>
                  <a:lnTo>
                    <a:pt x="15371" y="0"/>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rgbClr val="DF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7638278" y="1388580"/>
              <a:ext cx="47707" cy="31212"/>
            </a:xfrm>
            <a:custGeom>
              <a:avLst/>
              <a:gdLst/>
              <a:ahLst/>
              <a:cxnLst/>
              <a:rect l="l" t="t" r="r" b="b"/>
              <a:pathLst>
                <a:path w="1261" h="825" extrusionOk="0">
                  <a:moveTo>
                    <a:pt x="836" y="1"/>
                  </a:moveTo>
                  <a:lnTo>
                    <a:pt x="630" y="25"/>
                  </a:lnTo>
                  <a:lnTo>
                    <a:pt x="388" y="85"/>
                  </a:lnTo>
                  <a:lnTo>
                    <a:pt x="97" y="255"/>
                  </a:lnTo>
                  <a:lnTo>
                    <a:pt x="0" y="461"/>
                  </a:lnTo>
                  <a:lnTo>
                    <a:pt x="0" y="704"/>
                  </a:lnTo>
                  <a:lnTo>
                    <a:pt x="24" y="825"/>
                  </a:lnTo>
                  <a:lnTo>
                    <a:pt x="1261" y="449"/>
                  </a:lnTo>
                  <a:lnTo>
                    <a:pt x="1261" y="376"/>
                  </a:lnTo>
                  <a:lnTo>
                    <a:pt x="1103" y="98"/>
                  </a:lnTo>
                  <a:lnTo>
                    <a:pt x="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7710726" y="1367962"/>
              <a:ext cx="47707" cy="30758"/>
            </a:xfrm>
            <a:custGeom>
              <a:avLst/>
              <a:gdLst/>
              <a:ahLst/>
              <a:cxnLst/>
              <a:rect l="l" t="t" r="r" b="b"/>
              <a:pathLst>
                <a:path w="1261" h="813" extrusionOk="0">
                  <a:moveTo>
                    <a:pt x="849" y="0"/>
                  </a:moveTo>
                  <a:lnTo>
                    <a:pt x="643" y="24"/>
                  </a:lnTo>
                  <a:lnTo>
                    <a:pt x="400" y="73"/>
                  </a:lnTo>
                  <a:lnTo>
                    <a:pt x="109" y="243"/>
                  </a:lnTo>
                  <a:lnTo>
                    <a:pt x="0" y="449"/>
                  </a:lnTo>
                  <a:lnTo>
                    <a:pt x="0" y="691"/>
                  </a:lnTo>
                  <a:lnTo>
                    <a:pt x="24" y="812"/>
                  </a:lnTo>
                  <a:lnTo>
                    <a:pt x="1261" y="461"/>
                  </a:lnTo>
                  <a:lnTo>
                    <a:pt x="1261" y="388"/>
                  </a:lnTo>
                  <a:lnTo>
                    <a:pt x="1115" y="109"/>
                  </a:lnTo>
                  <a:lnTo>
                    <a:pt x="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7721243" y="1409199"/>
              <a:ext cx="42259" cy="23910"/>
            </a:xfrm>
            <a:custGeom>
              <a:avLst/>
              <a:gdLst/>
              <a:ahLst/>
              <a:cxnLst/>
              <a:rect l="l" t="t" r="r" b="b"/>
              <a:pathLst>
                <a:path w="1117" h="632" extrusionOk="0">
                  <a:moveTo>
                    <a:pt x="946" y="1"/>
                  </a:moveTo>
                  <a:lnTo>
                    <a:pt x="413" y="159"/>
                  </a:lnTo>
                  <a:lnTo>
                    <a:pt x="1" y="292"/>
                  </a:lnTo>
                  <a:lnTo>
                    <a:pt x="1" y="328"/>
                  </a:lnTo>
                  <a:lnTo>
                    <a:pt x="25" y="583"/>
                  </a:lnTo>
                  <a:lnTo>
                    <a:pt x="86" y="631"/>
                  </a:lnTo>
                  <a:lnTo>
                    <a:pt x="656" y="510"/>
                  </a:lnTo>
                  <a:lnTo>
                    <a:pt x="1116" y="377"/>
                  </a:lnTo>
                  <a:lnTo>
                    <a:pt x="1104" y="316"/>
                  </a:lnTo>
                  <a:lnTo>
                    <a:pt x="1043" y="98"/>
                  </a:lnTo>
                  <a:lnTo>
                    <a:pt x="983"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6738110" y="1184516"/>
              <a:ext cx="1316117" cy="814458"/>
            </a:xfrm>
            <a:custGeom>
              <a:avLst/>
              <a:gdLst/>
              <a:ahLst/>
              <a:cxnLst/>
              <a:rect l="l" t="t" r="r" b="b"/>
              <a:pathLst>
                <a:path w="34788" h="21528" extrusionOk="0">
                  <a:moveTo>
                    <a:pt x="206" y="1"/>
                  </a:moveTo>
                  <a:lnTo>
                    <a:pt x="97" y="110"/>
                  </a:lnTo>
                  <a:lnTo>
                    <a:pt x="0" y="255"/>
                  </a:lnTo>
                  <a:lnTo>
                    <a:pt x="206" y="655"/>
                  </a:lnTo>
                  <a:lnTo>
                    <a:pt x="570" y="1637"/>
                  </a:lnTo>
                  <a:lnTo>
                    <a:pt x="800" y="2473"/>
                  </a:lnTo>
                  <a:lnTo>
                    <a:pt x="982" y="3467"/>
                  </a:lnTo>
                  <a:lnTo>
                    <a:pt x="1103" y="4619"/>
                  </a:lnTo>
                  <a:lnTo>
                    <a:pt x="1115" y="5916"/>
                  </a:lnTo>
                  <a:lnTo>
                    <a:pt x="994" y="7346"/>
                  </a:lnTo>
                  <a:lnTo>
                    <a:pt x="861" y="8122"/>
                  </a:lnTo>
                  <a:lnTo>
                    <a:pt x="776" y="8631"/>
                  </a:lnTo>
                  <a:lnTo>
                    <a:pt x="655" y="9649"/>
                  </a:lnTo>
                  <a:lnTo>
                    <a:pt x="606" y="10643"/>
                  </a:lnTo>
                  <a:lnTo>
                    <a:pt x="606" y="11625"/>
                  </a:lnTo>
                  <a:lnTo>
                    <a:pt x="679" y="12570"/>
                  </a:lnTo>
                  <a:lnTo>
                    <a:pt x="800" y="13504"/>
                  </a:lnTo>
                  <a:lnTo>
                    <a:pt x="994" y="14401"/>
                  </a:lnTo>
                  <a:lnTo>
                    <a:pt x="1225" y="15261"/>
                  </a:lnTo>
                  <a:lnTo>
                    <a:pt x="1528" y="16085"/>
                  </a:lnTo>
                  <a:lnTo>
                    <a:pt x="1867" y="16861"/>
                  </a:lnTo>
                  <a:lnTo>
                    <a:pt x="2267" y="17588"/>
                  </a:lnTo>
                  <a:lnTo>
                    <a:pt x="2715" y="18267"/>
                  </a:lnTo>
                  <a:lnTo>
                    <a:pt x="3200" y="18897"/>
                  </a:lnTo>
                  <a:lnTo>
                    <a:pt x="3734" y="19467"/>
                  </a:lnTo>
                  <a:lnTo>
                    <a:pt x="4315" y="19976"/>
                  </a:lnTo>
                  <a:lnTo>
                    <a:pt x="4934" y="20425"/>
                  </a:lnTo>
                  <a:lnTo>
                    <a:pt x="5600" y="20801"/>
                  </a:lnTo>
                  <a:lnTo>
                    <a:pt x="6291" y="21104"/>
                  </a:lnTo>
                  <a:lnTo>
                    <a:pt x="7031" y="21322"/>
                  </a:lnTo>
                  <a:lnTo>
                    <a:pt x="7794" y="21467"/>
                  </a:lnTo>
                  <a:lnTo>
                    <a:pt x="8606" y="21528"/>
                  </a:lnTo>
                  <a:lnTo>
                    <a:pt x="9431" y="21491"/>
                  </a:lnTo>
                  <a:lnTo>
                    <a:pt x="10291" y="21382"/>
                  </a:lnTo>
                  <a:lnTo>
                    <a:pt x="11188" y="21164"/>
                  </a:lnTo>
                  <a:lnTo>
                    <a:pt x="12097" y="20849"/>
                  </a:lnTo>
                  <a:lnTo>
                    <a:pt x="13031" y="20425"/>
                  </a:lnTo>
                  <a:lnTo>
                    <a:pt x="14000" y="19904"/>
                  </a:lnTo>
                  <a:lnTo>
                    <a:pt x="14970" y="19261"/>
                  </a:lnTo>
                  <a:lnTo>
                    <a:pt x="15976" y="18510"/>
                  </a:lnTo>
                  <a:lnTo>
                    <a:pt x="16994" y="17637"/>
                  </a:lnTo>
                  <a:lnTo>
                    <a:pt x="18024" y="16643"/>
                  </a:lnTo>
                  <a:lnTo>
                    <a:pt x="19067" y="15528"/>
                  </a:lnTo>
                  <a:lnTo>
                    <a:pt x="19588" y="14922"/>
                  </a:lnTo>
                  <a:lnTo>
                    <a:pt x="19927" y="14558"/>
                  </a:lnTo>
                  <a:lnTo>
                    <a:pt x="20679" y="13516"/>
                  </a:lnTo>
                  <a:lnTo>
                    <a:pt x="21637" y="12195"/>
                  </a:lnTo>
                  <a:lnTo>
                    <a:pt x="22533" y="11116"/>
                  </a:lnTo>
                  <a:lnTo>
                    <a:pt x="23249" y="10388"/>
                  </a:lnTo>
                  <a:lnTo>
                    <a:pt x="24061" y="9673"/>
                  </a:lnTo>
                  <a:lnTo>
                    <a:pt x="24994" y="8995"/>
                  </a:lnTo>
                  <a:lnTo>
                    <a:pt x="26061" y="8352"/>
                  </a:lnTo>
                  <a:lnTo>
                    <a:pt x="27261" y="7782"/>
                  </a:lnTo>
                  <a:lnTo>
                    <a:pt x="28618" y="7285"/>
                  </a:lnTo>
                  <a:lnTo>
                    <a:pt x="30146" y="6885"/>
                  </a:lnTo>
                  <a:lnTo>
                    <a:pt x="31855" y="6607"/>
                  </a:lnTo>
                  <a:lnTo>
                    <a:pt x="33746" y="6461"/>
                  </a:lnTo>
                  <a:lnTo>
                    <a:pt x="34788" y="6449"/>
                  </a:lnTo>
                  <a:lnTo>
                    <a:pt x="34206" y="6352"/>
                  </a:lnTo>
                  <a:lnTo>
                    <a:pt x="33091" y="6219"/>
                  </a:lnTo>
                  <a:lnTo>
                    <a:pt x="32024" y="6158"/>
                  </a:lnTo>
                  <a:lnTo>
                    <a:pt x="31006" y="6170"/>
                  </a:lnTo>
                  <a:lnTo>
                    <a:pt x="30036" y="6243"/>
                  </a:lnTo>
                  <a:lnTo>
                    <a:pt x="29127" y="6376"/>
                  </a:lnTo>
                  <a:lnTo>
                    <a:pt x="27843" y="6655"/>
                  </a:lnTo>
                  <a:lnTo>
                    <a:pt x="26327" y="7164"/>
                  </a:lnTo>
                  <a:lnTo>
                    <a:pt x="25043" y="7770"/>
                  </a:lnTo>
                  <a:lnTo>
                    <a:pt x="23964" y="8425"/>
                  </a:lnTo>
                  <a:lnTo>
                    <a:pt x="23127" y="9067"/>
                  </a:lnTo>
                  <a:lnTo>
                    <a:pt x="22800" y="9358"/>
                  </a:lnTo>
                  <a:lnTo>
                    <a:pt x="21152" y="10982"/>
                  </a:lnTo>
                  <a:lnTo>
                    <a:pt x="17915" y="14098"/>
                  </a:lnTo>
                  <a:lnTo>
                    <a:pt x="16630" y="15237"/>
                  </a:lnTo>
                  <a:lnTo>
                    <a:pt x="15431" y="16219"/>
                  </a:lnTo>
                  <a:lnTo>
                    <a:pt x="14412" y="16910"/>
                  </a:lnTo>
                  <a:lnTo>
                    <a:pt x="14000" y="17104"/>
                  </a:lnTo>
                  <a:lnTo>
                    <a:pt x="13515" y="17310"/>
                  </a:lnTo>
                  <a:lnTo>
                    <a:pt x="12582" y="17613"/>
                  </a:lnTo>
                  <a:lnTo>
                    <a:pt x="11709" y="17819"/>
                  </a:lnTo>
                  <a:lnTo>
                    <a:pt x="10885" y="17940"/>
                  </a:lnTo>
                  <a:lnTo>
                    <a:pt x="10134" y="17964"/>
                  </a:lnTo>
                  <a:lnTo>
                    <a:pt x="9431" y="17904"/>
                  </a:lnTo>
                  <a:lnTo>
                    <a:pt x="8788" y="17782"/>
                  </a:lnTo>
                  <a:lnTo>
                    <a:pt x="8194" y="17576"/>
                  </a:lnTo>
                  <a:lnTo>
                    <a:pt x="7661" y="17310"/>
                  </a:lnTo>
                  <a:lnTo>
                    <a:pt x="7164" y="16982"/>
                  </a:lnTo>
                  <a:lnTo>
                    <a:pt x="6728" y="16594"/>
                  </a:lnTo>
                  <a:lnTo>
                    <a:pt x="6328" y="16170"/>
                  </a:lnTo>
                  <a:lnTo>
                    <a:pt x="5818" y="15443"/>
                  </a:lnTo>
                  <a:lnTo>
                    <a:pt x="5309" y="14364"/>
                  </a:lnTo>
                  <a:lnTo>
                    <a:pt x="4958" y="13176"/>
                  </a:lnTo>
                  <a:lnTo>
                    <a:pt x="4776" y="11952"/>
                  </a:lnTo>
                  <a:lnTo>
                    <a:pt x="4728" y="10716"/>
                  </a:lnTo>
                  <a:lnTo>
                    <a:pt x="4825" y="9528"/>
                  </a:lnTo>
                  <a:lnTo>
                    <a:pt x="5043" y="8425"/>
                  </a:lnTo>
                  <a:lnTo>
                    <a:pt x="5370" y="7455"/>
                  </a:lnTo>
                  <a:lnTo>
                    <a:pt x="5806" y="6655"/>
                  </a:lnTo>
                  <a:lnTo>
                    <a:pt x="6194" y="6207"/>
                  </a:lnTo>
                  <a:lnTo>
                    <a:pt x="6485" y="5988"/>
                  </a:lnTo>
                  <a:lnTo>
                    <a:pt x="6631" y="5904"/>
                  </a:lnTo>
                  <a:lnTo>
                    <a:pt x="7625" y="5976"/>
                  </a:lnTo>
                  <a:lnTo>
                    <a:pt x="9358" y="5964"/>
                  </a:lnTo>
                  <a:lnTo>
                    <a:pt x="10824" y="5819"/>
                  </a:lnTo>
                  <a:lnTo>
                    <a:pt x="12024" y="5576"/>
                  </a:lnTo>
                  <a:lnTo>
                    <a:pt x="12982" y="5285"/>
                  </a:lnTo>
                  <a:lnTo>
                    <a:pt x="13685" y="4995"/>
                  </a:lnTo>
                  <a:lnTo>
                    <a:pt x="14364" y="4619"/>
                  </a:lnTo>
                  <a:lnTo>
                    <a:pt x="14497" y="4510"/>
                  </a:lnTo>
                  <a:lnTo>
                    <a:pt x="14934" y="3843"/>
                  </a:lnTo>
                  <a:lnTo>
                    <a:pt x="15431" y="3225"/>
                  </a:lnTo>
                  <a:lnTo>
                    <a:pt x="206" y="1"/>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694528" y="833703"/>
              <a:ext cx="702587" cy="549895"/>
            </a:xfrm>
            <a:custGeom>
              <a:avLst/>
              <a:gdLst/>
              <a:ahLst/>
              <a:cxnLst/>
              <a:rect l="l" t="t" r="r" b="b"/>
              <a:pathLst>
                <a:path w="18571" h="14535" extrusionOk="0">
                  <a:moveTo>
                    <a:pt x="9128" y="1"/>
                  </a:moveTo>
                  <a:lnTo>
                    <a:pt x="8195" y="25"/>
                  </a:lnTo>
                  <a:lnTo>
                    <a:pt x="7286" y="134"/>
                  </a:lnTo>
                  <a:lnTo>
                    <a:pt x="6413" y="328"/>
                  </a:lnTo>
                  <a:lnTo>
                    <a:pt x="5564" y="583"/>
                  </a:lnTo>
                  <a:lnTo>
                    <a:pt x="4752" y="910"/>
                  </a:lnTo>
                  <a:lnTo>
                    <a:pt x="3989" y="1298"/>
                  </a:lnTo>
                  <a:lnTo>
                    <a:pt x="3274" y="1734"/>
                  </a:lnTo>
                  <a:lnTo>
                    <a:pt x="2607" y="2219"/>
                  </a:lnTo>
                  <a:lnTo>
                    <a:pt x="2013" y="2765"/>
                  </a:lnTo>
                  <a:lnTo>
                    <a:pt x="1480" y="3334"/>
                  </a:lnTo>
                  <a:lnTo>
                    <a:pt x="1019" y="3940"/>
                  </a:lnTo>
                  <a:lnTo>
                    <a:pt x="643" y="4571"/>
                  </a:lnTo>
                  <a:lnTo>
                    <a:pt x="340" y="5225"/>
                  </a:lnTo>
                  <a:lnTo>
                    <a:pt x="134" y="5904"/>
                  </a:lnTo>
                  <a:lnTo>
                    <a:pt x="74" y="6243"/>
                  </a:lnTo>
                  <a:lnTo>
                    <a:pt x="25" y="6583"/>
                  </a:lnTo>
                  <a:lnTo>
                    <a:pt x="1" y="7262"/>
                  </a:lnTo>
                  <a:lnTo>
                    <a:pt x="86" y="7928"/>
                  </a:lnTo>
                  <a:lnTo>
                    <a:pt x="255" y="8595"/>
                  </a:lnTo>
                  <a:lnTo>
                    <a:pt x="498" y="9237"/>
                  </a:lnTo>
                  <a:lnTo>
                    <a:pt x="837" y="9868"/>
                  </a:lnTo>
                  <a:lnTo>
                    <a:pt x="1249" y="10486"/>
                  </a:lnTo>
                  <a:lnTo>
                    <a:pt x="1734" y="11068"/>
                  </a:lnTo>
                  <a:lnTo>
                    <a:pt x="2280" y="11613"/>
                  </a:lnTo>
                  <a:lnTo>
                    <a:pt x="2898" y="12134"/>
                  </a:lnTo>
                  <a:lnTo>
                    <a:pt x="3577" y="12607"/>
                  </a:lnTo>
                  <a:lnTo>
                    <a:pt x="4304" y="13043"/>
                  </a:lnTo>
                  <a:lnTo>
                    <a:pt x="5092" y="13431"/>
                  </a:lnTo>
                  <a:lnTo>
                    <a:pt x="5928" y="13771"/>
                  </a:lnTo>
                  <a:lnTo>
                    <a:pt x="6801" y="14049"/>
                  </a:lnTo>
                  <a:lnTo>
                    <a:pt x="7722" y="14268"/>
                  </a:lnTo>
                  <a:lnTo>
                    <a:pt x="8195" y="14352"/>
                  </a:lnTo>
                  <a:lnTo>
                    <a:pt x="8680" y="14425"/>
                  </a:lnTo>
                  <a:lnTo>
                    <a:pt x="9613" y="14522"/>
                  </a:lnTo>
                  <a:lnTo>
                    <a:pt x="10534" y="14534"/>
                  </a:lnTo>
                  <a:lnTo>
                    <a:pt x="11431" y="14486"/>
                  </a:lnTo>
                  <a:lnTo>
                    <a:pt x="12304" y="14377"/>
                  </a:lnTo>
                  <a:lnTo>
                    <a:pt x="13128" y="14207"/>
                  </a:lnTo>
                  <a:lnTo>
                    <a:pt x="13928" y="13977"/>
                  </a:lnTo>
                  <a:lnTo>
                    <a:pt x="14679" y="13686"/>
                  </a:lnTo>
                  <a:lnTo>
                    <a:pt x="15370" y="13346"/>
                  </a:lnTo>
                  <a:lnTo>
                    <a:pt x="16025" y="12946"/>
                  </a:lnTo>
                  <a:lnTo>
                    <a:pt x="16607" y="12510"/>
                  </a:lnTo>
                  <a:lnTo>
                    <a:pt x="17116" y="12013"/>
                  </a:lnTo>
                  <a:lnTo>
                    <a:pt x="17564" y="11492"/>
                  </a:lnTo>
                  <a:lnTo>
                    <a:pt x="17940" y="10910"/>
                  </a:lnTo>
                  <a:lnTo>
                    <a:pt x="18231" y="10304"/>
                  </a:lnTo>
                  <a:lnTo>
                    <a:pt x="18437" y="9649"/>
                  </a:lnTo>
                  <a:lnTo>
                    <a:pt x="18498" y="9310"/>
                  </a:lnTo>
                  <a:lnTo>
                    <a:pt x="18546" y="8971"/>
                  </a:lnTo>
                  <a:lnTo>
                    <a:pt x="18570" y="8268"/>
                  </a:lnTo>
                  <a:lnTo>
                    <a:pt x="18498" y="7552"/>
                  </a:lnTo>
                  <a:lnTo>
                    <a:pt x="18340" y="6825"/>
                  </a:lnTo>
                  <a:lnTo>
                    <a:pt x="18098" y="6110"/>
                  </a:lnTo>
                  <a:lnTo>
                    <a:pt x="17782" y="5395"/>
                  </a:lnTo>
                  <a:lnTo>
                    <a:pt x="17382" y="4692"/>
                  </a:lnTo>
                  <a:lnTo>
                    <a:pt x="16922" y="4013"/>
                  </a:lnTo>
                  <a:lnTo>
                    <a:pt x="16389" y="3359"/>
                  </a:lnTo>
                  <a:lnTo>
                    <a:pt x="15783" y="2752"/>
                  </a:lnTo>
                  <a:lnTo>
                    <a:pt x="15128" y="2183"/>
                  </a:lnTo>
                  <a:lnTo>
                    <a:pt x="14401" y="1662"/>
                  </a:lnTo>
                  <a:lnTo>
                    <a:pt x="13625" y="1201"/>
                  </a:lnTo>
                  <a:lnTo>
                    <a:pt x="12801" y="801"/>
                  </a:lnTo>
                  <a:lnTo>
                    <a:pt x="11940" y="474"/>
                  </a:lnTo>
                  <a:lnTo>
                    <a:pt x="11019" y="231"/>
                  </a:lnTo>
                  <a:lnTo>
                    <a:pt x="10546" y="146"/>
                  </a:lnTo>
                  <a:lnTo>
                    <a:pt x="10073" y="74"/>
                  </a:lnTo>
                  <a:lnTo>
                    <a:pt x="9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695928" y="834194"/>
              <a:ext cx="701188" cy="361830"/>
            </a:xfrm>
            <a:custGeom>
              <a:avLst/>
              <a:gdLst/>
              <a:ahLst/>
              <a:cxnLst/>
              <a:rect l="l" t="t" r="r" b="b"/>
              <a:pathLst>
                <a:path w="18534" h="9564" extrusionOk="0">
                  <a:moveTo>
                    <a:pt x="9091" y="0"/>
                  </a:moveTo>
                  <a:lnTo>
                    <a:pt x="8158" y="24"/>
                  </a:lnTo>
                  <a:lnTo>
                    <a:pt x="7249" y="133"/>
                  </a:lnTo>
                  <a:lnTo>
                    <a:pt x="6376" y="315"/>
                  </a:lnTo>
                  <a:lnTo>
                    <a:pt x="5527" y="570"/>
                  </a:lnTo>
                  <a:lnTo>
                    <a:pt x="4715" y="897"/>
                  </a:lnTo>
                  <a:lnTo>
                    <a:pt x="3952" y="1285"/>
                  </a:lnTo>
                  <a:lnTo>
                    <a:pt x="3237" y="1721"/>
                  </a:lnTo>
                  <a:lnTo>
                    <a:pt x="2582" y="2218"/>
                  </a:lnTo>
                  <a:lnTo>
                    <a:pt x="1976" y="2752"/>
                  </a:lnTo>
                  <a:lnTo>
                    <a:pt x="1443" y="3321"/>
                  </a:lnTo>
                  <a:lnTo>
                    <a:pt x="982" y="3927"/>
                  </a:lnTo>
                  <a:lnTo>
                    <a:pt x="606" y="4558"/>
                  </a:lnTo>
                  <a:lnTo>
                    <a:pt x="303" y="5224"/>
                  </a:lnTo>
                  <a:lnTo>
                    <a:pt x="97" y="5891"/>
                  </a:lnTo>
                  <a:lnTo>
                    <a:pt x="37" y="6230"/>
                  </a:lnTo>
                  <a:lnTo>
                    <a:pt x="12" y="6364"/>
                  </a:lnTo>
                  <a:lnTo>
                    <a:pt x="0" y="6497"/>
                  </a:lnTo>
                  <a:lnTo>
                    <a:pt x="85" y="6170"/>
                  </a:lnTo>
                  <a:lnTo>
                    <a:pt x="315" y="5515"/>
                  </a:lnTo>
                  <a:lnTo>
                    <a:pt x="630" y="4885"/>
                  </a:lnTo>
                  <a:lnTo>
                    <a:pt x="1030" y="4267"/>
                  </a:lnTo>
                  <a:lnTo>
                    <a:pt x="1503" y="3685"/>
                  </a:lnTo>
                  <a:lnTo>
                    <a:pt x="2037" y="3139"/>
                  </a:lnTo>
                  <a:lnTo>
                    <a:pt x="2630" y="2630"/>
                  </a:lnTo>
                  <a:lnTo>
                    <a:pt x="3285" y="2158"/>
                  </a:lnTo>
                  <a:lnTo>
                    <a:pt x="4000" y="1733"/>
                  </a:lnTo>
                  <a:lnTo>
                    <a:pt x="4752" y="1370"/>
                  </a:lnTo>
                  <a:lnTo>
                    <a:pt x="5552" y="1055"/>
                  </a:lnTo>
                  <a:lnTo>
                    <a:pt x="6376" y="812"/>
                  </a:lnTo>
                  <a:lnTo>
                    <a:pt x="7236" y="643"/>
                  </a:lnTo>
                  <a:lnTo>
                    <a:pt x="8133" y="546"/>
                  </a:lnTo>
                  <a:lnTo>
                    <a:pt x="9030" y="521"/>
                  </a:lnTo>
                  <a:lnTo>
                    <a:pt x="9964" y="582"/>
                  </a:lnTo>
                  <a:lnTo>
                    <a:pt x="10424" y="655"/>
                  </a:lnTo>
                  <a:lnTo>
                    <a:pt x="10885" y="739"/>
                  </a:lnTo>
                  <a:lnTo>
                    <a:pt x="11782" y="982"/>
                  </a:lnTo>
                  <a:lnTo>
                    <a:pt x="12630" y="1297"/>
                  </a:lnTo>
                  <a:lnTo>
                    <a:pt x="13442" y="1673"/>
                  </a:lnTo>
                  <a:lnTo>
                    <a:pt x="14194" y="2121"/>
                  </a:lnTo>
                  <a:lnTo>
                    <a:pt x="14909" y="2618"/>
                  </a:lnTo>
                  <a:lnTo>
                    <a:pt x="15564" y="3176"/>
                  </a:lnTo>
                  <a:lnTo>
                    <a:pt x="16158" y="3770"/>
                  </a:lnTo>
                  <a:lnTo>
                    <a:pt x="16691" y="4388"/>
                  </a:lnTo>
                  <a:lnTo>
                    <a:pt x="17164" y="5055"/>
                  </a:lnTo>
                  <a:lnTo>
                    <a:pt x="17564" y="5733"/>
                  </a:lnTo>
                  <a:lnTo>
                    <a:pt x="17891" y="6424"/>
                  </a:lnTo>
                  <a:lnTo>
                    <a:pt x="18158" y="7127"/>
                  </a:lnTo>
                  <a:lnTo>
                    <a:pt x="18327" y="7830"/>
                  </a:lnTo>
                  <a:lnTo>
                    <a:pt x="18424" y="8533"/>
                  </a:lnTo>
                  <a:lnTo>
                    <a:pt x="18436" y="9224"/>
                  </a:lnTo>
                  <a:lnTo>
                    <a:pt x="18412" y="9564"/>
                  </a:lnTo>
                  <a:lnTo>
                    <a:pt x="18436" y="9430"/>
                  </a:lnTo>
                  <a:lnTo>
                    <a:pt x="18461" y="9309"/>
                  </a:lnTo>
                  <a:lnTo>
                    <a:pt x="18509" y="8958"/>
                  </a:lnTo>
                  <a:lnTo>
                    <a:pt x="18533" y="8255"/>
                  </a:lnTo>
                  <a:lnTo>
                    <a:pt x="18461" y="7539"/>
                  </a:lnTo>
                  <a:lnTo>
                    <a:pt x="18303" y="6824"/>
                  </a:lnTo>
                  <a:lnTo>
                    <a:pt x="18061" y="6097"/>
                  </a:lnTo>
                  <a:lnTo>
                    <a:pt x="17745" y="5382"/>
                  </a:lnTo>
                  <a:lnTo>
                    <a:pt x="17345" y="4679"/>
                  </a:lnTo>
                  <a:lnTo>
                    <a:pt x="16885" y="4000"/>
                  </a:lnTo>
                  <a:lnTo>
                    <a:pt x="16352" y="3346"/>
                  </a:lnTo>
                  <a:lnTo>
                    <a:pt x="15746" y="2739"/>
                  </a:lnTo>
                  <a:lnTo>
                    <a:pt x="15079" y="2170"/>
                  </a:lnTo>
                  <a:lnTo>
                    <a:pt x="14364" y="1649"/>
                  </a:lnTo>
                  <a:lnTo>
                    <a:pt x="13588" y="1188"/>
                  </a:lnTo>
                  <a:lnTo>
                    <a:pt x="12764" y="788"/>
                  </a:lnTo>
                  <a:lnTo>
                    <a:pt x="11903" y="461"/>
                  </a:lnTo>
                  <a:lnTo>
                    <a:pt x="10982" y="218"/>
                  </a:lnTo>
                  <a:lnTo>
                    <a:pt x="10509" y="133"/>
                  </a:lnTo>
                  <a:lnTo>
                    <a:pt x="10036" y="61"/>
                  </a:lnTo>
                  <a:lnTo>
                    <a:pt x="9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844039" y="982306"/>
              <a:ext cx="401289" cy="307276"/>
            </a:xfrm>
            <a:custGeom>
              <a:avLst/>
              <a:gdLst/>
              <a:ahLst/>
              <a:cxnLst/>
              <a:rect l="l" t="t" r="r" b="b"/>
              <a:pathLst>
                <a:path w="10607" h="8122" extrusionOk="0">
                  <a:moveTo>
                    <a:pt x="4364" y="0"/>
                  </a:moveTo>
                  <a:lnTo>
                    <a:pt x="3370" y="146"/>
                  </a:lnTo>
                  <a:lnTo>
                    <a:pt x="2461" y="437"/>
                  </a:lnTo>
                  <a:lnTo>
                    <a:pt x="1661" y="849"/>
                  </a:lnTo>
                  <a:lnTo>
                    <a:pt x="982" y="1394"/>
                  </a:lnTo>
                  <a:lnTo>
                    <a:pt x="473" y="2037"/>
                  </a:lnTo>
                  <a:lnTo>
                    <a:pt x="134" y="2776"/>
                  </a:lnTo>
                  <a:lnTo>
                    <a:pt x="49" y="3188"/>
                  </a:lnTo>
                  <a:lnTo>
                    <a:pt x="0" y="3588"/>
                  </a:lnTo>
                  <a:lnTo>
                    <a:pt x="73" y="4400"/>
                  </a:lnTo>
                  <a:lnTo>
                    <a:pt x="364" y="5188"/>
                  </a:lnTo>
                  <a:lnTo>
                    <a:pt x="825" y="5915"/>
                  </a:lnTo>
                  <a:lnTo>
                    <a:pt x="1443" y="6570"/>
                  </a:lnTo>
                  <a:lnTo>
                    <a:pt x="2218" y="7140"/>
                  </a:lnTo>
                  <a:lnTo>
                    <a:pt x="3103" y="7600"/>
                  </a:lnTo>
                  <a:lnTo>
                    <a:pt x="4109" y="7927"/>
                  </a:lnTo>
                  <a:lnTo>
                    <a:pt x="4643" y="8037"/>
                  </a:lnTo>
                  <a:lnTo>
                    <a:pt x="5188" y="8109"/>
                  </a:lnTo>
                  <a:lnTo>
                    <a:pt x="6243" y="8121"/>
                  </a:lnTo>
                  <a:lnTo>
                    <a:pt x="7237" y="7976"/>
                  </a:lnTo>
                  <a:lnTo>
                    <a:pt x="8146" y="7685"/>
                  </a:lnTo>
                  <a:lnTo>
                    <a:pt x="8946" y="7273"/>
                  </a:lnTo>
                  <a:lnTo>
                    <a:pt x="9612" y="6727"/>
                  </a:lnTo>
                  <a:lnTo>
                    <a:pt x="10134" y="6085"/>
                  </a:lnTo>
                  <a:lnTo>
                    <a:pt x="10473" y="5346"/>
                  </a:lnTo>
                  <a:lnTo>
                    <a:pt x="10558" y="4946"/>
                  </a:lnTo>
                  <a:lnTo>
                    <a:pt x="10606" y="4534"/>
                  </a:lnTo>
                  <a:lnTo>
                    <a:pt x="10521" y="3721"/>
                  </a:lnTo>
                  <a:lnTo>
                    <a:pt x="10243" y="2934"/>
                  </a:lnTo>
                  <a:lnTo>
                    <a:pt x="9782" y="2206"/>
                  </a:lnTo>
                  <a:lnTo>
                    <a:pt x="9152" y="1552"/>
                  </a:lnTo>
                  <a:lnTo>
                    <a:pt x="8388" y="982"/>
                  </a:lnTo>
                  <a:lnTo>
                    <a:pt x="7491" y="521"/>
                  </a:lnTo>
                  <a:lnTo>
                    <a:pt x="6497" y="194"/>
                  </a:lnTo>
                  <a:lnTo>
                    <a:pt x="5952" y="97"/>
                  </a:lnTo>
                  <a:lnTo>
                    <a:pt x="5418" y="12"/>
                  </a:lnTo>
                  <a:lnTo>
                    <a:pt x="4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845401" y="982306"/>
              <a:ext cx="400835" cy="291235"/>
            </a:xfrm>
            <a:custGeom>
              <a:avLst/>
              <a:gdLst/>
              <a:ahLst/>
              <a:cxnLst/>
              <a:rect l="l" t="t" r="r" b="b"/>
              <a:pathLst>
                <a:path w="10595" h="7698" extrusionOk="0">
                  <a:moveTo>
                    <a:pt x="4328" y="0"/>
                  </a:moveTo>
                  <a:lnTo>
                    <a:pt x="3334" y="134"/>
                  </a:lnTo>
                  <a:lnTo>
                    <a:pt x="2425" y="400"/>
                  </a:lnTo>
                  <a:lnTo>
                    <a:pt x="1637" y="788"/>
                  </a:lnTo>
                  <a:lnTo>
                    <a:pt x="970" y="1285"/>
                  </a:lnTo>
                  <a:lnTo>
                    <a:pt x="461" y="1903"/>
                  </a:lnTo>
                  <a:lnTo>
                    <a:pt x="122" y="2594"/>
                  </a:lnTo>
                  <a:lnTo>
                    <a:pt x="49" y="2982"/>
                  </a:lnTo>
                  <a:lnTo>
                    <a:pt x="1" y="3370"/>
                  </a:lnTo>
                  <a:lnTo>
                    <a:pt x="86" y="4134"/>
                  </a:lnTo>
                  <a:lnTo>
                    <a:pt x="376" y="4873"/>
                  </a:lnTo>
                  <a:lnTo>
                    <a:pt x="837" y="5564"/>
                  </a:lnTo>
                  <a:lnTo>
                    <a:pt x="1467" y="6194"/>
                  </a:lnTo>
                  <a:lnTo>
                    <a:pt x="2243" y="6740"/>
                  </a:lnTo>
                  <a:lnTo>
                    <a:pt x="3140" y="7176"/>
                  </a:lnTo>
                  <a:lnTo>
                    <a:pt x="4146" y="7503"/>
                  </a:lnTo>
                  <a:lnTo>
                    <a:pt x="4679" y="7600"/>
                  </a:lnTo>
                  <a:lnTo>
                    <a:pt x="5225" y="7685"/>
                  </a:lnTo>
                  <a:lnTo>
                    <a:pt x="6267" y="7697"/>
                  </a:lnTo>
                  <a:lnTo>
                    <a:pt x="7261" y="7576"/>
                  </a:lnTo>
                  <a:lnTo>
                    <a:pt x="8170" y="7309"/>
                  </a:lnTo>
                  <a:lnTo>
                    <a:pt x="8958" y="6921"/>
                  </a:lnTo>
                  <a:lnTo>
                    <a:pt x="9625" y="6412"/>
                  </a:lnTo>
                  <a:lnTo>
                    <a:pt x="10134" y="5806"/>
                  </a:lnTo>
                  <a:lnTo>
                    <a:pt x="10473" y="5103"/>
                  </a:lnTo>
                  <a:lnTo>
                    <a:pt x="10558" y="4727"/>
                  </a:lnTo>
                  <a:lnTo>
                    <a:pt x="10595" y="4340"/>
                  </a:lnTo>
                  <a:lnTo>
                    <a:pt x="10510" y="3564"/>
                  </a:lnTo>
                  <a:lnTo>
                    <a:pt x="10219" y="2824"/>
                  </a:lnTo>
                  <a:lnTo>
                    <a:pt x="9758" y="2134"/>
                  </a:lnTo>
                  <a:lnTo>
                    <a:pt x="9128" y="1503"/>
                  </a:lnTo>
                  <a:lnTo>
                    <a:pt x="8352" y="958"/>
                  </a:lnTo>
                  <a:lnTo>
                    <a:pt x="7455" y="521"/>
                  </a:lnTo>
                  <a:lnTo>
                    <a:pt x="6449" y="206"/>
                  </a:lnTo>
                  <a:lnTo>
                    <a:pt x="5916" y="97"/>
                  </a:lnTo>
                  <a:lnTo>
                    <a:pt x="5370" y="24"/>
                  </a:lnTo>
                  <a:lnTo>
                    <a:pt x="4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7273240" y="1394104"/>
              <a:ext cx="177510" cy="175202"/>
            </a:xfrm>
            <a:custGeom>
              <a:avLst/>
              <a:gdLst/>
              <a:ahLst/>
              <a:cxnLst/>
              <a:rect l="l" t="t" r="r" b="b"/>
              <a:pathLst>
                <a:path w="4692" h="4631" extrusionOk="0">
                  <a:moveTo>
                    <a:pt x="2607" y="0"/>
                  </a:moveTo>
                  <a:lnTo>
                    <a:pt x="2437" y="36"/>
                  </a:lnTo>
                  <a:lnTo>
                    <a:pt x="2182" y="182"/>
                  </a:lnTo>
                  <a:lnTo>
                    <a:pt x="1661" y="800"/>
                  </a:lnTo>
                  <a:lnTo>
                    <a:pt x="1249" y="1455"/>
                  </a:lnTo>
                  <a:lnTo>
                    <a:pt x="958" y="2000"/>
                  </a:lnTo>
                  <a:lnTo>
                    <a:pt x="328" y="3503"/>
                  </a:lnTo>
                  <a:lnTo>
                    <a:pt x="1" y="4388"/>
                  </a:lnTo>
                  <a:lnTo>
                    <a:pt x="73" y="4436"/>
                  </a:lnTo>
                  <a:lnTo>
                    <a:pt x="158" y="4485"/>
                  </a:lnTo>
                  <a:lnTo>
                    <a:pt x="376" y="4582"/>
                  </a:lnTo>
                  <a:lnTo>
                    <a:pt x="934" y="4630"/>
                  </a:lnTo>
                  <a:lnTo>
                    <a:pt x="1601" y="4497"/>
                  </a:lnTo>
                  <a:lnTo>
                    <a:pt x="2401" y="4230"/>
                  </a:lnTo>
                  <a:lnTo>
                    <a:pt x="2849" y="4061"/>
                  </a:lnTo>
                  <a:lnTo>
                    <a:pt x="3673" y="3685"/>
                  </a:lnTo>
                  <a:lnTo>
                    <a:pt x="4170" y="3467"/>
                  </a:lnTo>
                  <a:lnTo>
                    <a:pt x="4692" y="3212"/>
                  </a:lnTo>
                  <a:lnTo>
                    <a:pt x="4461" y="2764"/>
                  </a:lnTo>
                  <a:lnTo>
                    <a:pt x="4001" y="2170"/>
                  </a:lnTo>
                  <a:lnTo>
                    <a:pt x="3601" y="1879"/>
                  </a:lnTo>
                  <a:lnTo>
                    <a:pt x="3334" y="1794"/>
                  </a:lnTo>
                  <a:lnTo>
                    <a:pt x="3285" y="1806"/>
                  </a:lnTo>
                  <a:lnTo>
                    <a:pt x="2558" y="2230"/>
                  </a:lnTo>
                  <a:lnTo>
                    <a:pt x="1952" y="2582"/>
                  </a:lnTo>
                  <a:lnTo>
                    <a:pt x="1952" y="2582"/>
                  </a:lnTo>
                  <a:lnTo>
                    <a:pt x="2110" y="1976"/>
                  </a:lnTo>
                  <a:lnTo>
                    <a:pt x="2704" y="12"/>
                  </a:lnTo>
                  <a:lnTo>
                    <a:pt x="2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7412196" y="1515619"/>
              <a:ext cx="58716" cy="62386"/>
            </a:xfrm>
            <a:custGeom>
              <a:avLst/>
              <a:gdLst/>
              <a:ahLst/>
              <a:cxnLst/>
              <a:rect l="l" t="t" r="r" b="b"/>
              <a:pathLst>
                <a:path w="1552" h="1649" extrusionOk="0">
                  <a:moveTo>
                    <a:pt x="1019" y="0"/>
                  </a:moveTo>
                  <a:lnTo>
                    <a:pt x="497" y="243"/>
                  </a:lnTo>
                  <a:lnTo>
                    <a:pt x="0" y="473"/>
                  </a:lnTo>
                  <a:lnTo>
                    <a:pt x="425" y="873"/>
                  </a:lnTo>
                  <a:lnTo>
                    <a:pt x="1128" y="1455"/>
                  </a:lnTo>
                  <a:lnTo>
                    <a:pt x="1467" y="1649"/>
                  </a:lnTo>
                  <a:lnTo>
                    <a:pt x="1552" y="1649"/>
                  </a:lnTo>
                  <a:lnTo>
                    <a:pt x="1455" y="1224"/>
                  </a:lnTo>
                  <a:lnTo>
                    <a:pt x="1188" y="400"/>
                  </a:lnTo>
                  <a:lnTo>
                    <a:pt x="10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7405764" y="1464698"/>
              <a:ext cx="48199" cy="58300"/>
            </a:xfrm>
            <a:custGeom>
              <a:avLst/>
              <a:gdLst/>
              <a:ahLst/>
              <a:cxnLst/>
              <a:rect l="l" t="t" r="r" b="b"/>
              <a:pathLst>
                <a:path w="1274" h="1541" extrusionOk="0">
                  <a:moveTo>
                    <a:pt x="1" y="1"/>
                  </a:moveTo>
                  <a:lnTo>
                    <a:pt x="219" y="134"/>
                  </a:lnTo>
                  <a:lnTo>
                    <a:pt x="401" y="304"/>
                  </a:lnTo>
                  <a:lnTo>
                    <a:pt x="582" y="485"/>
                  </a:lnTo>
                  <a:lnTo>
                    <a:pt x="728" y="679"/>
                  </a:lnTo>
                  <a:lnTo>
                    <a:pt x="886" y="885"/>
                  </a:lnTo>
                  <a:lnTo>
                    <a:pt x="1019" y="1092"/>
                  </a:lnTo>
                  <a:lnTo>
                    <a:pt x="1140" y="1322"/>
                  </a:lnTo>
                  <a:lnTo>
                    <a:pt x="1201" y="1431"/>
                  </a:lnTo>
                  <a:lnTo>
                    <a:pt x="1273" y="1540"/>
                  </a:lnTo>
                  <a:lnTo>
                    <a:pt x="1237" y="1419"/>
                  </a:lnTo>
                  <a:lnTo>
                    <a:pt x="1201" y="1298"/>
                  </a:lnTo>
                  <a:lnTo>
                    <a:pt x="1152" y="1176"/>
                  </a:lnTo>
                  <a:lnTo>
                    <a:pt x="1104" y="1055"/>
                  </a:lnTo>
                  <a:lnTo>
                    <a:pt x="982" y="813"/>
                  </a:lnTo>
                  <a:lnTo>
                    <a:pt x="837" y="595"/>
                  </a:lnTo>
                  <a:lnTo>
                    <a:pt x="667" y="389"/>
                  </a:lnTo>
                  <a:lnTo>
                    <a:pt x="461" y="219"/>
                  </a:lnTo>
                  <a:lnTo>
                    <a:pt x="364" y="146"/>
                  </a:lnTo>
                  <a:lnTo>
                    <a:pt x="122" y="2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7331009" y="1491747"/>
              <a:ext cx="16117" cy="46383"/>
            </a:xfrm>
            <a:custGeom>
              <a:avLst/>
              <a:gdLst/>
              <a:ahLst/>
              <a:cxnLst/>
              <a:rect l="l" t="t" r="r" b="b"/>
              <a:pathLst>
                <a:path w="426" h="1226" extrusionOk="0">
                  <a:moveTo>
                    <a:pt x="425" y="1"/>
                  </a:moveTo>
                  <a:lnTo>
                    <a:pt x="255" y="280"/>
                  </a:lnTo>
                  <a:lnTo>
                    <a:pt x="146" y="583"/>
                  </a:lnTo>
                  <a:lnTo>
                    <a:pt x="37" y="898"/>
                  </a:lnTo>
                  <a:lnTo>
                    <a:pt x="1" y="1225"/>
                  </a:lnTo>
                  <a:lnTo>
                    <a:pt x="146" y="922"/>
                  </a:lnTo>
                  <a:lnTo>
                    <a:pt x="255" y="619"/>
                  </a:lnTo>
                  <a:lnTo>
                    <a:pt x="352" y="316"/>
                  </a:lnTo>
                  <a:lnTo>
                    <a:pt x="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7383746" y="1506880"/>
              <a:ext cx="28488" cy="26634"/>
            </a:xfrm>
            <a:custGeom>
              <a:avLst/>
              <a:gdLst/>
              <a:ahLst/>
              <a:cxnLst/>
              <a:rect l="l" t="t" r="r" b="b"/>
              <a:pathLst>
                <a:path w="753" h="704" extrusionOk="0">
                  <a:moveTo>
                    <a:pt x="1" y="1"/>
                  </a:moveTo>
                  <a:lnTo>
                    <a:pt x="158" y="219"/>
                  </a:lnTo>
                  <a:lnTo>
                    <a:pt x="340" y="401"/>
                  </a:lnTo>
                  <a:lnTo>
                    <a:pt x="534" y="570"/>
                  </a:lnTo>
                  <a:lnTo>
                    <a:pt x="752" y="704"/>
                  </a:lnTo>
                  <a:lnTo>
                    <a:pt x="607" y="486"/>
                  </a:lnTo>
                  <a:lnTo>
                    <a:pt x="425" y="304"/>
                  </a:lnTo>
                  <a:lnTo>
                    <a:pt x="231" y="13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7718973" y="1363347"/>
              <a:ext cx="114216" cy="255483"/>
            </a:xfrm>
            <a:custGeom>
              <a:avLst/>
              <a:gdLst/>
              <a:ahLst/>
              <a:cxnLst/>
              <a:rect l="l" t="t" r="r" b="b"/>
              <a:pathLst>
                <a:path w="3019" h="6753" extrusionOk="0">
                  <a:moveTo>
                    <a:pt x="170" y="1"/>
                  </a:moveTo>
                  <a:lnTo>
                    <a:pt x="122" y="49"/>
                  </a:lnTo>
                  <a:lnTo>
                    <a:pt x="0" y="449"/>
                  </a:lnTo>
                  <a:lnTo>
                    <a:pt x="49" y="874"/>
                  </a:lnTo>
                  <a:lnTo>
                    <a:pt x="170" y="1128"/>
                  </a:lnTo>
                  <a:lnTo>
                    <a:pt x="352" y="1431"/>
                  </a:lnTo>
                  <a:lnTo>
                    <a:pt x="934" y="2219"/>
                  </a:lnTo>
                  <a:lnTo>
                    <a:pt x="1855" y="3358"/>
                  </a:lnTo>
                  <a:lnTo>
                    <a:pt x="2037" y="3577"/>
                  </a:lnTo>
                  <a:lnTo>
                    <a:pt x="2740" y="6752"/>
                  </a:lnTo>
                  <a:lnTo>
                    <a:pt x="3019" y="3140"/>
                  </a:lnTo>
                  <a:lnTo>
                    <a:pt x="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7686400" y="1385819"/>
              <a:ext cx="126171" cy="244928"/>
            </a:xfrm>
            <a:custGeom>
              <a:avLst/>
              <a:gdLst/>
              <a:ahLst/>
              <a:cxnLst/>
              <a:rect l="l" t="t" r="r" b="b"/>
              <a:pathLst>
                <a:path w="3335" h="6474" extrusionOk="0">
                  <a:moveTo>
                    <a:pt x="134" y="1"/>
                  </a:moveTo>
                  <a:lnTo>
                    <a:pt x="98" y="61"/>
                  </a:lnTo>
                  <a:lnTo>
                    <a:pt x="1" y="461"/>
                  </a:lnTo>
                  <a:lnTo>
                    <a:pt x="98" y="874"/>
                  </a:lnTo>
                  <a:lnTo>
                    <a:pt x="243" y="1128"/>
                  </a:lnTo>
                  <a:lnTo>
                    <a:pt x="449" y="1407"/>
                  </a:lnTo>
                  <a:lnTo>
                    <a:pt x="1092" y="2134"/>
                  </a:lnTo>
                  <a:lnTo>
                    <a:pt x="2122" y="3177"/>
                  </a:lnTo>
                  <a:lnTo>
                    <a:pt x="2328" y="3370"/>
                  </a:lnTo>
                  <a:lnTo>
                    <a:pt x="3334" y="6474"/>
                  </a:lnTo>
                  <a:lnTo>
                    <a:pt x="3261" y="2849"/>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7642402" y="1445895"/>
              <a:ext cx="182996" cy="168355"/>
            </a:xfrm>
            <a:custGeom>
              <a:avLst/>
              <a:gdLst/>
              <a:ahLst/>
              <a:cxnLst/>
              <a:rect l="l" t="t" r="r" b="b"/>
              <a:pathLst>
                <a:path w="4837" h="4450" extrusionOk="0">
                  <a:moveTo>
                    <a:pt x="24" y="1"/>
                  </a:moveTo>
                  <a:lnTo>
                    <a:pt x="0" y="61"/>
                  </a:lnTo>
                  <a:lnTo>
                    <a:pt x="61" y="437"/>
                  </a:lnTo>
                  <a:lnTo>
                    <a:pt x="267" y="752"/>
                  </a:lnTo>
                  <a:lnTo>
                    <a:pt x="473" y="922"/>
                  </a:lnTo>
                  <a:lnTo>
                    <a:pt x="740" y="1092"/>
                  </a:lnTo>
                  <a:lnTo>
                    <a:pt x="1527" y="1504"/>
                  </a:lnTo>
                  <a:lnTo>
                    <a:pt x="2740" y="2049"/>
                  </a:lnTo>
                  <a:lnTo>
                    <a:pt x="2982" y="2158"/>
                  </a:lnTo>
                  <a:lnTo>
                    <a:pt x="4836" y="4449"/>
                  </a:lnTo>
                  <a:lnTo>
                    <a:pt x="3600" y="1407"/>
                  </a:lnTo>
                  <a:lnTo>
                    <a:pt x="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7728582" y="1338605"/>
              <a:ext cx="172478" cy="321501"/>
            </a:xfrm>
            <a:custGeom>
              <a:avLst/>
              <a:gdLst/>
              <a:ahLst/>
              <a:cxnLst/>
              <a:rect l="l" t="t" r="r" b="b"/>
              <a:pathLst>
                <a:path w="4559" h="8498" extrusionOk="0">
                  <a:moveTo>
                    <a:pt x="862" y="0"/>
                  </a:moveTo>
                  <a:lnTo>
                    <a:pt x="777" y="134"/>
                  </a:lnTo>
                  <a:lnTo>
                    <a:pt x="728" y="534"/>
                  </a:lnTo>
                  <a:lnTo>
                    <a:pt x="825" y="1019"/>
                  </a:lnTo>
                  <a:lnTo>
                    <a:pt x="1043" y="1552"/>
                  </a:lnTo>
                  <a:lnTo>
                    <a:pt x="1189" y="1794"/>
                  </a:lnTo>
                  <a:lnTo>
                    <a:pt x="1528" y="2315"/>
                  </a:lnTo>
                  <a:lnTo>
                    <a:pt x="1758" y="2679"/>
                  </a:lnTo>
                  <a:lnTo>
                    <a:pt x="1771" y="2679"/>
                  </a:lnTo>
                  <a:lnTo>
                    <a:pt x="1771" y="2691"/>
                  </a:lnTo>
                  <a:lnTo>
                    <a:pt x="2207" y="3358"/>
                  </a:lnTo>
                  <a:lnTo>
                    <a:pt x="2231" y="3382"/>
                  </a:lnTo>
                  <a:lnTo>
                    <a:pt x="1698" y="3685"/>
                  </a:lnTo>
                  <a:lnTo>
                    <a:pt x="1443" y="3831"/>
                  </a:lnTo>
                  <a:lnTo>
                    <a:pt x="971" y="4097"/>
                  </a:lnTo>
                  <a:lnTo>
                    <a:pt x="789" y="4206"/>
                  </a:lnTo>
                  <a:lnTo>
                    <a:pt x="1" y="4643"/>
                  </a:lnTo>
                  <a:lnTo>
                    <a:pt x="1" y="4667"/>
                  </a:lnTo>
                  <a:lnTo>
                    <a:pt x="13" y="4691"/>
                  </a:lnTo>
                  <a:lnTo>
                    <a:pt x="74" y="4909"/>
                  </a:lnTo>
                  <a:lnTo>
                    <a:pt x="401" y="5867"/>
                  </a:lnTo>
                  <a:lnTo>
                    <a:pt x="801" y="6679"/>
                  </a:lnTo>
                  <a:lnTo>
                    <a:pt x="1128" y="7140"/>
                  </a:lnTo>
                  <a:lnTo>
                    <a:pt x="1504" y="7467"/>
                  </a:lnTo>
                  <a:lnTo>
                    <a:pt x="1819" y="7576"/>
                  </a:lnTo>
                  <a:lnTo>
                    <a:pt x="2049" y="7564"/>
                  </a:lnTo>
                  <a:lnTo>
                    <a:pt x="2158" y="7540"/>
                  </a:lnTo>
                  <a:lnTo>
                    <a:pt x="2146" y="7928"/>
                  </a:lnTo>
                  <a:lnTo>
                    <a:pt x="2098" y="8497"/>
                  </a:lnTo>
                  <a:lnTo>
                    <a:pt x="2098" y="8497"/>
                  </a:lnTo>
                  <a:lnTo>
                    <a:pt x="3346" y="8279"/>
                  </a:lnTo>
                  <a:lnTo>
                    <a:pt x="4558" y="8037"/>
                  </a:lnTo>
                  <a:lnTo>
                    <a:pt x="4510" y="7552"/>
                  </a:lnTo>
                  <a:lnTo>
                    <a:pt x="4365" y="6715"/>
                  </a:lnTo>
                  <a:lnTo>
                    <a:pt x="4268" y="6437"/>
                  </a:lnTo>
                  <a:lnTo>
                    <a:pt x="3965" y="5673"/>
                  </a:lnTo>
                  <a:lnTo>
                    <a:pt x="3577" y="4570"/>
                  </a:lnTo>
                  <a:lnTo>
                    <a:pt x="3431" y="4000"/>
                  </a:lnTo>
                  <a:lnTo>
                    <a:pt x="3419" y="3794"/>
                  </a:lnTo>
                  <a:lnTo>
                    <a:pt x="3383" y="3612"/>
                  </a:lnTo>
                  <a:lnTo>
                    <a:pt x="3165" y="3115"/>
                  </a:lnTo>
                  <a:lnTo>
                    <a:pt x="2595" y="2206"/>
                  </a:lnTo>
                  <a:lnTo>
                    <a:pt x="1177" y="364"/>
                  </a:lnTo>
                  <a:lnTo>
                    <a:pt x="8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7741899" y="1432163"/>
              <a:ext cx="45437" cy="41275"/>
            </a:xfrm>
            <a:custGeom>
              <a:avLst/>
              <a:gdLst/>
              <a:ahLst/>
              <a:cxnLst/>
              <a:rect l="l" t="t" r="r" b="b"/>
              <a:pathLst>
                <a:path w="1201" h="1091" extrusionOk="0">
                  <a:moveTo>
                    <a:pt x="0" y="0"/>
                  </a:moveTo>
                  <a:lnTo>
                    <a:pt x="267" y="315"/>
                  </a:lnTo>
                  <a:lnTo>
                    <a:pt x="558" y="594"/>
                  </a:lnTo>
                  <a:lnTo>
                    <a:pt x="861" y="861"/>
                  </a:lnTo>
                  <a:lnTo>
                    <a:pt x="1200" y="1091"/>
                  </a:lnTo>
                  <a:lnTo>
                    <a:pt x="1200" y="1091"/>
                  </a:lnTo>
                  <a:lnTo>
                    <a:pt x="934" y="776"/>
                  </a:lnTo>
                  <a:lnTo>
                    <a:pt x="643" y="497"/>
                  </a:lnTo>
                  <a:lnTo>
                    <a:pt x="340" y="23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7943202" y="1472037"/>
              <a:ext cx="278409" cy="165139"/>
            </a:xfrm>
            <a:custGeom>
              <a:avLst/>
              <a:gdLst/>
              <a:ahLst/>
              <a:cxnLst/>
              <a:rect l="l" t="t" r="r" b="b"/>
              <a:pathLst>
                <a:path w="7359" h="4365" extrusionOk="0">
                  <a:moveTo>
                    <a:pt x="4219" y="1"/>
                  </a:moveTo>
                  <a:lnTo>
                    <a:pt x="3164" y="49"/>
                  </a:lnTo>
                  <a:lnTo>
                    <a:pt x="2837" y="122"/>
                  </a:lnTo>
                  <a:lnTo>
                    <a:pt x="2716" y="207"/>
                  </a:lnTo>
                  <a:lnTo>
                    <a:pt x="2691" y="255"/>
                  </a:lnTo>
                  <a:lnTo>
                    <a:pt x="2667" y="352"/>
                  </a:lnTo>
                  <a:lnTo>
                    <a:pt x="2546" y="522"/>
                  </a:lnTo>
                  <a:lnTo>
                    <a:pt x="2279" y="691"/>
                  </a:lnTo>
                  <a:lnTo>
                    <a:pt x="1746" y="801"/>
                  </a:lnTo>
                  <a:lnTo>
                    <a:pt x="1067" y="764"/>
                  </a:lnTo>
                  <a:lnTo>
                    <a:pt x="692" y="704"/>
                  </a:lnTo>
                  <a:lnTo>
                    <a:pt x="522" y="776"/>
                  </a:lnTo>
                  <a:lnTo>
                    <a:pt x="255" y="1019"/>
                  </a:lnTo>
                  <a:lnTo>
                    <a:pt x="85" y="1346"/>
                  </a:lnTo>
                  <a:lnTo>
                    <a:pt x="1" y="1734"/>
                  </a:lnTo>
                  <a:lnTo>
                    <a:pt x="1" y="1940"/>
                  </a:lnTo>
                  <a:lnTo>
                    <a:pt x="1" y="2134"/>
                  </a:lnTo>
                  <a:lnTo>
                    <a:pt x="73" y="2498"/>
                  </a:lnTo>
                  <a:lnTo>
                    <a:pt x="207" y="2837"/>
                  </a:lnTo>
                  <a:lnTo>
                    <a:pt x="388" y="3152"/>
                  </a:lnTo>
                  <a:lnTo>
                    <a:pt x="752" y="3576"/>
                  </a:lnTo>
                  <a:lnTo>
                    <a:pt x="1370" y="3988"/>
                  </a:lnTo>
                  <a:lnTo>
                    <a:pt x="1734" y="4110"/>
                  </a:lnTo>
                  <a:lnTo>
                    <a:pt x="2098" y="4219"/>
                  </a:lnTo>
                  <a:lnTo>
                    <a:pt x="2837" y="4340"/>
                  </a:lnTo>
                  <a:lnTo>
                    <a:pt x="3552" y="4364"/>
                  </a:lnTo>
                  <a:lnTo>
                    <a:pt x="4231" y="4304"/>
                  </a:lnTo>
                  <a:lnTo>
                    <a:pt x="4837" y="4182"/>
                  </a:lnTo>
                  <a:lnTo>
                    <a:pt x="5382" y="4001"/>
                  </a:lnTo>
                  <a:lnTo>
                    <a:pt x="5819" y="3782"/>
                  </a:lnTo>
                  <a:lnTo>
                    <a:pt x="6146" y="3540"/>
                  </a:lnTo>
                  <a:lnTo>
                    <a:pt x="6243" y="3407"/>
                  </a:lnTo>
                  <a:lnTo>
                    <a:pt x="6098" y="3079"/>
                  </a:lnTo>
                  <a:lnTo>
                    <a:pt x="5988" y="2461"/>
                  </a:lnTo>
                  <a:lnTo>
                    <a:pt x="6073" y="1891"/>
                  </a:lnTo>
                  <a:lnTo>
                    <a:pt x="6304" y="1382"/>
                  </a:lnTo>
                  <a:lnTo>
                    <a:pt x="6752" y="752"/>
                  </a:lnTo>
                  <a:lnTo>
                    <a:pt x="7298" y="267"/>
                  </a:lnTo>
                  <a:lnTo>
                    <a:pt x="7358" y="231"/>
                  </a:lnTo>
                  <a:lnTo>
                    <a:pt x="6788" y="158"/>
                  </a:lnTo>
                  <a:lnTo>
                    <a:pt x="4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8024843" y="1494509"/>
              <a:ext cx="172441" cy="33066"/>
            </a:xfrm>
            <a:custGeom>
              <a:avLst/>
              <a:gdLst/>
              <a:ahLst/>
              <a:cxnLst/>
              <a:rect l="l" t="t" r="r" b="b"/>
              <a:pathLst>
                <a:path w="4558" h="874" extrusionOk="0">
                  <a:moveTo>
                    <a:pt x="4558" y="1"/>
                  </a:moveTo>
                  <a:lnTo>
                    <a:pt x="4291" y="146"/>
                  </a:lnTo>
                  <a:lnTo>
                    <a:pt x="3746" y="364"/>
                  </a:lnTo>
                  <a:lnTo>
                    <a:pt x="3455" y="461"/>
                  </a:lnTo>
                  <a:lnTo>
                    <a:pt x="3176" y="534"/>
                  </a:lnTo>
                  <a:lnTo>
                    <a:pt x="2885" y="582"/>
                  </a:lnTo>
                  <a:lnTo>
                    <a:pt x="2594" y="619"/>
                  </a:lnTo>
                  <a:lnTo>
                    <a:pt x="2303" y="631"/>
                  </a:lnTo>
                  <a:lnTo>
                    <a:pt x="2000" y="631"/>
                  </a:lnTo>
                  <a:lnTo>
                    <a:pt x="1418" y="570"/>
                  </a:lnTo>
                  <a:lnTo>
                    <a:pt x="1140" y="510"/>
                  </a:lnTo>
                  <a:lnTo>
                    <a:pt x="558" y="352"/>
                  </a:lnTo>
                  <a:lnTo>
                    <a:pt x="0" y="134"/>
                  </a:lnTo>
                  <a:lnTo>
                    <a:pt x="255" y="316"/>
                  </a:lnTo>
                  <a:lnTo>
                    <a:pt x="800" y="594"/>
                  </a:lnTo>
                  <a:lnTo>
                    <a:pt x="1091" y="691"/>
                  </a:lnTo>
                  <a:lnTo>
                    <a:pt x="1382" y="776"/>
                  </a:lnTo>
                  <a:lnTo>
                    <a:pt x="2000" y="873"/>
                  </a:lnTo>
                  <a:lnTo>
                    <a:pt x="2303" y="873"/>
                  </a:lnTo>
                  <a:lnTo>
                    <a:pt x="2618" y="861"/>
                  </a:lnTo>
                  <a:lnTo>
                    <a:pt x="2921" y="813"/>
                  </a:lnTo>
                  <a:lnTo>
                    <a:pt x="3224" y="740"/>
                  </a:lnTo>
                  <a:lnTo>
                    <a:pt x="3515" y="643"/>
                  </a:lnTo>
                  <a:lnTo>
                    <a:pt x="3806" y="522"/>
                  </a:lnTo>
                  <a:lnTo>
                    <a:pt x="4327" y="207"/>
                  </a:lnTo>
                  <a:lnTo>
                    <a:pt x="4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7755178" y="1616933"/>
              <a:ext cx="396258" cy="492541"/>
            </a:xfrm>
            <a:custGeom>
              <a:avLst/>
              <a:gdLst/>
              <a:ahLst/>
              <a:cxnLst/>
              <a:rect l="l" t="t" r="r" b="b"/>
              <a:pathLst>
                <a:path w="10474" h="13019" extrusionOk="0">
                  <a:moveTo>
                    <a:pt x="5286" y="1"/>
                  </a:moveTo>
                  <a:lnTo>
                    <a:pt x="5019" y="122"/>
                  </a:lnTo>
                  <a:lnTo>
                    <a:pt x="4886" y="183"/>
                  </a:lnTo>
                  <a:lnTo>
                    <a:pt x="4740" y="243"/>
                  </a:lnTo>
                  <a:lnTo>
                    <a:pt x="4583" y="292"/>
                  </a:lnTo>
                  <a:lnTo>
                    <a:pt x="4437" y="340"/>
                  </a:lnTo>
                  <a:lnTo>
                    <a:pt x="4122" y="425"/>
                  </a:lnTo>
                  <a:lnTo>
                    <a:pt x="3819" y="510"/>
                  </a:lnTo>
                  <a:lnTo>
                    <a:pt x="3189" y="680"/>
                  </a:lnTo>
                  <a:lnTo>
                    <a:pt x="2559" y="825"/>
                  </a:lnTo>
                  <a:lnTo>
                    <a:pt x="1916" y="983"/>
                  </a:lnTo>
                  <a:lnTo>
                    <a:pt x="1286" y="1116"/>
                  </a:lnTo>
                  <a:lnTo>
                    <a:pt x="959" y="1177"/>
                  </a:lnTo>
                  <a:lnTo>
                    <a:pt x="643" y="1237"/>
                  </a:lnTo>
                  <a:lnTo>
                    <a:pt x="328" y="1298"/>
                  </a:lnTo>
                  <a:lnTo>
                    <a:pt x="1" y="1346"/>
                  </a:lnTo>
                  <a:lnTo>
                    <a:pt x="1" y="1346"/>
                  </a:lnTo>
                  <a:lnTo>
                    <a:pt x="655" y="1322"/>
                  </a:lnTo>
                  <a:lnTo>
                    <a:pt x="1298" y="1249"/>
                  </a:lnTo>
                  <a:lnTo>
                    <a:pt x="1952" y="1164"/>
                  </a:lnTo>
                  <a:lnTo>
                    <a:pt x="2595" y="1068"/>
                  </a:lnTo>
                  <a:lnTo>
                    <a:pt x="3249" y="958"/>
                  </a:lnTo>
                  <a:lnTo>
                    <a:pt x="3892" y="837"/>
                  </a:lnTo>
                  <a:lnTo>
                    <a:pt x="4207" y="765"/>
                  </a:lnTo>
                  <a:lnTo>
                    <a:pt x="4534" y="680"/>
                  </a:lnTo>
                  <a:lnTo>
                    <a:pt x="4692" y="643"/>
                  </a:lnTo>
                  <a:lnTo>
                    <a:pt x="4849" y="595"/>
                  </a:lnTo>
                  <a:lnTo>
                    <a:pt x="4905" y="575"/>
                  </a:lnTo>
                  <a:lnTo>
                    <a:pt x="4905" y="575"/>
                  </a:lnTo>
                  <a:lnTo>
                    <a:pt x="4922" y="1237"/>
                  </a:lnTo>
                  <a:lnTo>
                    <a:pt x="5055" y="3104"/>
                  </a:lnTo>
                  <a:lnTo>
                    <a:pt x="5165" y="4025"/>
                  </a:lnTo>
                  <a:lnTo>
                    <a:pt x="5286" y="4958"/>
                  </a:lnTo>
                  <a:lnTo>
                    <a:pt x="5637" y="6801"/>
                  </a:lnTo>
                  <a:lnTo>
                    <a:pt x="5868" y="7710"/>
                  </a:lnTo>
                  <a:lnTo>
                    <a:pt x="6134" y="8619"/>
                  </a:lnTo>
                  <a:lnTo>
                    <a:pt x="6655" y="9928"/>
                  </a:lnTo>
                  <a:lnTo>
                    <a:pt x="7092" y="10777"/>
                  </a:lnTo>
                  <a:lnTo>
                    <a:pt x="7346" y="11177"/>
                  </a:lnTo>
                  <a:lnTo>
                    <a:pt x="7625" y="11564"/>
                  </a:lnTo>
                  <a:lnTo>
                    <a:pt x="8292" y="12255"/>
                  </a:lnTo>
                  <a:lnTo>
                    <a:pt x="8668" y="12534"/>
                  </a:lnTo>
                  <a:lnTo>
                    <a:pt x="8874" y="12667"/>
                  </a:lnTo>
                  <a:lnTo>
                    <a:pt x="9310" y="12861"/>
                  </a:lnTo>
                  <a:lnTo>
                    <a:pt x="9758" y="12983"/>
                  </a:lnTo>
                  <a:lnTo>
                    <a:pt x="10231" y="13019"/>
                  </a:lnTo>
                  <a:lnTo>
                    <a:pt x="10474" y="13019"/>
                  </a:lnTo>
                  <a:lnTo>
                    <a:pt x="10243" y="12995"/>
                  </a:lnTo>
                  <a:lnTo>
                    <a:pt x="9795" y="12910"/>
                  </a:lnTo>
                  <a:lnTo>
                    <a:pt x="9371" y="12740"/>
                  </a:lnTo>
                  <a:lnTo>
                    <a:pt x="8971" y="12522"/>
                  </a:lnTo>
                  <a:lnTo>
                    <a:pt x="8789" y="12389"/>
                  </a:lnTo>
                  <a:lnTo>
                    <a:pt x="8437" y="12086"/>
                  </a:lnTo>
                  <a:lnTo>
                    <a:pt x="7855" y="11395"/>
                  </a:lnTo>
                  <a:lnTo>
                    <a:pt x="7625" y="11007"/>
                  </a:lnTo>
                  <a:lnTo>
                    <a:pt x="7395" y="10607"/>
                  </a:lnTo>
                  <a:lnTo>
                    <a:pt x="7019" y="9783"/>
                  </a:lnTo>
                  <a:lnTo>
                    <a:pt x="6862" y="9346"/>
                  </a:lnTo>
                  <a:lnTo>
                    <a:pt x="6571" y="8486"/>
                  </a:lnTo>
                  <a:lnTo>
                    <a:pt x="6328" y="7601"/>
                  </a:lnTo>
                  <a:lnTo>
                    <a:pt x="6122" y="6704"/>
                  </a:lnTo>
                  <a:lnTo>
                    <a:pt x="5783" y="4886"/>
                  </a:lnTo>
                  <a:lnTo>
                    <a:pt x="5649" y="3977"/>
                  </a:lnTo>
                  <a:lnTo>
                    <a:pt x="5540" y="3055"/>
                  </a:lnTo>
                  <a:lnTo>
                    <a:pt x="5358" y="1213"/>
                  </a:lnTo>
                  <a:lnTo>
                    <a:pt x="5310" y="292"/>
                  </a:lnTo>
                  <a:lnTo>
                    <a:pt x="5286"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8062447" y="1262487"/>
              <a:ext cx="53684" cy="132111"/>
            </a:xfrm>
            <a:custGeom>
              <a:avLst/>
              <a:gdLst/>
              <a:ahLst/>
              <a:cxnLst/>
              <a:rect l="l" t="t" r="r" b="b"/>
              <a:pathLst>
                <a:path w="1419" h="3492" extrusionOk="0">
                  <a:moveTo>
                    <a:pt x="0" y="0"/>
                  </a:moveTo>
                  <a:lnTo>
                    <a:pt x="218" y="146"/>
                  </a:lnTo>
                  <a:lnTo>
                    <a:pt x="643" y="485"/>
                  </a:lnTo>
                  <a:lnTo>
                    <a:pt x="824" y="679"/>
                  </a:lnTo>
                  <a:lnTo>
                    <a:pt x="982" y="873"/>
                  </a:lnTo>
                  <a:lnTo>
                    <a:pt x="1091" y="1103"/>
                  </a:lnTo>
                  <a:lnTo>
                    <a:pt x="1127" y="1224"/>
                  </a:lnTo>
                  <a:lnTo>
                    <a:pt x="1152" y="1346"/>
                  </a:lnTo>
                  <a:lnTo>
                    <a:pt x="1152" y="1406"/>
                  </a:lnTo>
                  <a:lnTo>
                    <a:pt x="1152" y="1467"/>
                  </a:lnTo>
                  <a:lnTo>
                    <a:pt x="1164" y="1528"/>
                  </a:lnTo>
                  <a:lnTo>
                    <a:pt x="1152" y="1588"/>
                  </a:lnTo>
                  <a:lnTo>
                    <a:pt x="1139" y="1709"/>
                  </a:lnTo>
                  <a:lnTo>
                    <a:pt x="1103" y="1831"/>
                  </a:lnTo>
                  <a:lnTo>
                    <a:pt x="1055" y="1940"/>
                  </a:lnTo>
                  <a:lnTo>
                    <a:pt x="1030" y="2000"/>
                  </a:lnTo>
                  <a:lnTo>
                    <a:pt x="1006" y="2073"/>
                  </a:lnTo>
                  <a:lnTo>
                    <a:pt x="885" y="2315"/>
                  </a:lnTo>
                  <a:lnTo>
                    <a:pt x="776" y="2558"/>
                  </a:lnTo>
                  <a:lnTo>
                    <a:pt x="643" y="2800"/>
                  </a:lnTo>
                  <a:lnTo>
                    <a:pt x="521" y="3043"/>
                  </a:lnTo>
                  <a:lnTo>
                    <a:pt x="388" y="3273"/>
                  </a:lnTo>
                  <a:lnTo>
                    <a:pt x="218" y="3491"/>
                  </a:lnTo>
                  <a:lnTo>
                    <a:pt x="436" y="3321"/>
                  </a:lnTo>
                  <a:lnTo>
                    <a:pt x="630" y="3103"/>
                  </a:lnTo>
                  <a:lnTo>
                    <a:pt x="800" y="2885"/>
                  </a:lnTo>
                  <a:lnTo>
                    <a:pt x="946" y="2655"/>
                  </a:lnTo>
                  <a:lnTo>
                    <a:pt x="1091" y="2412"/>
                  </a:lnTo>
                  <a:lnTo>
                    <a:pt x="1224" y="2170"/>
                  </a:lnTo>
                  <a:lnTo>
                    <a:pt x="1249" y="2109"/>
                  </a:lnTo>
                  <a:lnTo>
                    <a:pt x="1285" y="2049"/>
                  </a:lnTo>
                  <a:lnTo>
                    <a:pt x="1333" y="1903"/>
                  </a:lnTo>
                  <a:lnTo>
                    <a:pt x="1382" y="1758"/>
                  </a:lnTo>
                  <a:lnTo>
                    <a:pt x="1406" y="1612"/>
                  </a:lnTo>
                  <a:lnTo>
                    <a:pt x="1418" y="1540"/>
                  </a:lnTo>
                  <a:lnTo>
                    <a:pt x="1406" y="1467"/>
                  </a:lnTo>
                  <a:lnTo>
                    <a:pt x="1406" y="1382"/>
                  </a:lnTo>
                  <a:lnTo>
                    <a:pt x="1394" y="1309"/>
                  </a:lnTo>
                  <a:lnTo>
                    <a:pt x="1370" y="1164"/>
                  </a:lnTo>
                  <a:lnTo>
                    <a:pt x="1309" y="1018"/>
                  </a:lnTo>
                  <a:lnTo>
                    <a:pt x="1249" y="885"/>
                  </a:lnTo>
                  <a:lnTo>
                    <a:pt x="1079" y="655"/>
                  </a:lnTo>
                  <a:lnTo>
                    <a:pt x="970" y="546"/>
                  </a:lnTo>
                  <a:lnTo>
                    <a:pt x="752" y="364"/>
                  </a:lnTo>
                  <a:lnTo>
                    <a:pt x="267" y="8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8259172" y="1384911"/>
              <a:ext cx="51377" cy="55538"/>
            </a:xfrm>
            <a:custGeom>
              <a:avLst/>
              <a:gdLst/>
              <a:ahLst/>
              <a:cxnLst/>
              <a:rect l="l" t="t" r="r" b="b"/>
              <a:pathLst>
                <a:path w="1358" h="1468" extrusionOk="0">
                  <a:moveTo>
                    <a:pt x="1115" y="1"/>
                  </a:moveTo>
                  <a:lnTo>
                    <a:pt x="873" y="13"/>
                  </a:lnTo>
                  <a:lnTo>
                    <a:pt x="618" y="61"/>
                  </a:lnTo>
                  <a:lnTo>
                    <a:pt x="388" y="170"/>
                  </a:lnTo>
                  <a:lnTo>
                    <a:pt x="255" y="243"/>
                  </a:lnTo>
                  <a:lnTo>
                    <a:pt x="85" y="461"/>
                  </a:lnTo>
                  <a:lnTo>
                    <a:pt x="24" y="582"/>
                  </a:lnTo>
                  <a:lnTo>
                    <a:pt x="0" y="728"/>
                  </a:lnTo>
                  <a:lnTo>
                    <a:pt x="12" y="995"/>
                  </a:lnTo>
                  <a:lnTo>
                    <a:pt x="61" y="1128"/>
                  </a:lnTo>
                  <a:lnTo>
                    <a:pt x="121" y="1237"/>
                  </a:lnTo>
                  <a:lnTo>
                    <a:pt x="291" y="1395"/>
                  </a:lnTo>
                  <a:lnTo>
                    <a:pt x="400" y="1431"/>
                  </a:lnTo>
                  <a:lnTo>
                    <a:pt x="509" y="1467"/>
                  </a:lnTo>
                  <a:lnTo>
                    <a:pt x="727" y="1455"/>
                  </a:lnTo>
                  <a:lnTo>
                    <a:pt x="836" y="1419"/>
                  </a:lnTo>
                  <a:lnTo>
                    <a:pt x="933" y="1370"/>
                  </a:lnTo>
                  <a:lnTo>
                    <a:pt x="1091" y="1213"/>
                  </a:lnTo>
                  <a:lnTo>
                    <a:pt x="1139" y="1116"/>
                  </a:lnTo>
                  <a:lnTo>
                    <a:pt x="1164" y="1019"/>
                  </a:lnTo>
                  <a:lnTo>
                    <a:pt x="1127" y="813"/>
                  </a:lnTo>
                  <a:lnTo>
                    <a:pt x="1079" y="728"/>
                  </a:lnTo>
                  <a:lnTo>
                    <a:pt x="1091" y="813"/>
                  </a:lnTo>
                  <a:lnTo>
                    <a:pt x="1079" y="995"/>
                  </a:lnTo>
                  <a:lnTo>
                    <a:pt x="1042" y="1067"/>
                  </a:lnTo>
                  <a:lnTo>
                    <a:pt x="994" y="1140"/>
                  </a:lnTo>
                  <a:lnTo>
                    <a:pt x="861" y="1225"/>
                  </a:lnTo>
                  <a:lnTo>
                    <a:pt x="788" y="1249"/>
                  </a:lnTo>
                  <a:lnTo>
                    <a:pt x="630" y="1273"/>
                  </a:lnTo>
                  <a:lnTo>
                    <a:pt x="485" y="1225"/>
                  </a:lnTo>
                  <a:lnTo>
                    <a:pt x="364" y="1164"/>
                  </a:lnTo>
                  <a:lnTo>
                    <a:pt x="291" y="1031"/>
                  </a:lnTo>
                  <a:lnTo>
                    <a:pt x="291" y="1043"/>
                  </a:lnTo>
                  <a:lnTo>
                    <a:pt x="255" y="946"/>
                  </a:lnTo>
                  <a:lnTo>
                    <a:pt x="242" y="837"/>
                  </a:lnTo>
                  <a:lnTo>
                    <a:pt x="242" y="740"/>
                  </a:lnTo>
                  <a:lnTo>
                    <a:pt x="255" y="643"/>
                  </a:lnTo>
                  <a:lnTo>
                    <a:pt x="291" y="558"/>
                  </a:lnTo>
                  <a:lnTo>
                    <a:pt x="412" y="401"/>
                  </a:lnTo>
                  <a:lnTo>
                    <a:pt x="497" y="340"/>
                  </a:lnTo>
                  <a:lnTo>
                    <a:pt x="691" y="231"/>
                  </a:lnTo>
                  <a:lnTo>
                    <a:pt x="897" y="146"/>
                  </a:lnTo>
                  <a:lnTo>
                    <a:pt x="1127" y="85"/>
                  </a:lnTo>
                  <a:lnTo>
                    <a:pt x="1358" y="25"/>
                  </a:lnTo>
                  <a:lnTo>
                    <a:pt x="1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7465387" y="1966838"/>
              <a:ext cx="33066" cy="12863"/>
            </a:xfrm>
            <a:custGeom>
              <a:avLst/>
              <a:gdLst/>
              <a:ahLst/>
              <a:cxnLst/>
              <a:rect l="l" t="t" r="r" b="b"/>
              <a:pathLst>
                <a:path w="874" h="340" extrusionOk="0">
                  <a:moveTo>
                    <a:pt x="61" y="0"/>
                  </a:moveTo>
                  <a:lnTo>
                    <a:pt x="0" y="61"/>
                  </a:lnTo>
                  <a:lnTo>
                    <a:pt x="0" y="97"/>
                  </a:lnTo>
                  <a:lnTo>
                    <a:pt x="0" y="231"/>
                  </a:lnTo>
                  <a:lnTo>
                    <a:pt x="0" y="279"/>
                  </a:lnTo>
                  <a:lnTo>
                    <a:pt x="61" y="328"/>
                  </a:lnTo>
                  <a:lnTo>
                    <a:pt x="97" y="340"/>
                  </a:lnTo>
                  <a:lnTo>
                    <a:pt x="776" y="340"/>
                  </a:lnTo>
                  <a:lnTo>
                    <a:pt x="813" y="328"/>
                  </a:lnTo>
                  <a:lnTo>
                    <a:pt x="873" y="279"/>
                  </a:lnTo>
                  <a:lnTo>
                    <a:pt x="873" y="231"/>
                  </a:lnTo>
                  <a:lnTo>
                    <a:pt x="873" y="97"/>
                  </a:lnTo>
                  <a:lnTo>
                    <a:pt x="873"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7795998" y="2203438"/>
              <a:ext cx="33066" cy="12901"/>
            </a:xfrm>
            <a:custGeom>
              <a:avLst/>
              <a:gdLst/>
              <a:ahLst/>
              <a:cxnLst/>
              <a:rect l="l" t="t" r="r" b="b"/>
              <a:pathLst>
                <a:path w="874" h="341" extrusionOk="0">
                  <a:moveTo>
                    <a:pt x="98" y="1"/>
                  </a:moveTo>
                  <a:lnTo>
                    <a:pt x="1" y="98"/>
                  </a:lnTo>
                  <a:lnTo>
                    <a:pt x="1" y="170"/>
                  </a:lnTo>
                  <a:lnTo>
                    <a:pt x="1" y="231"/>
                  </a:lnTo>
                  <a:lnTo>
                    <a:pt x="98" y="328"/>
                  </a:lnTo>
                  <a:lnTo>
                    <a:pt x="170" y="340"/>
                  </a:lnTo>
                  <a:lnTo>
                    <a:pt x="704" y="340"/>
                  </a:lnTo>
                  <a:lnTo>
                    <a:pt x="776" y="328"/>
                  </a:lnTo>
                  <a:lnTo>
                    <a:pt x="861" y="231"/>
                  </a:lnTo>
                  <a:lnTo>
                    <a:pt x="873" y="170"/>
                  </a:lnTo>
                  <a:lnTo>
                    <a:pt x="861" y="98"/>
                  </a:lnTo>
                  <a:lnTo>
                    <a:pt x="7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8288946" y="1853570"/>
              <a:ext cx="33066" cy="12863"/>
            </a:xfrm>
            <a:custGeom>
              <a:avLst/>
              <a:gdLst/>
              <a:ahLst/>
              <a:cxnLst/>
              <a:rect l="l" t="t" r="r" b="b"/>
              <a:pathLst>
                <a:path w="874" h="340" extrusionOk="0">
                  <a:moveTo>
                    <a:pt x="62" y="0"/>
                  </a:moveTo>
                  <a:lnTo>
                    <a:pt x="13" y="61"/>
                  </a:lnTo>
                  <a:lnTo>
                    <a:pt x="1" y="97"/>
                  </a:lnTo>
                  <a:lnTo>
                    <a:pt x="1" y="231"/>
                  </a:lnTo>
                  <a:lnTo>
                    <a:pt x="13" y="279"/>
                  </a:lnTo>
                  <a:lnTo>
                    <a:pt x="62" y="328"/>
                  </a:lnTo>
                  <a:lnTo>
                    <a:pt x="98" y="340"/>
                  </a:lnTo>
                  <a:lnTo>
                    <a:pt x="777" y="340"/>
                  </a:lnTo>
                  <a:lnTo>
                    <a:pt x="813" y="328"/>
                  </a:lnTo>
                  <a:lnTo>
                    <a:pt x="874" y="279"/>
                  </a:lnTo>
                  <a:lnTo>
                    <a:pt x="874" y="231"/>
                  </a:lnTo>
                  <a:lnTo>
                    <a:pt x="874" y="97"/>
                  </a:lnTo>
                  <a:lnTo>
                    <a:pt x="874"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8216498" y="2335054"/>
              <a:ext cx="33520" cy="12863"/>
            </a:xfrm>
            <a:custGeom>
              <a:avLst/>
              <a:gdLst/>
              <a:ahLst/>
              <a:cxnLst/>
              <a:rect l="l" t="t" r="r" b="b"/>
              <a:pathLst>
                <a:path w="886" h="340" extrusionOk="0">
                  <a:moveTo>
                    <a:pt x="170" y="1"/>
                  </a:moveTo>
                  <a:lnTo>
                    <a:pt x="110" y="13"/>
                  </a:lnTo>
                  <a:lnTo>
                    <a:pt x="13" y="110"/>
                  </a:lnTo>
                  <a:lnTo>
                    <a:pt x="1" y="170"/>
                  </a:lnTo>
                  <a:lnTo>
                    <a:pt x="13" y="243"/>
                  </a:lnTo>
                  <a:lnTo>
                    <a:pt x="110" y="340"/>
                  </a:lnTo>
                  <a:lnTo>
                    <a:pt x="777" y="340"/>
                  </a:lnTo>
                  <a:lnTo>
                    <a:pt x="874" y="243"/>
                  </a:lnTo>
                  <a:lnTo>
                    <a:pt x="886" y="170"/>
                  </a:lnTo>
                  <a:lnTo>
                    <a:pt x="874" y="110"/>
                  </a:lnTo>
                  <a:lnTo>
                    <a:pt x="777" y="13"/>
                  </a:lnTo>
                  <a:lnTo>
                    <a:pt x="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7561215" y="2055780"/>
              <a:ext cx="12901" cy="33520"/>
            </a:xfrm>
            <a:custGeom>
              <a:avLst/>
              <a:gdLst/>
              <a:ahLst/>
              <a:cxnLst/>
              <a:rect l="l" t="t" r="r" b="b"/>
              <a:pathLst>
                <a:path w="341" h="886" extrusionOk="0">
                  <a:moveTo>
                    <a:pt x="170" y="1"/>
                  </a:moveTo>
                  <a:lnTo>
                    <a:pt x="110" y="13"/>
                  </a:lnTo>
                  <a:lnTo>
                    <a:pt x="13" y="98"/>
                  </a:lnTo>
                  <a:lnTo>
                    <a:pt x="1" y="170"/>
                  </a:lnTo>
                  <a:lnTo>
                    <a:pt x="1" y="716"/>
                  </a:lnTo>
                  <a:lnTo>
                    <a:pt x="13" y="777"/>
                  </a:lnTo>
                  <a:lnTo>
                    <a:pt x="110" y="874"/>
                  </a:lnTo>
                  <a:lnTo>
                    <a:pt x="170" y="886"/>
                  </a:lnTo>
                  <a:lnTo>
                    <a:pt x="243" y="874"/>
                  </a:lnTo>
                  <a:lnTo>
                    <a:pt x="328" y="777"/>
                  </a:lnTo>
                  <a:lnTo>
                    <a:pt x="340" y="716"/>
                  </a:lnTo>
                  <a:lnTo>
                    <a:pt x="340" y="170"/>
                  </a:lnTo>
                  <a:lnTo>
                    <a:pt x="328" y="98"/>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7776288" y="1998919"/>
              <a:ext cx="12863" cy="33066"/>
            </a:xfrm>
            <a:custGeom>
              <a:avLst/>
              <a:gdLst/>
              <a:ahLst/>
              <a:cxnLst/>
              <a:rect l="l" t="t" r="r" b="b"/>
              <a:pathLst>
                <a:path w="340" h="874" extrusionOk="0">
                  <a:moveTo>
                    <a:pt x="97" y="1"/>
                  </a:moveTo>
                  <a:lnTo>
                    <a:pt x="1" y="98"/>
                  </a:lnTo>
                  <a:lnTo>
                    <a:pt x="1" y="170"/>
                  </a:lnTo>
                  <a:lnTo>
                    <a:pt x="1" y="704"/>
                  </a:lnTo>
                  <a:lnTo>
                    <a:pt x="1" y="777"/>
                  </a:lnTo>
                  <a:lnTo>
                    <a:pt x="97" y="861"/>
                  </a:lnTo>
                  <a:lnTo>
                    <a:pt x="170" y="873"/>
                  </a:lnTo>
                  <a:lnTo>
                    <a:pt x="231" y="861"/>
                  </a:lnTo>
                  <a:lnTo>
                    <a:pt x="328" y="777"/>
                  </a:lnTo>
                  <a:lnTo>
                    <a:pt x="340" y="704"/>
                  </a:lnTo>
                  <a:lnTo>
                    <a:pt x="340" y="170"/>
                  </a:lnTo>
                  <a:lnTo>
                    <a:pt x="328" y="98"/>
                  </a:lnTo>
                  <a:lnTo>
                    <a:pt x="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8075726" y="1886105"/>
              <a:ext cx="12863" cy="33520"/>
            </a:xfrm>
            <a:custGeom>
              <a:avLst/>
              <a:gdLst/>
              <a:ahLst/>
              <a:cxnLst/>
              <a:rect l="l" t="t" r="r" b="b"/>
              <a:pathLst>
                <a:path w="340" h="886" extrusionOk="0">
                  <a:moveTo>
                    <a:pt x="170" y="1"/>
                  </a:moveTo>
                  <a:lnTo>
                    <a:pt x="110" y="13"/>
                  </a:lnTo>
                  <a:lnTo>
                    <a:pt x="13" y="110"/>
                  </a:lnTo>
                  <a:lnTo>
                    <a:pt x="1" y="171"/>
                  </a:lnTo>
                  <a:lnTo>
                    <a:pt x="1" y="716"/>
                  </a:lnTo>
                  <a:lnTo>
                    <a:pt x="13" y="777"/>
                  </a:lnTo>
                  <a:lnTo>
                    <a:pt x="110" y="874"/>
                  </a:lnTo>
                  <a:lnTo>
                    <a:pt x="170" y="886"/>
                  </a:lnTo>
                  <a:lnTo>
                    <a:pt x="243" y="874"/>
                  </a:lnTo>
                  <a:lnTo>
                    <a:pt x="328" y="777"/>
                  </a:lnTo>
                  <a:lnTo>
                    <a:pt x="340" y="716"/>
                  </a:lnTo>
                  <a:lnTo>
                    <a:pt x="340" y="171"/>
                  </a:lnTo>
                  <a:lnTo>
                    <a:pt x="328" y="110"/>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8177985" y="1643528"/>
              <a:ext cx="12863" cy="33066"/>
            </a:xfrm>
            <a:custGeom>
              <a:avLst/>
              <a:gdLst/>
              <a:ahLst/>
              <a:cxnLst/>
              <a:rect l="l" t="t" r="r" b="b"/>
              <a:pathLst>
                <a:path w="340" h="874" extrusionOk="0">
                  <a:moveTo>
                    <a:pt x="98" y="1"/>
                  </a:moveTo>
                  <a:lnTo>
                    <a:pt x="13" y="98"/>
                  </a:lnTo>
                  <a:lnTo>
                    <a:pt x="1" y="171"/>
                  </a:lnTo>
                  <a:lnTo>
                    <a:pt x="1" y="704"/>
                  </a:lnTo>
                  <a:lnTo>
                    <a:pt x="13" y="777"/>
                  </a:lnTo>
                  <a:lnTo>
                    <a:pt x="98" y="861"/>
                  </a:lnTo>
                  <a:lnTo>
                    <a:pt x="170" y="874"/>
                  </a:lnTo>
                  <a:lnTo>
                    <a:pt x="243" y="861"/>
                  </a:lnTo>
                  <a:lnTo>
                    <a:pt x="328" y="777"/>
                  </a:lnTo>
                  <a:lnTo>
                    <a:pt x="340" y="704"/>
                  </a:lnTo>
                  <a:lnTo>
                    <a:pt x="340" y="171"/>
                  </a:lnTo>
                  <a:lnTo>
                    <a:pt x="328" y="98"/>
                  </a:lnTo>
                  <a:lnTo>
                    <a:pt x="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7594242" y="1894844"/>
              <a:ext cx="33066" cy="16079"/>
            </a:xfrm>
            <a:custGeom>
              <a:avLst/>
              <a:gdLst/>
              <a:ahLst/>
              <a:cxnLst/>
              <a:rect l="l" t="t" r="r" b="b"/>
              <a:pathLst>
                <a:path w="874" h="425" extrusionOk="0">
                  <a:moveTo>
                    <a:pt x="122" y="0"/>
                  </a:moveTo>
                  <a:lnTo>
                    <a:pt x="25" y="73"/>
                  </a:lnTo>
                  <a:lnTo>
                    <a:pt x="0" y="146"/>
                  </a:lnTo>
                  <a:lnTo>
                    <a:pt x="0" y="206"/>
                  </a:lnTo>
                  <a:lnTo>
                    <a:pt x="73" y="315"/>
                  </a:lnTo>
                  <a:lnTo>
                    <a:pt x="146" y="340"/>
                  </a:lnTo>
                  <a:lnTo>
                    <a:pt x="667" y="425"/>
                  </a:lnTo>
                  <a:lnTo>
                    <a:pt x="740" y="425"/>
                  </a:lnTo>
                  <a:lnTo>
                    <a:pt x="849" y="352"/>
                  </a:lnTo>
                  <a:lnTo>
                    <a:pt x="861" y="291"/>
                  </a:lnTo>
                  <a:lnTo>
                    <a:pt x="873" y="218"/>
                  </a:lnTo>
                  <a:lnTo>
                    <a:pt x="788" y="109"/>
                  </a:lnTo>
                  <a:lnTo>
                    <a:pt x="728" y="85"/>
                  </a:lnTo>
                  <a:lnTo>
                    <a:pt x="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7888194" y="1860909"/>
              <a:ext cx="33028" cy="16079"/>
            </a:xfrm>
            <a:custGeom>
              <a:avLst/>
              <a:gdLst/>
              <a:ahLst/>
              <a:cxnLst/>
              <a:rect l="l" t="t" r="r" b="b"/>
              <a:pathLst>
                <a:path w="873" h="425" extrusionOk="0">
                  <a:moveTo>
                    <a:pt x="133" y="0"/>
                  </a:moveTo>
                  <a:lnTo>
                    <a:pt x="24" y="73"/>
                  </a:lnTo>
                  <a:lnTo>
                    <a:pt x="12" y="134"/>
                  </a:lnTo>
                  <a:lnTo>
                    <a:pt x="0" y="206"/>
                  </a:lnTo>
                  <a:lnTo>
                    <a:pt x="85" y="315"/>
                  </a:lnTo>
                  <a:lnTo>
                    <a:pt x="146" y="328"/>
                  </a:lnTo>
                  <a:lnTo>
                    <a:pt x="679" y="425"/>
                  </a:lnTo>
                  <a:lnTo>
                    <a:pt x="752" y="425"/>
                  </a:lnTo>
                  <a:lnTo>
                    <a:pt x="849" y="340"/>
                  </a:lnTo>
                  <a:lnTo>
                    <a:pt x="873" y="279"/>
                  </a:lnTo>
                  <a:lnTo>
                    <a:pt x="873" y="206"/>
                  </a:lnTo>
                  <a:lnTo>
                    <a:pt x="800" y="109"/>
                  </a:lnTo>
                  <a:lnTo>
                    <a:pt x="727" y="85"/>
                  </a:lnTo>
                  <a:lnTo>
                    <a:pt x="2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8008310" y="1705459"/>
              <a:ext cx="33066" cy="16079"/>
            </a:xfrm>
            <a:custGeom>
              <a:avLst/>
              <a:gdLst/>
              <a:ahLst/>
              <a:cxnLst/>
              <a:rect l="l" t="t" r="r" b="b"/>
              <a:pathLst>
                <a:path w="874" h="425" extrusionOk="0">
                  <a:moveTo>
                    <a:pt x="134" y="0"/>
                  </a:moveTo>
                  <a:lnTo>
                    <a:pt x="25" y="73"/>
                  </a:lnTo>
                  <a:lnTo>
                    <a:pt x="1" y="146"/>
                  </a:lnTo>
                  <a:lnTo>
                    <a:pt x="1" y="206"/>
                  </a:lnTo>
                  <a:lnTo>
                    <a:pt x="74" y="315"/>
                  </a:lnTo>
                  <a:lnTo>
                    <a:pt x="146" y="340"/>
                  </a:lnTo>
                  <a:lnTo>
                    <a:pt x="680" y="424"/>
                  </a:lnTo>
                  <a:lnTo>
                    <a:pt x="740" y="424"/>
                  </a:lnTo>
                  <a:lnTo>
                    <a:pt x="849" y="352"/>
                  </a:lnTo>
                  <a:lnTo>
                    <a:pt x="874" y="291"/>
                  </a:lnTo>
                  <a:lnTo>
                    <a:pt x="874" y="218"/>
                  </a:lnTo>
                  <a:lnTo>
                    <a:pt x="789" y="109"/>
                  </a:lnTo>
                  <a:lnTo>
                    <a:pt x="728" y="97"/>
                  </a:lnTo>
                  <a:lnTo>
                    <a:pt x="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7649249" y="1762774"/>
              <a:ext cx="25272" cy="28942"/>
            </a:xfrm>
            <a:custGeom>
              <a:avLst/>
              <a:gdLst/>
              <a:ahLst/>
              <a:cxnLst/>
              <a:rect l="l" t="t" r="r" b="b"/>
              <a:pathLst>
                <a:path w="668" h="765" extrusionOk="0">
                  <a:moveTo>
                    <a:pt x="122" y="0"/>
                  </a:moveTo>
                  <a:lnTo>
                    <a:pt x="74" y="25"/>
                  </a:lnTo>
                  <a:lnTo>
                    <a:pt x="25" y="85"/>
                  </a:lnTo>
                  <a:lnTo>
                    <a:pt x="1" y="206"/>
                  </a:lnTo>
                  <a:lnTo>
                    <a:pt x="37" y="267"/>
                  </a:lnTo>
                  <a:lnTo>
                    <a:pt x="365" y="703"/>
                  </a:lnTo>
                  <a:lnTo>
                    <a:pt x="413" y="740"/>
                  </a:lnTo>
                  <a:lnTo>
                    <a:pt x="546" y="764"/>
                  </a:lnTo>
                  <a:lnTo>
                    <a:pt x="607" y="728"/>
                  </a:lnTo>
                  <a:lnTo>
                    <a:pt x="656" y="679"/>
                  </a:lnTo>
                  <a:lnTo>
                    <a:pt x="668" y="546"/>
                  </a:lnTo>
                  <a:lnTo>
                    <a:pt x="631" y="485"/>
                  </a:lnTo>
                  <a:lnTo>
                    <a:pt x="304" y="61"/>
                  </a:lnTo>
                  <a:lnTo>
                    <a:pt x="256" y="13"/>
                  </a:lnTo>
                  <a:lnTo>
                    <a:pt x="1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7561669" y="1684349"/>
              <a:ext cx="24818" cy="28942"/>
            </a:xfrm>
            <a:custGeom>
              <a:avLst/>
              <a:gdLst/>
              <a:ahLst/>
              <a:cxnLst/>
              <a:rect l="l" t="t" r="r" b="b"/>
              <a:pathLst>
                <a:path w="656" h="765" extrusionOk="0">
                  <a:moveTo>
                    <a:pt x="122" y="1"/>
                  </a:moveTo>
                  <a:lnTo>
                    <a:pt x="61" y="37"/>
                  </a:lnTo>
                  <a:lnTo>
                    <a:pt x="13" y="86"/>
                  </a:lnTo>
                  <a:lnTo>
                    <a:pt x="1" y="219"/>
                  </a:lnTo>
                  <a:lnTo>
                    <a:pt x="25" y="279"/>
                  </a:lnTo>
                  <a:lnTo>
                    <a:pt x="364" y="704"/>
                  </a:lnTo>
                  <a:lnTo>
                    <a:pt x="413" y="752"/>
                  </a:lnTo>
                  <a:lnTo>
                    <a:pt x="534" y="764"/>
                  </a:lnTo>
                  <a:lnTo>
                    <a:pt x="595" y="740"/>
                  </a:lnTo>
                  <a:lnTo>
                    <a:pt x="643" y="679"/>
                  </a:lnTo>
                  <a:lnTo>
                    <a:pt x="655" y="558"/>
                  </a:lnTo>
                  <a:lnTo>
                    <a:pt x="631" y="498"/>
                  </a:lnTo>
                  <a:lnTo>
                    <a:pt x="292" y="73"/>
                  </a:lnTo>
                  <a:lnTo>
                    <a:pt x="243" y="25"/>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7837727" y="1699027"/>
              <a:ext cx="25272" cy="28942"/>
            </a:xfrm>
            <a:custGeom>
              <a:avLst/>
              <a:gdLst/>
              <a:ahLst/>
              <a:cxnLst/>
              <a:rect l="l" t="t" r="r" b="b"/>
              <a:pathLst>
                <a:path w="668" h="765" extrusionOk="0">
                  <a:moveTo>
                    <a:pt x="546" y="1"/>
                  </a:moveTo>
                  <a:lnTo>
                    <a:pt x="413" y="25"/>
                  </a:lnTo>
                  <a:lnTo>
                    <a:pt x="364" y="61"/>
                  </a:lnTo>
                  <a:lnTo>
                    <a:pt x="37" y="498"/>
                  </a:lnTo>
                  <a:lnTo>
                    <a:pt x="1" y="558"/>
                  </a:lnTo>
                  <a:lnTo>
                    <a:pt x="13" y="679"/>
                  </a:lnTo>
                  <a:lnTo>
                    <a:pt x="61" y="728"/>
                  </a:lnTo>
                  <a:lnTo>
                    <a:pt x="122" y="764"/>
                  </a:lnTo>
                  <a:lnTo>
                    <a:pt x="255" y="752"/>
                  </a:lnTo>
                  <a:lnTo>
                    <a:pt x="304" y="704"/>
                  </a:lnTo>
                  <a:lnTo>
                    <a:pt x="631" y="279"/>
                  </a:lnTo>
                  <a:lnTo>
                    <a:pt x="667" y="219"/>
                  </a:lnTo>
                  <a:lnTo>
                    <a:pt x="655" y="85"/>
                  </a:lnTo>
                  <a:lnTo>
                    <a:pt x="607" y="37"/>
                  </a:lnTo>
                  <a:lnTo>
                    <a:pt x="5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8172046" y="1776999"/>
              <a:ext cx="25234" cy="28904"/>
            </a:xfrm>
            <a:custGeom>
              <a:avLst/>
              <a:gdLst/>
              <a:ahLst/>
              <a:cxnLst/>
              <a:rect l="l" t="t" r="r" b="b"/>
              <a:pathLst>
                <a:path w="667" h="764" extrusionOk="0">
                  <a:moveTo>
                    <a:pt x="545" y="0"/>
                  </a:moveTo>
                  <a:lnTo>
                    <a:pt x="412" y="24"/>
                  </a:lnTo>
                  <a:lnTo>
                    <a:pt x="364" y="73"/>
                  </a:lnTo>
                  <a:lnTo>
                    <a:pt x="36" y="497"/>
                  </a:lnTo>
                  <a:lnTo>
                    <a:pt x="0" y="558"/>
                  </a:lnTo>
                  <a:lnTo>
                    <a:pt x="24" y="691"/>
                  </a:lnTo>
                  <a:lnTo>
                    <a:pt x="73" y="740"/>
                  </a:lnTo>
                  <a:lnTo>
                    <a:pt x="133" y="764"/>
                  </a:lnTo>
                  <a:lnTo>
                    <a:pt x="255" y="752"/>
                  </a:lnTo>
                  <a:lnTo>
                    <a:pt x="315" y="703"/>
                  </a:lnTo>
                  <a:lnTo>
                    <a:pt x="630" y="279"/>
                  </a:lnTo>
                  <a:lnTo>
                    <a:pt x="667" y="218"/>
                  </a:lnTo>
                  <a:lnTo>
                    <a:pt x="655" y="85"/>
                  </a:lnTo>
                  <a:lnTo>
                    <a:pt x="606" y="37"/>
                  </a:lnTo>
                  <a:lnTo>
                    <a:pt x="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7985384" y="2391461"/>
              <a:ext cx="25272" cy="28942"/>
            </a:xfrm>
            <a:custGeom>
              <a:avLst/>
              <a:gdLst/>
              <a:ahLst/>
              <a:cxnLst/>
              <a:rect l="l" t="t" r="r" b="b"/>
              <a:pathLst>
                <a:path w="668" h="765" extrusionOk="0">
                  <a:moveTo>
                    <a:pt x="534" y="0"/>
                  </a:moveTo>
                  <a:lnTo>
                    <a:pt x="413" y="25"/>
                  </a:lnTo>
                  <a:lnTo>
                    <a:pt x="364" y="73"/>
                  </a:lnTo>
                  <a:lnTo>
                    <a:pt x="37" y="497"/>
                  </a:lnTo>
                  <a:lnTo>
                    <a:pt x="1" y="558"/>
                  </a:lnTo>
                  <a:lnTo>
                    <a:pt x="13" y="691"/>
                  </a:lnTo>
                  <a:lnTo>
                    <a:pt x="61" y="740"/>
                  </a:lnTo>
                  <a:lnTo>
                    <a:pt x="122" y="764"/>
                  </a:lnTo>
                  <a:lnTo>
                    <a:pt x="255" y="752"/>
                  </a:lnTo>
                  <a:lnTo>
                    <a:pt x="304" y="703"/>
                  </a:lnTo>
                  <a:lnTo>
                    <a:pt x="631" y="279"/>
                  </a:lnTo>
                  <a:lnTo>
                    <a:pt x="667" y="219"/>
                  </a:lnTo>
                  <a:lnTo>
                    <a:pt x="643" y="85"/>
                  </a:lnTo>
                  <a:lnTo>
                    <a:pt x="595" y="37"/>
                  </a:lnTo>
                  <a:lnTo>
                    <a:pt x="5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7657988" y="1579328"/>
              <a:ext cx="28904" cy="25272"/>
            </a:xfrm>
            <a:custGeom>
              <a:avLst/>
              <a:gdLst/>
              <a:ahLst/>
              <a:cxnLst/>
              <a:rect l="l" t="t" r="r" b="b"/>
              <a:pathLst>
                <a:path w="764" h="668" extrusionOk="0">
                  <a:moveTo>
                    <a:pt x="558" y="1"/>
                  </a:moveTo>
                  <a:lnTo>
                    <a:pt x="497" y="25"/>
                  </a:lnTo>
                  <a:lnTo>
                    <a:pt x="73" y="365"/>
                  </a:lnTo>
                  <a:lnTo>
                    <a:pt x="25" y="413"/>
                  </a:lnTo>
                  <a:lnTo>
                    <a:pt x="0" y="534"/>
                  </a:lnTo>
                  <a:lnTo>
                    <a:pt x="37" y="595"/>
                  </a:lnTo>
                  <a:lnTo>
                    <a:pt x="85" y="643"/>
                  </a:lnTo>
                  <a:lnTo>
                    <a:pt x="218" y="668"/>
                  </a:lnTo>
                  <a:lnTo>
                    <a:pt x="279" y="631"/>
                  </a:lnTo>
                  <a:lnTo>
                    <a:pt x="703" y="304"/>
                  </a:lnTo>
                  <a:lnTo>
                    <a:pt x="752" y="243"/>
                  </a:lnTo>
                  <a:lnTo>
                    <a:pt x="764" y="122"/>
                  </a:lnTo>
                  <a:lnTo>
                    <a:pt x="728" y="62"/>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7442915" y="1802648"/>
              <a:ext cx="28942" cy="25726"/>
            </a:xfrm>
            <a:custGeom>
              <a:avLst/>
              <a:gdLst/>
              <a:ahLst/>
              <a:cxnLst/>
              <a:rect l="l" t="t" r="r" b="b"/>
              <a:pathLst>
                <a:path w="765" h="680" extrusionOk="0">
                  <a:moveTo>
                    <a:pt x="558" y="1"/>
                  </a:moveTo>
                  <a:lnTo>
                    <a:pt x="497" y="37"/>
                  </a:lnTo>
                  <a:lnTo>
                    <a:pt x="73" y="365"/>
                  </a:lnTo>
                  <a:lnTo>
                    <a:pt x="25" y="413"/>
                  </a:lnTo>
                  <a:lnTo>
                    <a:pt x="0" y="546"/>
                  </a:lnTo>
                  <a:lnTo>
                    <a:pt x="37" y="607"/>
                  </a:lnTo>
                  <a:lnTo>
                    <a:pt x="85" y="655"/>
                  </a:lnTo>
                  <a:lnTo>
                    <a:pt x="219" y="680"/>
                  </a:lnTo>
                  <a:lnTo>
                    <a:pt x="279" y="643"/>
                  </a:lnTo>
                  <a:lnTo>
                    <a:pt x="704" y="316"/>
                  </a:lnTo>
                  <a:lnTo>
                    <a:pt x="752" y="268"/>
                  </a:lnTo>
                  <a:lnTo>
                    <a:pt x="764" y="134"/>
                  </a:lnTo>
                  <a:lnTo>
                    <a:pt x="728" y="74"/>
                  </a:lnTo>
                  <a:lnTo>
                    <a:pt x="679" y="25"/>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7748785" y="1828336"/>
              <a:ext cx="28904" cy="25272"/>
            </a:xfrm>
            <a:custGeom>
              <a:avLst/>
              <a:gdLst/>
              <a:ahLst/>
              <a:cxnLst/>
              <a:rect l="l" t="t" r="r" b="b"/>
              <a:pathLst>
                <a:path w="764" h="668" extrusionOk="0">
                  <a:moveTo>
                    <a:pt x="558" y="1"/>
                  </a:moveTo>
                  <a:lnTo>
                    <a:pt x="497" y="25"/>
                  </a:lnTo>
                  <a:lnTo>
                    <a:pt x="73" y="364"/>
                  </a:lnTo>
                  <a:lnTo>
                    <a:pt x="24" y="413"/>
                  </a:lnTo>
                  <a:lnTo>
                    <a:pt x="0" y="534"/>
                  </a:lnTo>
                  <a:lnTo>
                    <a:pt x="37" y="595"/>
                  </a:lnTo>
                  <a:lnTo>
                    <a:pt x="85" y="643"/>
                  </a:lnTo>
                  <a:lnTo>
                    <a:pt x="218" y="667"/>
                  </a:lnTo>
                  <a:lnTo>
                    <a:pt x="279" y="631"/>
                  </a:lnTo>
                  <a:lnTo>
                    <a:pt x="703" y="304"/>
                  </a:lnTo>
                  <a:lnTo>
                    <a:pt x="752" y="243"/>
                  </a:lnTo>
                  <a:lnTo>
                    <a:pt x="764" y="122"/>
                  </a:lnTo>
                  <a:lnTo>
                    <a:pt x="728" y="61"/>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7338348" y="1937481"/>
              <a:ext cx="17025" cy="33066"/>
            </a:xfrm>
            <a:custGeom>
              <a:avLst/>
              <a:gdLst/>
              <a:ahLst/>
              <a:cxnLst/>
              <a:rect l="l" t="t" r="r" b="b"/>
              <a:pathLst>
                <a:path w="450" h="874" extrusionOk="0">
                  <a:moveTo>
                    <a:pt x="146" y="1"/>
                  </a:moveTo>
                  <a:lnTo>
                    <a:pt x="74" y="25"/>
                  </a:lnTo>
                  <a:lnTo>
                    <a:pt x="1" y="134"/>
                  </a:lnTo>
                  <a:lnTo>
                    <a:pt x="13" y="207"/>
                  </a:lnTo>
                  <a:lnTo>
                    <a:pt x="110" y="740"/>
                  </a:lnTo>
                  <a:lnTo>
                    <a:pt x="134" y="801"/>
                  </a:lnTo>
                  <a:lnTo>
                    <a:pt x="243" y="873"/>
                  </a:lnTo>
                  <a:lnTo>
                    <a:pt x="316" y="873"/>
                  </a:lnTo>
                  <a:lnTo>
                    <a:pt x="377" y="849"/>
                  </a:lnTo>
                  <a:lnTo>
                    <a:pt x="449" y="740"/>
                  </a:lnTo>
                  <a:lnTo>
                    <a:pt x="449" y="667"/>
                  </a:lnTo>
                  <a:lnTo>
                    <a:pt x="340" y="134"/>
                  </a:lnTo>
                  <a:lnTo>
                    <a:pt x="316" y="73"/>
                  </a:lnTo>
                  <a:lnTo>
                    <a:pt x="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7346142" y="2103940"/>
              <a:ext cx="31704" cy="22056"/>
            </a:xfrm>
            <a:custGeom>
              <a:avLst/>
              <a:gdLst/>
              <a:ahLst/>
              <a:cxnLst/>
              <a:rect l="l" t="t" r="r" b="b"/>
              <a:pathLst>
                <a:path w="838" h="583" extrusionOk="0">
                  <a:moveTo>
                    <a:pt x="655" y="1"/>
                  </a:moveTo>
                  <a:lnTo>
                    <a:pt x="595" y="25"/>
                  </a:lnTo>
                  <a:lnTo>
                    <a:pt x="110" y="255"/>
                  </a:lnTo>
                  <a:lnTo>
                    <a:pt x="49" y="291"/>
                  </a:lnTo>
                  <a:lnTo>
                    <a:pt x="1" y="413"/>
                  </a:lnTo>
                  <a:lnTo>
                    <a:pt x="25" y="485"/>
                  </a:lnTo>
                  <a:lnTo>
                    <a:pt x="62" y="534"/>
                  </a:lnTo>
                  <a:lnTo>
                    <a:pt x="183" y="582"/>
                  </a:lnTo>
                  <a:lnTo>
                    <a:pt x="243" y="558"/>
                  </a:lnTo>
                  <a:lnTo>
                    <a:pt x="740" y="340"/>
                  </a:lnTo>
                  <a:lnTo>
                    <a:pt x="789" y="291"/>
                  </a:lnTo>
                  <a:lnTo>
                    <a:pt x="837" y="170"/>
                  </a:lnTo>
                  <a:lnTo>
                    <a:pt x="813" y="110"/>
                  </a:lnTo>
                  <a:lnTo>
                    <a:pt x="777" y="49"/>
                  </a:lnTo>
                  <a:lnTo>
                    <a:pt x="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8104630" y="2162655"/>
              <a:ext cx="31212" cy="22019"/>
            </a:xfrm>
            <a:custGeom>
              <a:avLst/>
              <a:gdLst/>
              <a:ahLst/>
              <a:cxnLst/>
              <a:rect l="l" t="t" r="r" b="b"/>
              <a:pathLst>
                <a:path w="825" h="582" extrusionOk="0">
                  <a:moveTo>
                    <a:pt x="655" y="0"/>
                  </a:moveTo>
                  <a:lnTo>
                    <a:pt x="582" y="24"/>
                  </a:lnTo>
                  <a:lnTo>
                    <a:pt x="97" y="255"/>
                  </a:lnTo>
                  <a:lnTo>
                    <a:pt x="37" y="291"/>
                  </a:lnTo>
                  <a:lnTo>
                    <a:pt x="0" y="412"/>
                  </a:lnTo>
                  <a:lnTo>
                    <a:pt x="12" y="485"/>
                  </a:lnTo>
                  <a:lnTo>
                    <a:pt x="49" y="533"/>
                  </a:lnTo>
                  <a:lnTo>
                    <a:pt x="170" y="582"/>
                  </a:lnTo>
                  <a:lnTo>
                    <a:pt x="243" y="558"/>
                  </a:lnTo>
                  <a:lnTo>
                    <a:pt x="728" y="339"/>
                  </a:lnTo>
                  <a:lnTo>
                    <a:pt x="788" y="291"/>
                  </a:lnTo>
                  <a:lnTo>
                    <a:pt x="824" y="170"/>
                  </a:lnTo>
                  <a:lnTo>
                    <a:pt x="812" y="109"/>
                  </a:lnTo>
                  <a:lnTo>
                    <a:pt x="776" y="48"/>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8333436" y="1993888"/>
              <a:ext cx="31704" cy="21602"/>
            </a:xfrm>
            <a:custGeom>
              <a:avLst/>
              <a:gdLst/>
              <a:ahLst/>
              <a:cxnLst/>
              <a:rect l="l" t="t" r="r" b="b"/>
              <a:pathLst>
                <a:path w="838" h="571" extrusionOk="0">
                  <a:moveTo>
                    <a:pt x="655" y="0"/>
                  </a:moveTo>
                  <a:lnTo>
                    <a:pt x="595" y="13"/>
                  </a:lnTo>
                  <a:lnTo>
                    <a:pt x="110" y="243"/>
                  </a:lnTo>
                  <a:lnTo>
                    <a:pt x="49" y="279"/>
                  </a:lnTo>
                  <a:lnTo>
                    <a:pt x="1" y="400"/>
                  </a:lnTo>
                  <a:lnTo>
                    <a:pt x="25" y="473"/>
                  </a:lnTo>
                  <a:lnTo>
                    <a:pt x="61" y="534"/>
                  </a:lnTo>
                  <a:lnTo>
                    <a:pt x="182" y="570"/>
                  </a:lnTo>
                  <a:lnTo>
                    <a:pt x="243" y="558"/>
                  </a:lnTo>
                  <a:lnTo>
                    <a:pt x="740" y="328"/>
                  </a:lnTo>
                  <a:lnTo>
                    <a:pt x="801" y="279"/>
                  </a:lnTo>
                  <a:lnTo>
                    <a:pt x="837" y="158"/>
                  </a:lnTo>
                  <a:lnTo>
                    <a:pt x="813" y="97"/>
                  </a:lnTo>
                  <a:lnTo>
                    <a:pt x="776" y="37"/>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7478212" y="2195190"/>
              <a:ext cx="24818" cy="28942"/>
            </a:xfrm>
            <a:custGeom>
              <a:avLst/>
              <a:gdLst/>
              <a:ahLst/>
              <a:cxnLst/>
              <a:rect l="l" t="t" r="r" b="b"/>
              <a:pathLst>
                <a:path w="656" h="765" extrusionOk="0">
                  <a:moveTo>
                    <a:pt x="122" y="1"/>
                  </a:moveTo>
                  <a:lnTo>
                    <a:pt x="61" y="37"/>
                  </a:lnTo>
                  <a:lnTo>
                    <a:pt x="13" y="85"/>
                  </a:lnTo>
                  <a:lnTo>
                    <a:pt x="1" y="219"/>
                  </a:lnTo>
                  <a:lnTo>
                    <a:pt x="37" y="279"/>
                  </a:lnTo>
                  <a:lnTo>
                    <a:pt x="364" y="704"/>
                  </a:lnTo>
                  <a:lnTo>
                    <a:pt x="413" y="752"/>
                  </a:lnTo>
                  <a:lnTo>
                    <a:pt x="534" y="764"/>
                  </a:lnTo>
                  <a:lnTo>
                    <a:pt x="595" y="728"/>
                  </a:lnTo>
                  <a:lnTo>
                    <a:pt x="643" y="679"/>
                  </a:lnTo>
                  <a:lnTo>
                    <a:pt x="655" y="558"/>
                  </a:lnTo>
                  <a:lnTo>
                    <a:pt x="631" y="498"/>
                  </a:lnTo>
                  <a:lnTo>
                    <a:pt x="304" y="61"/>
                  </a:lnTo>
                  <a:lnTo>
                    <a:pt x="243" y="13"/>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7930377" y="2049387"/>
              <a:ext cx="24780" cy="28904"/>
            </a:xfrm>
            <a:custGeom>
              <a:avLst/>
              <a:gdLst/>
              <a:ahLst/>
              <a:cxnLst/>
              <a:rect l="l" t="t" r="r" b="b"/>
              <a:pathLst>
                <a:path w="655" h="764" extrusionOk="0">
                  <a:moveTo>
                    <a:pt x="121" y="0"/>
                  </a:moveTo>
                  <a:lnTo>
                    <a:pt x="61" y="36"/>
                  </a:lnTo>
                  <a:lnTo>
                    <a:pt x="12" y="85"/>
                  </a:lnTo>
                  <a:lnTo>
                    <a:pt x="0" y="218"/>
                  </a:lnTo>
                  <a:lnTo>
                    <a:pt x="37" y="279"/>
                  </a:lnTo>
                  <a:lnTo>
                    <a:pt x="364" y="703"/>
                  </a:lnTo>
                  <a:lnTo>
                    <a:pt x="412" y="752"/>
                  </a:lnTo>
                  <a:lnTo>
                    <a:pt x="534" y="764"/>
                  </a:lnTo>
                  <a:lnTo>
                    <a:pt x="594" y="739"/>
                  </a:lnTo>
                  <a:lnTo>
                    <a:pt x="643" y="691"/>
                  </a:lnTo>
                  <a:lnTo>
                    <a:pt x="655" y="558"/>
                  </a:lnTo>
                  <a:lnTo>
                    <a:pt x="631" y="497"/>
                  </a:lnTo>
                  <a:lnTo>
                    <a:pt x="303" y="73"/>
                  </a:lnTo>
                  <a:lnTo>
                    <a:pt x="243" y="24"/>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8191302" y="1965438"/>
              <a:ext cx="24780" cy="28942"/>
            </a:xfrm>
            <a:custGeom>
              <a:avLst/>
              <a:gdLst/>
              <a:ahLst/>
              <a:cxnLst/>
              <a:rect l="l" t="t" r="r" b="b"/>
              <a:pathLst>
                <a:path w="655" h="765" extrusionOk="0">
                  <a:moveTo>
                    <a:pt x="121" y="1"/>
                  </a:moveTo>
                  <a:lnTo>
                    <a:pt x="61" y="37"/>
                  </a:lnTo>
                  <a:lnTo>
                    <a:pt x="12" y="86"/>
                  </a:lnTo>
                  <a:lnTo>
                    <a:pt x="0" y="207"/>
                  </a:lnTo>
                  <a:lnTo>
                    <a:pt x="24" y="268"/>
                  </a:lnTo>
                  <a:lnTo>
                    <a:pt x="364" y="704"/>
                  </a:lnTo>
                  <a:lnTo>
                    <a:pt x="412" y="740"/>
                  </a:lnTo>
                  <a:lnTo>
                    <a:pt x="533" y="765"/>
                  </a:lnTo>
                  <a:lnTo>
                    <a:pt x="594" y="728"/>
                  </a:lnTo>
                  <a:lnTo>
                    <a:pt x="643" y="680"/>
                  </a:lnTo>
                  <a:lnTo>
                    <a:pt x="655" y="546"/>
                  </a:lnTo>
                  <a:lnTo>
                    <a:pt x="630" y="486"/>
                  </a:lnTo>
                  <a:lnTo>
                    <a:pt x="291" y="62"/>
                  </a:lnTo>
                  <a:lnTo>
                    <a:pt x="243" y="13"/>
                  </a:lnTo>
                  <a:lnTo>
                    <a:pt x="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8184871" y="2521678"/>
              <a:ext cx="24780" cy="28942"/>
            </a:xfrm>
            <a:custGeom>
              <a:avLst/>
              <a:gdLst/>
              <a:ahLst/>
              <a:cxnLst/>
              <a:rect l="l" t="t" r="r" b="b"/>
              <a:pathLst>
                <a:path w="655" h="765" extrusionOk="0">
                  <a:moveTo>
                    <a:pt x="122" y="1"/>
                  </a:moveTo>
                  <a:lnTo>
                    <a:pt x="61" y="37"/>
                  </a:lnTo>
                  <a:lnTo>
                    <a:pt x="13" y="86"/>
                  </a:lnTo>
                  <a:lnTo>
                    <a:pt x="0" y="219"/>
                  </a:lnTo>
                  <a:lnTo>
                    <a:pt x="37" y="280"/>
                  </a:lnTo>
                  <a:lnTo>
                    <a:pt x="364" y="704"/>
                  </a:lnTo>
                  <a:lnTo>
                    <a:pt x="413" y="752"/>
                  </a:lnTo>
                  <a:lnTo>
                    <a:pt x="534" y="764"/>
                  </a:lnTo>
                  <a:lnTo>
                    <a:pt x="594" y="740"/>
                  </a:lnTo>
                  <a:lnTo>
                    <a:pt x="643" y="680"/>
                  </a:lnTo>
                  <a:lnTo>
                    <a:pt x="655" y="558"/>
                  </a:lnTo>
                  <a:lnTo>
                    <a:pt x="631" y="498"/>
                  </a:lnTo>
                  <a:lnTo>
                    <a:pt x="303" y="74"/>
                  </a:lnTo>
                  <a:lnTo>
                    <a:pt x="243" y="25"/>
                  </a:lnTo>
                  <a:lnTo>
                    <a:pt x="122"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7349811" y="2254813"/>
              <a:ext cx="24364" cy="29850"/>
            </a:xfrm>
            <a:custGeom>
              <a:avLst/>
              <a:gdLst/>
              <a:ahLst/>
              <a:cxnLst/>
              <a:rect l="l" t="t" r="r" b="b"/>
              <a:pathLst>
                <a:path w="644" h="789" extrusionOk="0">
                  <a:moveTo>
                    <a:pt x="498" y="0"/>
                  </a:moveTo>
                  <a:lnTo>
                    <a:pt x="377" y="25"/>
                  </a:lnTo>
                  <a:lnTo>
                    <a:pt x="328" y="73"/>
                  </a:lnTo>
                  <a:lnTo>
                    <a:pt x="37" y="534"/>
                  </a:lnTo>
                  <a:lnTo>
                    <a:pt x="1" y="594"/>
                  </a:lnTo>
                  <a:lnTo>
                    <a:pt x="37" y="716"/>
                  </a:lnTo>
                  <a:lnTo>
                    <a:pt x="86" y="764"/>
                  </a:lnTo>
                  <a:lnTo>
                    <a:pt x="146" y="788"/>
                  </a:lnTo>
                  <a:lnTo>
                    <a:pt x="280" y="764"/>
                  </a:lnTo>
                  <a:lnTo>
                    <a:pt x="316" y="716"/>
                  </a:lnTo>
                  <a:lnTo>
                    <a:pt x="607" y="255"/>
                  </a:lnTo>
                  <a:lnTo>
                    <a:pt x="643" y="194"/>
                  </a:lnTo>
                  <a:lnTo>
                    <a:pt x="607" y="73"/>
                  </a:lnTo>
                  <a:lnTo>
                    <a:pt x="558" y="25"/>
                  </a:lnTo>
                  <a:lnTo>
                    <a:pt x="4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7967981" y="2229579"/>
              <a:ext cx="23872" cy="30304"/>
            </a:xfrm>
            <a:custGeom>
              <a:avLst/>
              <a:gdLst/>
              <a:ahLst/>
              <a:cxnLst/>
              <a:rect l="l" t="t" r="r" b="b"/>
              <a:pathLst>
                <a:path w="631" h="801" extrusionOk="0">
                  <a:moveTo>
                    <a:pt x="485" y="1"/>
                  </a:moveTo>
                  <a:lnTo>
                    <a:pt x="364" y="25"/>
                  </a:lnTo>
                  <a:lnTo>
                    <a:pt x="315" y="86"/>
                  </a:lnTo>
                  <a:lnTo>
                    <a:pt x="24" y="534"/>
                  </a:lnTo>
                  <a:lnTo>
                    <a:pt x="0" y="595"/>
                  </a:lnTo>
                  <a:lnTo>
                    <a:pt x="24" y="728"/>
                  </a:lnTo>
                  <a:lnTo>
                    <a:pt x="73" y="764"/>
                  </a:lnTo>
                  <a:lnTo>
                    <a:pt x="133" y="801"/>
                  </a:lnTo>
                  <a:lnTo>
                    <a:pt x="267" y="764"/>
                  </a:lnTo>
                  <a:lnTo>
                    <a:pt x="315" y="716"/>
                  </a:lnTo>
                  <a:lnTo>
                    <a:pt x="606" y="267"/>
                  </a:lnTo>
                  <a:lnTo>
                    <a:pt x="630" y="195"/>
                  </a:lnTo>
                  <a:lnTo>
                    <a:pt x="606" y="73"/>
                  </a:lnTo>
                  <a:lnTo>
                    <a:pt x="546" y="25"/>
                  </a:lnTo>
                  <a:lnTo>
                    <a:pt x="4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8293561" y="2175934"/>
              <a:ext cx="24326" cy="30304"/>
            </a:xfrm>
            <a:custGeom>
              <a:avLst/>
              <a:gdLst/>
              <a:ahLst/>
              <a:cxnLst/>
              <a:rect l="l" t="t" r="r" b="b"/>
              <a:pathLst>
                <a:path w="643" h="801" extrusionOk="0">
                  <a:moveTo>
                    <a:pt x="497" y="1"/>
                  </a:moveTo>
                  <a:lnTo>
                    <a:pt x="364" y="25"/>
                  </a:lnTo>
                  <a:lnTo>
                    <a:pt x="327" y="73"/>
                  </a:lnTo>
                  <a:lnTo>
                    <a:pt x="37" y="534"/>
                  </a:lnTo>
                  <a:lnTo>
                    <a:pt x="0" y="594"/>
                  </a:lnTo>
                  <a:lnTo>
                    <a:pt x="37" y="728"/>
                  </a:lnTo>
                  <a:lnTo>
                    <a:pt x="85" y="764"/>
                  </a:lnTo>
                  <a:lnTo>
                    <a:pt x="146" y="801"/>
                  </a:lnTo>
                  <a:lnTo>
                    <a:pt x="267" y="764"/>
                  </a:lnTo>
                  <a:lnTo>
                    <a:pt x="315" y="716"/>
                  </a:lnTo>
                  <a:lnTo>
                    <a:pt x="606" y="255"/>
                  </a:lnTo>
                  <a:lnTo>
                    <a:pt x="643" y="194"/>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888648" y="1502756"/>
              <a:ext cx="24326" cy="30304"/>
            </a:xfrm>
            <a:custGeom>
              <a:avLst/>
              <a:gdLst/>
              <a:ahLst/>
              <a:cxnLst/>
              <a:rect l="l" t="t" r="r" b="b"/>
              <a:pathLst>
                <a:path w="643" h="801" extrusionOk="0">
                  <a:moveTo>
                    <a:pt x="497" y="1"/>
                  </a:moveTo>
                  <a:lnTo>
                    <a:pt x="364" y="25"/>
                  </a:lnTo>
                  <a:lnTo>
                    <a:pt x="327" y="86"/>
                  </a:lnTo>
                  <a:lnTo>
                    <a:pt x="37" y="534"/>
                  </a:lnTo>
                  <a:lnTo>
                    <a:pt x="0" y="595"/>
                  </a:lnTo>
                  <a:lnTo>
                    <a:pt x="37" y="728"/>
                  </a:lnTo>
                  <a:lnTo>
                    <a:pt x="85" y="764"/>
                  </a:lnTo>
                  <a:lnTo>
                    <a:pt x="146" y="801"/>
                  </a:lnTo>
                  <a:lnTo>
                    <a:pt x="279" y="764"/>
                  </a:lnTo>
                  <a:lnTo>
                    <a:pt x="315" y="716"/>
                  </a:lnTo>
                  <a:lnTo>
                    <a:pt x="606" y="267"/>
                  </a:lnTo>
                  <a:lnTo>
                    <a:pt x="643" y="195"/>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397063" y="2419873"/>
              <a:ext cx="16987" cy="33066"/>
            </a:xfrm>
            <a:custGeom>
              <a:avLst/>
              <a:gdLst/>
              <a:ahLst/>
              <a:cxnLst/>
              <a:rect l="l" t="t" r="r" b="b"/>
              <a:pathLst>
                <a:path w="449" h="874" extrusionOk="0">
                  <a:moveTo>
                    <a:pt x="146" y="1"/>
                  </a:moveTo>
                  <a:lnTo>
                    <a:pt x="73" y="25"/>
                  </a:lnTo>
                  <a:lnTo>
                    <a:pt x="0" y="134"/>
                  </a:lnTo>
                  <a:lnTo>
                    <a:pt x="12" y="207"/>
                  </a:lnTo>
                  <a:lnTo>
                    <a:pt x="109" y="728"/>
                  </a:lnTo>
                  <a:lnTo>
                    <a:pt x="134" y="801"/>
                  </a:lnTo>
                  <a:lnTo>
                    <a:pt x="243" y="874"/>
                  </a:lnTo>
                  <a:lnTo>
                    <a:pt x="316" y="862"/>
                  </a:lnTo>
                  <a:lnTo>
                    <a:pt x="376" y="837"/>
                  </a:lnTo>
                  <a:lnTo>
                    <a:pt x="449" y="728"/>
                  </a:lnTo>
                  <a:lnTo>
                    <a:pt x="449" y="668"/>
                  </a:lnTo>
                  <a:lnTo>
                    <a:pt x="340" y="134"/>
                  </a:lnTo>
                  <a:lnTo>
                    <a:pt x="316" y="74"/>
                  </a:lnTo>
                  <a:lnTo>
                    <a:pt x="2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557545" y="2361196"/>
              <a:ext cx="33066" cy="15171"/>
            </a:xfrm>
            <a:custGeom>
              <a:avLst/>
              <a:gdLst/>
              <a:ahLst/>
              <a:cxnLst/>
              <a:rect l="l" t="t" r="r" b="b"/>
              <a:pathLst>
                <a:path w="874" h="401" extrusionOk="0">
                  <a:moveTo>
                    <a:pt x="692" y="0"/>
                  </a:moveTo>
                  <a:lnTo>
                    <a:pt x="158" y="61"/>
                  </a:lnTo>
                  <a:lnTo>
                    <a:pt x="86" y="73"/>
                  </a:lnTo>
                  <a:lnTo>
                    <a:pt x="1" y="182"/>
                  </a:lnTo>
                  <a:lnTo>
                    <a:pt x="1" y="255"/>
                  </a:lnTo>
                  <a:lnTo>
                    <a:pt x="13" y="316"/>
                  </a:lnTo>
                  <a:lnTo>
                    <a:pt x="122" y="400"/>
                  </a:lnTo>
                  <a:lnTo>
                    <a:pt x="195" y="400"/>
                  </a:lnTo>
                  <a:lnTo>
                    <a:pt x="728" y="340"/>
                  </a:lnTo>
                  <a:lnTo>
                    <a:pt x="789" y="328"/>
                  </a:lnTo>
                  <a:lnTo>
                    <a:pt x="873" y="219"/>
                  </a:lnTo>
                  <a:lnTo>
                    <a:pt x="873" y="158"/>
                  </a:lnTo>
                  <a:lnTo>
                    <a:pt x="861" y="85"/>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8031236" y="2655602"/>
              <a:ext cx="33066" cy="14717"/>
            </a:xfrm>
            <a:custGeom>
              <a:avLst/>
              <a:gdLst/>
              <a:ahLst/>
              <a:cxnLst/>
              <a:rect l="l" t="t" r="r" b="b"/>
              <a:pathLst>
                <a:path w="874" h="389" extrusionOk="0">
                  <a:moveTo>
                    <a:pt x="680" y="0"/>
                  </a:moveTo>
                  <a:lnTo>
                    <a:pt x="146" y="49"/>
                  </a:lnTo>
                  <a:lnTo>
                    <a:pt x="86" y="73"/>
                  </a:lnTo>
                  <a:lnTo>
                    <a:pt x="1" y="170"/>
                  </a:lnTo>
                  <a:lnTo>
                    <a:pt x="1" y="243"/>
                  </a:lnTo>
                  <a:lnTo>
                    <a:pt x="13" y="303"/>
                  </a:lnTo>
                  <a:lnTo>
                    <a:pt x="110" y="388"/>
                  </a:lnTo>
                  <a:lnTo>
                    <a:pt x="183" y="388"/>
                  </a:lnTo>
                  <a:lnTo>
                    <a:pt x="716" y="340"/>
                  </a:lnTo>
                  <a:lnTo>
                    <a:pt x="789" y="315"/>
                  </a:lnTo>
                  <a:lnTo>
                    <a:pt x="861" y="218"/>
                  </a:lnTo>
                  <a:lnTo>
                    <a:pt x="874" y="146"/>
                  </a:lnTo>
                  <a:lnTo>
                    <a:pt x="849" y="73"/>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760702" y="2431828"/>
              <a:ext cx="30304" cy="23872"/>
            </a:xfrm>
            <a:custGeom>
              <a:avLst/>
              <a:gdLst/>
              <a:ahLst/>
              <a:cxnLst/>
              <a:rect l="l" t="t" r="r" b="b"/>
              <a:pathLst>
                <a:path w="801" h="631" extrusionOk="0">
                  <a:moveTo>
                    <a:pt x="206" y="0"/>
                  </a:moveTo>
                  <a:lnTo>
                    <a:pt x="85" y="24"/>
                  </a:lnTo>
                  <a:lnTo>
                    <a:pt x="37" y="85"/>
                  </a:lnTo>
                  <a:lnTo>
                    <a:pt x="0" y="146"/>
                  </a:lnTo>
                  <a:lnTo>
                    <a:pt x="37" y="267"/>
                  </a:lnTo>
                  <a:lnTo>
                    <a:pt x="85" y="315"/>
                  </a:lnTo>
                  <a:lnTo>
                    <a:pt x="546" y="606"/>
                  </a:lnTo>
                  <a:lnTo>
                    <a:pt x="606" y="630"/>
                  </a:lnTo>
                  <a:lnTo>
                    <a:pt x="728" y="606"/>
                  </a:lnTo>
                  <a:lnTo>
                    <a:pt x="776" y="558"/>
                  </a:lnTo>
                  <a:lnTo>
                    <a:pt x="800" y="497"/>
                  </a:lnTo>
                  <a:lnTo>
                    <a:pt x="776" y="364"/>
                  </a:lnTo>
                  <a:lnTo>
                    <a:pt x="728" y="315"/>
                  </a:lnTo>
                  <a:lnTo>
                    <a:pt x="267" y="24"/>
                  </a:lnTo>
                  <a:lnTo>
                    <a:pt x="20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853768" y="2595979"/>
              <a:ext cx="30304" cy="23872"/>
            </a:xfrm>
            <a:custGeom>
              <a:avLst/>
              <a:gdLst/>
              <a:ahLst/>
              <a:cxnLst/>
              <a:rect l="l" t="t" r="r" b="b"/>
              <a:pathLst>
                <a:path w="801" h="631" extrusionOk="0">
                  <a:moveTo>
                    <a:pt x="207" y="0"/>
                  </a:moveTo>
                  <a:lnTo>
                    <a:pt x="74" y="25"/>
                  </a:lnTo>
                  <a:lnTo>
                    <a:pt x="37" y="85"/>
                  </a:lnTo>
                  <a:lnTo>
                    <a:pt x="1" y="146"/>
                  </a:lnTo>
                  <a:lnTo>
                    <a:pt x="37" y="267"/>
                  </a:lnTo>
                  <a:lnTo>
                    <a:pt x="86" y="316"/>
                  </a:lnTo>
                  <a:lnTo>
                    <a:pt x="546" y="607"/>
                  </a:lnTo>
                  <a:lnTo>
                    <a:pt x="607" y="631"/>
                  </a:lnTo>
                  <a:lnTo>
                    <a:pt x="728" y="607"/>
                  </a:lnTo>
                  <a:lnTo>
                    <a:pt x="777" y="558"/>
                  </a:lnTo>
                  <a:lnTo>
                    <a:pt x="801" y="497"/>
                  </a:lnTo>
                  <a:lnTo>
                    <a:pt x="777" y="364"/>
                  </a:lnTo>
                  <a:lnTo>
                    <a:pt x="728" y="316"/>
                  </a:lnTo>
                  <a:lnTo>
                    <a:pt x="268" y="25"/>
                  </a:lnTo>
                  <a:lnTo>
                    <a:pt x="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7645617" y="2259845"/>
              <a:ext cx="32574" cy="18841"/>
            </a:xfrm>
            <a:custGeom>
              <a:avLst/>
              <a:gdLst/>
              <a:ahLst/>
              <a:cxnLst/>
              <a:rect l="l" t="t" r="r" b="b"/>
              <a:pathLst>
                <a:path w="861" h="498" extrusionOk="0">
                  <a:moveTo>
                    <a:pt x="703" y="1"/>
                  </a:moveTo>
                  <a:lnTo>
                    <a:pt x="642" y="13"/>
                  </a:lnTo>
                  <a:lnTo>
                    <a:pt x="121" y="170"/>
                  </a:lnTo>
                  <a:lnTo>
                    <a:pt x="61" y="195"/>
                  </a:lnTo>
                  <a:lnTo>
                    <a:pt x="0" y="316"/>
                  </a:lnTo>
                  <a:lnTo>
                    <a:pt x="12" y="376"/>
                  </a:lnTo>
                  <a:lnTo>
                    <a:pt x="36" y="437"/>
                  </a:lnTo>
                  <a:lnTo>
                    <a:pt x="158" y="498"/>
                  </a:lnTo>
                  <a:lnTo>
                    <a:pt x="230" y="498"/>
                  </a:lnTo>
                  <a:lnTo>
                    <a:pt x="739" y="340"/>
                  </a:lnTo>
                  <a:lnTo>
                    <a:pt x="800" y="316"/>
                  </a:lnTo>
                  <a:lnTo>
                    <a:pt x="861" y="195"/>
                  </a:lnTo>
                  <a:lnTo>
                    <a:pt x="848" y="134"/>
                  </a:lnTo>
                  <a:lnTo>
                    <a:pt x="824" y="61"/>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7610283" y="2504275"/>
              <a:ext cx="32612" cy="19295"/>
            </a:xfrm>
            <a:custGeom>
              <a:avLst/>
              <a:gdLst/>
              <a:ahLst/>
              <a:cxnLst/>
              <a:rect l="l" t="t" r="r" b="b"/>
              <a:pathLst>
                <a:path w="862" h="510" extrusionOk="0">
                  <a:moveTo>
                    <a:pt x="716" y="0"/>
                  </a:moveTo>
                  <a:lnTo>
                    <a:pt x="643" y="12"/>
                  </a:lnTo>
                  <a:lnTo>
                    <a:pt x="134" y="170"/>
                  </a:lnTo>
                  <a:lnTo>
                    <a:pt x="61" y="194"/>
                  </a:lnTo>
                  <a:lnTo>
                    <a:pt x="1" y="315"/>
                  </a:lnTo>
                  <a:lnTo>
                    <a:pt x="13" y="376"/>
                  </a:lnTo>
                  <a:lnTo>
                    <a:pt x="49" y="437"/>
                  </a:lnTo>
                  <a:lnTo>
                    <a:pt x="158" y="509"/>
                  </a:lnTo>
                  <a:lnTo>
                    <a:pt x="231" y="497"/>
                  </a:lnTo>
                  <a:lnTo>
                    <a:pt x="740" y="340"/>
                  </a:lnTo>
                  <a:lnTo>
                    <a:pt x="801" y="315"/>
                  </a:lnTo>
                  <a:lnTo>
                    <a:pt x="861" y="194"/>
                  </a:lnTo>
                  <a:lnTo>
                    <a:pt x="861" y="134"/>
                  </a:lnTo>
                  <a:lnTo>
                    <a:pt x="825" y="61"/>
                  </a:lnTo>
                  <a:lnTo>
                    <a:pt x="7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8008310" y="2520316"/>
              <a:ext cx="32612" cy="18841"/>
            </a:xfrm>
            <a:custGeom>
              <a:avLst/>
              <a:gdLst/>
              <a:ahLst/>
              <a:cxnLst/>
              <a:rect l="l" t="t" r="r" b="b"/>
              <a:pathLst>
                <a:path w="862" h="498" extrusionOk="0">
                  <a:moveTo>
                    <a:pt x="643" y="0"/>
                  </a:moveTo>
                  <a:lnTo>
                    <a:pt x="134" y="158"/>
                  </a:lnTo>
                  <a:lnTo>
                    <a:pt x="61" y="182"/>
                  </a:lnTo>
                  <a:lnTo>
                    <a:pt x="1" y="304"/>
                  </a:lnTo>
                  <a:lnTo>
                    <a:pt x="13" y="364"/>
                  </a:lnTo>
                  <a:lnTo>
                    <a:pt x="49" y="425"/>
                  </a:lnTo>
                  <a:lnTo>
                    <a:pt x="158" y="497"/>
                  </a:lnTo>
                  <a:lnTo>
                    <a:pt x="231" y="485"/>
                  </a:lnTo>
                  <a:lnTo>
                    <a:pt x="740" y="328"/>
                  </a:lnTo>
                  <a:lnTo>
                    <a:pt x="801" y="304"/>
                  </a:lnTo>
                  <a:lnTo>
                    <a:pt x="861" y="182"/>
                  </a:lnTo>
                  <a:lnTo>
                    <a:pt x="849" y="122"/>
                  </a:lnTo>
                  <a:lnTo>
                    <a:pt x="825" y="61"/>
                  </a:lnTo>
                  <a:lnTo>
                    <a:pt x="71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7187967" y="2175934"/>
              <a:ext cx="23872" cy="30304"/>
            </a:xfrm>
            <a:custGeom>
              <a:avLst/>
              <a:gdLst/>
              <a:ahLst/>
              <a:cxnLst/>
              <a:rect l="l" t="t" r="r" b="b"/>
              <a:pathLst>
                <a:path w="631" h="801" extrusionOk="0">
                  <a:moveTo>
                    <a:pt x="146" y="1"/>
                  </a:moveTo>
                  <a:lnTo>
                    <a:pt x="85" y="25"/>
                  </a:lnTo>
                  <a:lnTo>
                    <a:pt x="37" y="73"/>
                  </a:lnTo>
                  <a:lnTo>
                    <a:pt x="0" y="194"/>
                  </a:lnTo>
                  <a:lnTo>
                    <a:pt x="37" y="267"/>
                  </a:lnTo>
                  <a:lnTo>
                    <a:pt x="315" y="716"/>
                  </a:lnTo>
                  <a:lnTo>
                    <a:pt x="364" y="764"/>
                  </a:lnTo>
                  <a:lnTo>
                    <a:pt x="485" y="801"/>
                  </a:lnTo>
                  <a:lnTo>
                    <a:pt x="558" y="776"/>
                  </a:lnTo>
                  <a:lnTo>
                    <a:pt x="606" y="728"/>
                  </a:lnTo>
                  <a:lnTo>
                    <a:pt x="630" y="594"/>
                  </a:lnTo>
                  <a:lnTo>
                    <a:pt x="606" y="534"/>
                  </a:lnTo>
                  <a:lnTo>
                    <a:pt x="315" y="85"/>
                  </a:lnTo>
                  <a:lnTo>
                    <a:pt x="279" y="25"/>
                  </a:lnTo>
                  <a:lnTo>
                    <a:pt x="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7648795" y="1684349"/>
              <a:ext cx="631500" cy="923605"/>
            </a:xfrm>
            <a:custGeom>
              <a:avLst/>
              <a:gdLst/>
              <a:ahLst/>
              <a:cxnLst/>
              <a:rect l="l" t="t" r="r" b="b"/>
              <a:pathLst>
                <a:path w="16692" h="24413" extrusionOk="0">
                  <a:moveTo>
                    <a:pt x="2667" y="1"/>
                  </a:moveTo>
                  <a:lnTo>
                    <a:pt x="2571" y="182"/>
                  </a:lnTo>
                  <a:lnTo>
                    <a:pt x="2025" y="1479"/>
                  </a:lnTo>
                  <a:lnTo>
                    <a:pt x="1552" y="2776"/>
                  </a:lnTo>
                  <a:lnTo>
                    <a:pt x="1043" y="4389"/>
                  </a:lnTo>
                  <a:lnTo>
                    <a:pt x="571" y="6243"/>
                  </a:lnTo>
                  <a:lnTo>
                    <a:pt x="207" y="8279"/>
                  </a:lnTo>
                  <a:lnTo>
                    <a:pt x="49" y="9879"/>
                  </a:lnTo>
                  <a:lnTo>
                    <a:pt x="1" y="10982"/>
                  </a:lnTo>
                  <a:lnTo>
                    <a:pt x="13" y="12073"/>
                  </a:lnTo>
                  <a:lnTo>
                    <a:pt x="110" y="13176"/>
                  </a:lnTo>
                  <a:lnTo>
                    <a:pt x="280" y="14279"/>
                  </a:lnTo>
                  <a:lnTo>
                    <a:pt x="534" y="15358"/>
                  </a:lnTo>
                  <a:lnTo>
                    <a:pt x="886" y="16425"/>
                  </a:lnTo>
                  <a:lnTo>
                    <a:pt x="1346" y="17443"/>
                  </a:lnTo>
                  <a:lnTo>
                    <a:pt x="1916" y="18437"/>
                  </a:lnTo>
                  <a:lnTo>
                    <a:pt x="2607" y="19382"/>
                  </a:lnTo>
                  <a:lnTo>
                    <a:pt x="3419" y="20279"/>
                  </a:lnTo>
                  <a:lnTo>
                    <a:pt x="4377" y="21104"/>
                  </a:lnTo>
                  <a:lnTo>
                    <a:pt x="5480" y="21855"/>
                  </a:lnTo>
                  <a:lnTo>
                    <a:pt x="6728" y="22534"/>
                  </a:lnTo>
                  <a:lnTo>
                    <a:pt x="8146" y="23128"/>
                  </a:lnTo>
                  <a:lnTo>
                    <a:pt x="9734" y="23637"/>
                  </a:lnTo>
                  <a:lnTo>
                    <a:pt x="11492" y="24025"/>
                  </a:lnTo>
                  <a:lnTo>
                    <a:pt x="13443" y="24316"/>
                  </a:lnTo>
                  <a:lnTo>
                    <a:pt x="14498" y="24413"/>
                  </a:lnTo>
                  <a:lnTo>
                    <a:pt x="15625" y="21322"/>
                  </a:lnTo>
                  <a:lnTo>
                    <a:pt x="16692" y="18401"/>
                  </a:lnTo>
                  <a:lnTo>
                    <a:pt x="16401" y="18813"/>
                  </a:lnTo>
                  <a:lnTo>
                    <a:pt x="15783" y="19552"/>
                  </a:lnTo>
                  <a:lnTo>
                    <a:pt x="15092" y="20207"/>
                  </a:lnTo>
                  <a:lnTo>
                    <a:pt x="14340" y="20752"/>
                  </a:lnTo>
                  <a:lnTo>
                    <a:pt x="13528" y="21188"/>
                  </a:lnTo>
                  <a:lnTo>
                    <a:pt x="12643" y="21491"/>
                  </a:lnTo>
                  <a:lnTo>
                    <a:pt x="11686" y="21649"/>
                  </a:lnTo>
                  <a:lnTo>
                    <a:pt x="10643" y="21661"/>
                  </a:lnTo>
                  <a:lnTo>
                    <a:pt x="10098" y="21588"/>
                  </a:lnTo>
                  <a:lnTo>
                    <a:pt x="9807" y="21552"/>
                  </a:lnTo>
                  <a:lnTo>
                    <a:pt x="9104" y="21370"/>
                  </a:lnTo>
                  <a:lnTo>
                    <a:pt x="8292" y="21067"/>
                  </a:lnTo>
                  <a:lnTo>
                    <a:pt x="7395" y="20643"/>
                  </a:lnTo>
                  <a:lnTo>
                    <a:pt x="6449" y="20073"/>
                  </a:lnTo>
                  <a:lnTo>
                    <a:pt x="5492" y="19358"/>
                  </a:lnTo>
                  <a:lnTo>
                    <a:pt x="4558" y="18473"/>
                  </a:lnTo>
                  <a:lnTo>
                    <a:pt x="3661" y="17419"/>
                  </a:lnTo>
                  <a:lnTo>
                    <a:pt x="2861" y="16182"/>
                  </a:lnTo>
                  <a:lnTo>
                    <a:pt x="2158" y="14752"/>
                  </a:lnTo>
                  <a:lnTo>
                    <a:pt x="1734" y="13540"/>
                  </a:lnTo>
                  <a:lnTo>
                    <a:pt x="1504" y="12679"/>
                  </a:lnTo>
                  <a:lnTo>
                    <a:pt x="1322" y="11746"/>
                  </a:lnTo>
                  <a:lnTo>
                    <a:pt x="1189" y="10776"/>
                  </a:lnTo>
                  <a:lnTo>
                    <a:pt x="1104" y="9734"/>
                  </a:lnTo>
                  <a:lnTo>
                    <a:pt x="1092" y="8643"/>
                  </a:lnTo>
                  <a:lnTo>
                    <a:pt x="1128" y="7479"/>
                  </a:lnTo>
                  <a:lnTo>
                    <a:pt x="1237" y="6267"/>
                  </a:lnTo>
                  <a:lnTo>
                    <a:pt x="1419" y="4995"/>
                  </a:lnTo>
                  <a:lnTo>
                    <a:pt x="1674" y="3649"/>
                  </a:lnTo>
                  <a:lnTo>
                    <a:pt x="2001" y="2243"/>
                  </a:lnTo>
                  <a:lnTo>
                    <a:pt x="2413" y="764"/>
                  </a:lnTo>
                  <a:lnTo>
                    <a:pt x="2667"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7658896" y="709917"/>
              <a:ext cx="247198" cy="291689"/>
            </a:xfrm>
            <a:custGeom>
              <a:avLst/>
              <a:gdLst/>
              <a:ahLst/>
              <a:cxnLst/>
              <a:rect l="l" t="t" r="r" b="b"/>
              <a:pathLst>
                <a:path w="6534" h="7710" extrusionOk="0">
                  <a:moveTo>
                    <a:pt x="3794" y="0"/>
                  </a:moveTo>
                  <a:lnTo>
                    <a:pt x="3237" y="5746"/>
                  </a:lnTo>
                  <a:lnTo>
                    <a:pt x="3091" y="5673"/>
                  </a:lnTo>
                  <a:lnTo>
                    <a:pt x="2728" y="5576"/>
                  </a:lnTo>
                  <a:lnTo>
                    <a:pt x="2304" y="5528"/>
                  </a:lnTo>
                  <a:lnTo>
                    <a:pt x="1843" y="5564"/>
                  </a:lnTo>
                  <a:lnTo>
                    <a:pt x="1613" y="5612"/>
                  </a:lnTo>
                  <a:lnTo>
                    <a:pt x="1237" y="5709"/>
                  </a:lnTo>
                  <a:lnTo>
                    <a:pt x="631" y="6000"/>
                  </a:lnTo>
                  <a:lnTo>
                    <a:pt x="194" y="6388"/>
                  </a:lnTo>
                  <a:lnTo>
                    <a:pt x="37" y="6703"/>
                  </a:lnTo>
                  <a:lnTo>
                    <a:pt x="1" y="6921"/>
                  </a:lnTo>
                  <a:lnTo>
                    <a:pt x="25" y="7031"/>
                  </a:lnTo>
                  <a:lnTo>
                    <a:pt x="49" y="7128"/>
                  </a:lnTo>
                  <a:lnTo>
                    <a:pt x="170" y="7309"/>
                  </a:lnTo>
                  <a:lnTo>
                    <a:pt x="449" y="7540"/>
                  </a:lnTo>
                  <a:lnTo>
                    <a:pt x="994" y="7697"/>
                  </a:lnTo>
                  <a:lnTo>
                    <a:pt x="1685" y="7709"/>
                  </a:lnTo>
                  <a:lnTo>
                    <a:pt x="2049" y="7649"/>
                  </a:lnTo>
                  <a:lnTo>
                    <a:pt x="2340" y="7576"/>
                  </a:lnTo>
                  <a:lnTo>
                    <a:pt x="2849" y="7358"/>
                  </a:lnTo>
                  <a:lnTo>
                    <a:pt x="3249" y="7079"/>
                  </a:lnTo>
                  <a:lnTo>
                    <a:pt x="3528" y="6764"/>
                  </a:lnTo>
                  <a:lnTo>
                    <a:pt x="3600" y="6594"/>
                  </a:lnTo>
                  <a:lnTo>
                    <a:pt x="3625" y="6594"/>
                  </a:lnTo>
                  <a:lnTo>
                    <a:pt x="3637" y="6485"/>
                  </a:lnTo>
                  <a:lnTo>
                    <a:pt x="3649" y="6424"/>
                  </a:lnTo>
                  <a:lnTo>
                    <a:pt x="3649" y="6364"/>
                  </a:lnTo>
                  <a:lnTo>
                    <a:pt x="4158" y="1140"/>
                  </a:lnTo>
                  <a:lnTo>
                    <a:pt x="4413" y="1467"/>
                  </a:lnTo>
                  <a:lnTo>
                    <a:pt x="5043" y="2340"/>
                  </a:lnTo>
                  <a:lnTo>
                    <a:pt x="5649" y="3358"/>
                  </a:lnTo>
                  <a:lnTo>
                    <a:pt x="5952" y="4134"/>
                  </a:lnTo>
                  <a:lnTo>
                    <a:pt x="6049" y="4606"/>
                  </a:lnTo>
                  <a:lnTo>
                    <a:pt x="6061" y="4837"/>
                  </a:lnTo>
                  <a:lnTo>
                    <a:pt x="6049" y="5115"/>
                  </a:lnTo>
                  <a:lnTo>
                    <a:pt x="5916" y="5528"/>
                  </a:lnTo>
                  <a:lnTo>
                    <a:pt x="5758" y="5721"/>
                  </a:lnTo>
                  <a:lnTo>
                    <a:pt x="5637" y="5770"/>
                  </a:lnTo>
                  <a:lnTo>
                    <a:pt x="5516" y="5806"/>
                  </a:lnTo>
                  <a:lnTo>
                    <a:pt x="5237" y="5770"/>
                  </a:lnTo>
                  <a:lnTo>
                    <a:pt x="4982" y="5661"/>
                  </a:lnTo>
                  <a:lnTo>
                    <a:pt x="4752" y="5491"/>
                  </a:lnTo>
                  <a:lnTo>
                    <a:pt x="4667" y="5394"/>
                  </a:lnTo>
                  <a:lnTo>
                    <a:pt x="4304" y="5673"/>
                  </a:lnTo>
                  <a:lnTo>
                    <a:pt x="4425" y="5831"/>
                  </a:lnTo>
                  <a:lnTo>
                    <a:pt x="4764" y="6073"/>
                  </a:lnTo>
                  <a:lnTo>
                    <a:pt x="5152" y="6243"/>
                  </a:lnTo>
                  <a:lnTo>
                    <a:pt x="5576" y="6267"/>
                  </a:lnTo>
                  <a:lnTo>
                    <a:pt x="5782" y="6218"/>
                  </a:lnTo>
                  <a:lnTo>
                    <a:pt x="5891" y="6182"/>
                  </a:lnTo>
                  <a:lnTo>
                    <a:pt x="6134" y="6012"/>
                  </a:lnTo>
                  <a:lnTo>
                    <a:pt x="6364" y="5697"/>
                  </a:lnTo>
                  <a:lnTo>
                    <a:pt x="6510" y="5188"/>
                  </a:lnTo>
                  <a:lnTo>
                    <a:pt x="6534" y="4837"/>
                  </a:lnTo>
                  <a:lnTo>
                    <a:pt x="6522" y="4509"/>
                  </a:lnTo>
                  <a:lnTo>
                    <a:pt x="6328" y="3806"/>
                  </a:lnTo>
                  <a:lnTo>
                    <a:pt x="6013" y="3079"/>
                  </a:lnTo>
                  <a:lnTo>
                    <a:pt x="5600" y="2364"/>
                  </a:lnTo>
                  <a:lnTo>
                    <a:pt x="4497" y="800"/>
                  </a:lnTo>
                  <a:lnTo>
                    <a:pt x="4146" y="400"/>
                  </a:lnTo>
                  <a:lnTo>
                    <a:pt x="37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6379504" y="650749"/>
              <a:ext cx="208230" cy="298574"/>
            </a:xfrm>
            <a:custGeom>
              <a:avLst/>
              <a:gdLst/>
              <a:ahLst/>
              <a:cxnLst/>
              <a:rect l="l" t="t" r="r" b="b"/>
              <a:pathLst>
                <a:path w="5504" h="7892" extrusionOk="0">
                  <a:moveTo>
                    <a:pt x="3467" y="692"/>
                  </a:moveTo>
                  <a:lnTo>
                    <a:pt x="3746" y="1285"/>
                  </a:lnTo>
                  <a:lnTo>
                    <a:pt x="764" y="3552"/>
                  </a:lnTo>
                  <a:lnTo>
                    <a:pt x="546" y="3079"/>
                  </a:lnTo>
                  <a:lnTo>
                    <a:pt x="3467" y="692"/>
                  </a:lnTo>
                  <a:close/>
                  <a:moveTo>
                    <a:pt x="3637" y="1"/>
                  </a:moveTo>
                  <a:lnTo>
                    <a:pt x="1" y="2970"/>
                  </a:lnTo>
                  <a:lnTo>
                    <a:pt x="1419" y="5964"/>
                  </a:lnTo>
                  <a:lnTo>
                    <a:pt x="1188" y="6025"/>
                  </a:lnTo>
                  <a:lnTo>
                    <a:pt x="813" y="6292"/>
                  </a:lnTo>
                  <a:lnTo>
                    <a:pt x="667" y="6473"/>
                  </a:lnTo>
                  <a:lnTo>
                    <a:pt x="534" y="6655"/>
                  </a:lnTo>
                  <a:lnTo>
                    <a:pt x="388" y="7043"/>
                  </a:lnTo>
                  <a:lnTo>
                    <a:pt x="364" y="7395"/>
                  </a:lnTo>
                  <a:lnTo>
                    <a:pt x="461" y="7685"/>
                  </a:lnTo>
                  <a:lnTo>
                    <a:pt x="570" y="7795"/>
                  </a:lnTo>
                  <a:lnTo>
                    <a:pt x="704" y="7867"/>
                  </a:lnTo>
                  <a:lnTo>
                    <a:pt x="1007" y="7892"/>
                  </a:lnTo>
                  <a:lnTo>
                    <a:pt x="1346" y="7770"/>
                  </a:lnTo>
                  <a:lnTo>
                    <a:pt x="1673" y="7516"/>
                  </a:lnTo>
                  <a:lnTo>
                    <a:pt x="1819" y="7346"/>
                  </a:lnTo>
                  <a:lnTo>
                    <a:pt x="1928" y="7176"/>
                  </a:lnTo>
                  <a:lnTo>
                    <a:pt x="2085" y="6813"/>
                  </a:lnTo>
                  <a:lnTo>
                    <a:pt x="2110" y="6473"/>
                  </a:lnTo>
                  <a:lnTo>
                    <a:pt x="2025" y="6182"/>
                  </a:lnTo>
                  <a:lnTo>
                    <a:pt x="1940" y="6073"/>
                  </a:lnTo>
                  <a:lnTo>
                    <a:pt x="1964" y="6073"/>
                  </a:lnTo>
                  <a:lnTo>
                    <a:pt x="946" y="3928"/>
                  </a:lnTo>
                  <a:lnTo>
                    <a:pt x="3928" y="1649"/>
                  </a:lnTo>
                  <a:lnTo>
                    <a:pt x="4825" y="3552"/>
                  </a:lnTo>
                  <a:lnTo>
                    <a:pt x="4595" y="3613"/>
                  </a:lnTo>
                  <a:lnTo>
                    <a:pt x="4207" y="3879"/>
                  </a:lnTo>
                  <a:lnTo>
                    <a:pt x="4049" y="4061"/>
                  </a:lnTo>
                  <a:lnTo>
                    <a:pt x="3928" y="4243"/>
                  </a:lnTo>
                  <a:lnTo>
                    <a:pt x="3770" y="4631"/>
                  </a:lnTo>
                  <a:lnTo>
                    <a:pt x="3746" y="4982"/>
                  </a:lnTo>
                  <a:lnTo>
                    <a:pt x="3855" y="5273"/>
                  </a:lnTo>
                  <a:lnTo>
                    <a:pt x="3964" y="5382"/>
                  </a:lnTo>
                  <a:lnTo>
                    <a:pt x="4085" y="5455"/>
                  </a:lnTo>
                  <a:lnTo>
                    <a:pt x="4401" y="5479"/>
                  </a:lnTo>
                  <a:lnTo>
                    <a:pt x="4728" y="5358"/>
                  </a:lnTo>
                  <a:lnTo>
                    <a:pt x="5055" y="5116"/>
                  </a:lnTo>
                  <a:lnTo>
                    <a:pt x="5201" y="4934"/>
                  </a:lnTo>
                  <a:lnTo>
                    <a:pt x="5322" y="4764"/>
                  </a:lnTo>
                  <a:lnTo>
                    <a:pt x="5467" y="4425"/>
                  </a:lnTo>
                  <a:lnTo>
                    <a:pt x="5504" y="4085"/>
                  </a:lnTo>
                  <a:lnTo>
                    <a:pt x="5431" y="3807"/>
                  </a:lnTo>
                  <a:lnTo>
                    <a:pt x="5358" y="3698"/>
                  </a:lnTo>
                  <a:lnTo>
                    <a:pt x="5382" y="3685"/>
                  </a:lnTo>
                  <a:lnTo>
                    <a:pt x="3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6295139" y="1710036"/>
              <a:ext cx="232519" cy="300844"/>
            </a:xfrm>
            <a:custGeom>
              <a:avLst/>
              <a:gdLst/>
              <a:ahLst/>
              <a:cxnLst/>
              <a:rect l="l" t="t" r="r" b="b"/>
              <a:pathLst>
                <a:path w="6146" h="7952" extrusionOk="0">
                  <a:moveTo>
                    <a:pt x="1515" y="728"/>
                  </a:moveTo>
                  <a:lnTo>
                    <a:pt x="5115" y="2716"/>
                  </a:lnTo>
                  <a:lnTo>
                    <a:pt x="4970" y="3261"/>
                  </a:lnTo>
                  <a:lnTo>
                    <a:pt x="1334" y="1419"/>
                  </a:lnTo>
                  <a:lnTo>
                    <a:pt x="1515" y="728"/>
                  </a:lnTo>
                  <a:close/>
                  <a:moveTo>
                    <a:pt x="1188" y="0"/>
                  </a:moveTo>
                  <a:lnTo>
                    <a:pt x="37" y="4316"/>
                  </a:lnTo>
                  <a:lnTo>
                    <a:pt x="73" y="4328"/>
                  </a:lnTo>
                  <a:lnTo>
                    <a:pt x="12" y="4461"/>
                  </a:lnTo>
                  <a:lnTo>
                    <a:pt x="0" y="4776"/>
                  </a:lnTo>
                  <a:lnTo>
                    <a:pt x="109" y="5116"/>
                  </a:lnTo>
                  <a:lnTo>
                    <a:pt x="328" y="5467"/>
                  </a:lnTo>
                  <a:lnTo>
                    <a:pt x="485" y="5625"/>
                  </a:lnTo>
                  <a:lnTo>
                    <a:pt x="679" y="5782"/>
                  </a:lnTo>
                  <a:lnTo>
                    <a:pt x="1067" y="5988"/>
                  </a:lnTo>
                  <a:lnTo>
                    <a:pt x="1455" y="6049"/>
                  </a:lnTo>
                  <a:lnTo>
                    <a:pt x="1782" y="5964"/>
                  </a:lnTo>
                  <a:lnTo>
                    <a:pt x="1903" y="5855"/>
                  </a:lnTo>
                  <a:lnTo>
                    <a:pt x="2000" y="5722"/>
                  </a:lnTo>
                  <a:lnTo>
                    <a:pt x="2049" y="5394"/>
                  </a:lnTo>
                  <a:lnTo>
                    <a:pt x="1952" y="5006"/>
                  </a:lnTo>
                  <a:lnTo>
                    <a:pt x="1722" y="4631"/>
                  </a:lnTo>
                  <a:lnTo>
                    <a:pt x="1552" y="4461"/>
                  </a:lnTo>
                  <a:lnTo>
                    <a:pt x="1346" y="4291"/>
                  </a:lnTo>
                  <a:lnTo>
                    <a:pt x="873" y="4085"/>
                  </a:lnTo>
                  <a:lnTo>
                    <a:pt x="619" y="4061"/>
                  </a:lnTo>
                  <a:lnTo>
                    <a:pt x="1212" y="1843"/>
                  </a:lnTo>
                  <a:lnTo>
                    <a:pt x="4849" y="3685"/>
                  </a:lnTo>
                  <a:lnTo>
                    <a:pt x="4182" y="6182"/>
                  </a:lnTo>
                  <a:lnTo>
                    <a:pt x="4194" y="6182"/>
                  </a:lnTo>
                  <a:lnTo>
                    <a:pt x="4122" y="6316"/>
                  </a:lnTo>
                  <a:lnTo>
                    <a:pt x="4085" y="6643"/>
                  </a:lnTo>
                  <a:lnTo>
                    <a:pt x="4194" y="7006"/>
                  </a:lnTo>
                  <a:lnTo>
                    <a:pt x="4425" y="7358"/>
                  </a:lnTo>
                  <a:lnTo>
                    <a:pt x="4582" y="7516"/>
                  </a:lnTo>
                  <a:lnTo>
                    <a:pt x="4776" y="7685"/>
                  </a:lnTo>
                  <a:lnTo>
                    <a:pt x="5176" y="7879"/>
                  </a:lnTo>
                  <a:lnTo>
                    <a:pt x="5552" y="7952"/>
                  </a:lnTo>
                  <a:lnTo>
                    <a:pt x="5879" y="7855"/>
                  </a:lnTo>
                  <a:lnTo>
                    <a:pt x="6000" y="7746"/>
                  </a:lnTo>
                  <a:lnTo>
                    <a:pt x="6097" y="7625"/>
                  </a:lnTo>
                  <a:lnTo>
                    <a:pt x="6146" y="7285"/>
                  </a:lnTo>
                  <a:lnTo>
                    <a:pt x="6061" y="6910"/>
                  </a:lnTo>
                  <a:lnTo>
                    <a:pt x="5818" y="6534"/>
                  </a:lnTo>
                  <a:lnTo>
                    <a:pt x="5649" y="6352"/>
                  </a:lnTo>
                  <a:lnTo>
                    <a:pt x="5455" y="6194"/>
                  </a:lnTo>
                  <a:lnTo>
                    <a:pt x="4994" y="5988"/>
                  </a:lnTo>
                  <a:lnTo>
                    <a:pt x="4740" y="5952"/>
                  </a:lnTo>
                  <a:lnTo>
                    <a:pt x="5673" y="2473"/>
                  </a:lnTo>
                  <a:lnTo>
                    <a:pt x="1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429;p33">
            <a:extLst>
              <a:ext uri="{FF2B5EF4-FFF2-40B4-BE49-F238E27FC236}">
                <a16:creationId xmlns:a16="http://schemas.microsoft.com/office/drawing/2014/main" id="{3BFFAC98-985F-4B3C-AFA1-8E176B814985}"/>
              </a:ext>
            </a:extLst>
          </p:cNvPr>
          <p:cNvSpPr txBox="1">
            <a:spLocks/>
          </p:cNvSpPr>
          <p:nvPr/>
        </p:nvSpPr>
        <p:spPr>
          <a:xfrm>
            <a:off x="3761687" y="313964"/>
            <a:ext cx="4756213" cy="53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8000"/>
              <a:buFont typeface="Caveat Brush"/>
              <a:buNone/>
              <a:defRPr sz="8000" b="0" i="0" u="none" strike="noStrike" cap="none">
                <a:solidFill>
                  <a:schemeClr val="accent1"/>
                </a:solidFill>
                <a:latin typeface="Caveat Brush"/>
                <a:ea typeface="Caveat Brush"/>
                <a:cs typeface="Caveat Brush"/>
                <a:sym typeface="Caveat Brush"/>
              </a:defRPr>
            </a:lvl1pPr>
            <a:lvl2pPr marR="0" lvl="1"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2800"/>
              <a:buFont typeface="Caveat Brush"/>
              <a:buNone/>
              <a:defRPr sz="2800" b="0" i="0" u="none" strike="noStrike" cap="none">
                <a:solidFill>
                  <a:srgbClr val="434343"/>
                </a:solidFill>
                <a:latin typeface="Roboto"/>
                <a:ea typeface="Roboto"/>
                <a:cs typeface="Roboto"/>
                <a:sym typeface="Roboto"/>
              </a:defRPr>
            </a:lvl9pPr>
          </a:lstStyle>
          <a:p>
            <a:pPr algn="l"/>
            <a:r>
              <a:rPr lang="en-GB" sz="3600" dirty="0"/>
              <a:t>Towards authenticity</a:t>
            </a:r>
            <a:endParaRPr lang="lt-LT" sz="3600" dirty="0"/>
          </a:p>
        </p:txBody>
      </p:sp>
      <p:sp>
        <p:nvSpPr>
          <p:cNvPr id="12" name="TextBox 11">
            <a:extLst>
              <a:ext uri="{FF2B5EF4-FFF2-40B4-BE49-F238E27FC236}">
                <a16:creationId xmlns:a16="http://schemas.microsoft.com/office/drawing/2014/main" id="{30319841-EAB4-41BC-B7AE-AA1AEB744CAD}"/>
              </a:ext>
            </a:extLst>
          </p:cNvPr>
          <p:cNvSpPr txBox="1"/>
          <p:nvPr/>
        </p:nvSpPr>
        <p:spPr>
          <a:xfrm>
            <a:off x="2906417" y="1052464"/>
            <a:ext cx="6024167" cy="4001095"/>
          </a:xfrm>
          <a:prstGeom prst="rect">
            <a:avLst/>
          </a:prstGeom>
          <a:noFill/>
        </p:spPr>
        <p:txBody>
          <a:bodyPr wrap="square" rtlCol="0">
            <a:spAutoFit/>
          </a:bodyPr>
          <a:lstStyle/>
          <a:p>
            <a:pPr fontAlgn="base"/>
            <a:r>
              <a:rPr lang="en-US" sz="2000" dirty="0">
                <a:latin typeface="FrankRuehl" panose="020E0503060101010101" pitchFamily="34" charset="-79"/>
                <a:cs typeface="FrankRuehl" panose="020E0503060101010101" pitchFamily="34" charset="-79"/>
              </a:rPr>
              <a:t>At the end of the Second World War, many composers and performers moved to the West to escape Soviet rule. After some time, particularly gifted composers, found a way to express themselves authentically. </a:t>
            </a:r>
          </a:p>
          <a:p>
            <a:pPr fontAlgn="base"/>
            <a:r>
              <a:rPr lang="en-US" sz="2000" dirty="0">
                <a:latin typeface="FrankRuehl" panose="020E0503060101010101" pitchFamily="34" charset="-79"/>
                <a:cs typeface="FrankRuehl" panose="020E0503060101010101" pitchFamily="34" charset="-79"/>
              </a:rPr>
              <a:t> </a:t>
            </a:r>
          </a:p>
          <a:p>
            <a:pPr fontAlgn="base"/>
            <a:r>
              <a:rPr lang="en-US" sz="2000" dirty="0">
                <a:latin typeface="FrankRuehl" panose="020E0503060101010101" pitchFamily="34" charset="-79"/>
                <a:cs typeface="FrankRuehl" panose="020E0503060101010101" pitchFamily="34" charset="-79"/>
              </a:rPr>
              <a:t>One of the most outstanding and talented composers of the postwar decades is </a:t>
            </a:r>
            <a:r>
              <a:rPr lang="en-US" sz="2000" b="1" dirty="0" err="1">
                <a:latin typeface="FrankRuehl" panose="020E0503060101010101" pitchFamily="34" charset="-79"/>
                <a:cs typeface="FrankRuehl" panose="020E0503060101010101" pitchFamily="34" charset="-79"/>
              </a:rPr>
              <a:t>Eduardas</a:t>
            </a:r>
            <a:r>
              <a:rPr lang="en-US" sz="2000" b="1" dirty="0">
                <a:latin typeface="FrankRuehl" panose="020E0503060101010101" pitchFamily="34" charset="-79"/>
                <a:cs typeface="FrankRuehl" panose="020E0503060101010101" pitchFamily="34" charset="-79"/>
              </a:rPr>
              <a:t> </a:t>
            </a:r>
            <a:r>
              <a:rPr lang="en-US" sz="2000" b="1" dirty="0" err="1">
                <a:latin typeface="FrankRuehl" panose="020E0503060101010101" pitchFamily="34" charset="-79"/>
                <a:cs typeface="FrankRuehl" panose="020E0503060101010101" pitchFamily="34" charset="-79"/>
              </a:rPr>
              <a:t>Balsys</a:t>
            </a:r>
            <a:r>
              <a:rPr lang="en-US" sz="2000" dirty="0">
                <a:latin typeface="FrankRuehl" panose="020E0503060101010101" pitchFamily="34" charset="-79"/>
                <a:cs typeface="FrankRuehl" panose="020E0503060101010101" pitchFamily="34" charset="-79"/>
              </a:rPr>
              <a:t>, whose music charms audiences with its romantic flight, emotionality, modern musical language, and impressive orchestral features. His works: orchestra "Dramatic frescoes"; ballet "</a:t>
            </a:r>
            <a:r>
              <a:rPr lang="en-US" sz="2000" dirty="0" err="1">
                <a:latin typeface="FrankRuehl" panose="020E0503060101010101" pitchFamily="34" charset="-79"/>
                <a:cs typeface="FrankRuehl" panose="020E0503060101010101" pitchFamily="34" charset="-79"/>
              </a:rPr>
              <a:t>Egle</a:t>
            </a:r>
            <a:r>
              <a:rPr lang="en-US" sz="2000" dirty="0">
                <a:latin typeface="FrankRuehl" panose="020E0503060101010101" pitchFamily="34" charset="-79"/>
                <a:cs typeface="FrankRuehl" panose="020E0503060101010101" pitchFamily="34" charset="-79"/>
              </a:rPr>
              <a:t>, Queen of the Grass Snakes"; opera "Journey to Tilsit" . </a:t>
            </a:r>
          </a:p>
          <a:p>
            <a:endParaRPr lang="lt-LT" dirty="0"/>
          </a:p>
        </p:txBody>
      </p:sp>
    </p:spTree>
  </p:cSld>
  <p:clrMapOvr>
    <a:masterClrMapping/>
  </p:clrMapOvr>
</p:sld>
</file>

<file path=ppt/theme/theme1.xml><?xml version="1.0" encoding="utf-8"?>
<a:theme xmlns:a="http://schemas.openxmlformats.org/drawingml/2006/main" name="A Lecture On Music by Slidesgo">
  <a:themeElements>
    <a:clrScheme name="Simple Light">
      <a:dk1>
        <a:srgbClr val="434343"/>
      </a:dk1>
      <a:lt1>
        <a:srgbClr val="FFFFFF"/>
      </a:lt1>
      <a:dk2>
        <a:srgbClr val="595959"/>
      </a:dk2>
      <a:lt2>
        <a:srgbClr val="EEEEEE"/>
      </a:lt2>
      <a:accent1>
        <a:srgbClr val="303796"/>
      </a:accent1>
      <a:accent2>
        <a:srgbClr val="FFFCEC"/>
      </a:accent2>
      <a:accent3>
        <a:srgbClr val="F4F0DB"/>
      </a:accent3>
      <a:accent4>
        <a:srgbClr val="EEC52D"/>
      </a:accent4>
      <a:accent5>
        <a:srgbClr val="E18B8D"/>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788</Words>
  <Application>Microsoft Office PowerPoint</Application>
  <PresentationFormat>Demonstracija ekrane (16:9)</PresentationFormat>
  <Paragraphs>84</Paragraphs>
  <Slides>22</Slides>
  <Notes>21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22</vt:i4>
      </vt:variant>
    </vt:vector>
  </HeadingPairs>
  <TitlesOfParts>
    <vt:vector size="28" baseType="lpstr">
      <vt:lpstr>Roboto</vt:lpstr>
      <vt:lpstr>Caveat Brush</vt:lpstr>
      <vt:lpstr>Fira Sans Extra Condensed Medium</vt:lpstr>
      <vt:lpstr>FrankRuehl</vt:lpstr>
      <vt:lpstr>Arial</vt:lpstr>
      <vt:lpstr>A Lecture On Music by Slidesgo</vt:lpstr>
      <vt:lpstr>The power of music</vt:lpstr>
      <vt:lpstr>The begining</vt:lpstr>
      <vt:lpstr>Mikalojus Konstantinas Čiurlionis</vt:lpstr>
      <vt:lpstr>A country of songs </vt:lpstr>
      <vt:lpstr>„PowerPoint“ pateiktis</vt:lpstr>
      <vt:lpstr>„Dainų šventė“</vt:lpstr>
      <vt:lpstr>„PowerPoint“ pateiktis</vt:lpstr>
      <vt:lpstr>„PowerPoint“ pateiktis</vt:lpstr>
      <vt:lpstr>„PowerPoint“ pateiktis</vt:lpstr>
      <vt:lpstr>„PowerPoint“ pateiktis</vt:lpstr>
      <vt:lpstr>The music performing tradition </vt:lpstr>
      <vt:lpstr>„PowerPoint“ pateiktis</vt:lpstr>
      <vt:lpstr>Musical theatre</vt:lpstr>
      <vt:lpstr>Jazz: the music of free spirits </vt:lpstr>
      <vt:lpstr>„PowerPoint“ pateiktis</vt:lpstr>
      <vt:lpstr>Veronika Povilionienė</vt:lpstr>
      <vt:lpstr>Lithuanian folk music: between the woods, the city and the world</vt:lpstr>
      <vt:lpstr>Sutartinės</vt:lpstr>
      <vt:lpstr>POP, Rock and basketball</vt:lpstr>
      <vt:lpstr>„PowerPoint“ pateiktis</vt:lpstr>
      <vt:lpstr>Bands</vt:lpstr>
      <vt:lpstr>The Roop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music</dc:title>
  <dc:creator>Vaida</dc:creator>
  <cp:lastModifiedBy>Vaida</cp:lastModifiedBy>
  <cp:revision>32</cp:revision>
  <dcterms:modified xsi:type="dcterms:W3CDTF">2021-05-05T18:18:32Z</dcterms:modified>
</cp:coreProperties>
</file>