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4" r:id="rId3"/>
    <p:sldId id="278" r:id="rId4"/>
    <p:sldId id="266" r:id="rId5"/>
    <p:sldId id="267" r:id="rId6"/>
    <p:sldId id="280" r:id="rId7"/>
    <p:sldId id="257" r:id="rId8"/>
    <p:sldId id="259" r:id="rId9"/>
    <p:sldId id="268" r:id="rId10"/>
    <p:sldId id="269" r:id="rId11"/>
    <p:sldId id="261" r:id="rId12"/>
    <p:sldId id="270" r:id="rId13"/>
    <p:sldId id="281" r:id="rId14"/>
    <p:sldId id="272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774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30A5D9-0EAF-4C1A-9D19-C323D39BD116}" type="doc">
      <dgm:prSet loTypeId="urn:microsoft.com/office/officeart/2005/8/layout/cycle2" loCatId="cycle" qsTypeId="urn:microsoft.com/office/officeart/2005/8/quickstyle/3d2#5" qsCatId="3D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D469AE83-9A4B-4F66-B8A0-82D00B0C8C76}">
      <dgm:prSet phldrT="[Tekst]"/>
      <dgm:spPr/>
      <dgm:t>
        <a:bodyPr/>
        <a:lstStyle/>
        <a:p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Prigorje</a:t>
          </a:r>
        </a:p>
        <a:p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Brdovečko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4F4CC-1B22-46BE-88FA-BC97AC2F2238}" type="parTrans" cxnId="{220133FD-DBFC-4AB2-A128-D38209B93E26}">
      <dgm:prSet/>
      <dgm:spPr/>
      <dgm:t>
        <a:bodyPr/>
        <a:lstStyle/>
        <a:p>
          <a:endParaRPr lang="hr-HR"/>
        </a:p>
      </dgm:t>
    </dgm:pt>
    <dgm:pt modelId="{0A8F19A6-FF13-4601-A211-279E7B9877DC}" type="sibTrans" cxnId="{220133FD-DBFC-4AB2-A128-D38209B93E26}">
      <dgm:prSet/>
      <dgm:spPr/>
      <dgm:t>
        <a:bodyPr/>
        <a:lstStyle/>
        <a:p>
          <a:endParaRPr lang="hr-HR"/>
        </a:p>
      </dgm:t>
    </dgm:pt>
    <dgm:pt modelId="{9093AB34-C6D7-4D8F-814C-4501BE5965DA}">
      <dgm:prSet phldrT="[Tekst]"/>
      <dgm:spPr/>
      <dgm:t>
        <a:bodyPr/>
        <a:lstStyle/>
        <a:p>
          <a:r>
            <a:rPr lang="hr-H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Prudnice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0F18C4-8423-43E5-81E7-B368CD0B47C8}" type="parTrans" cxnId="{FE4EC61F-933C-47DA-B38E-057720A1D744}">
      <dgm:prSet/>
      <dgm:spPr/>
      <dgm:t>
        <a:bodyPr/>
        <a:lstStyle/>
        <a:p>
          <a:endParaRPr lang="hr-HR"/>
        </a:p>
      </dgm:t>
    </dgm:pt>
    <dgm:pt modelId="{42BE189C-278E-4788-A491-AEFB0A00482E}" type="sibTrans" cxnId="{FE4EC61F-933C-47DA-B38E-057720A1D744}">
      <dgm:prSet/>
      <dgm:spPr/>
      <dgm:t>
        <a:bodyPr/>
        <a:lstStyle/>
        <a:p>
          <a:endParaRPr lang="hr-HR"/>
        </a:p>
      </dgm:t>
    </dgm:pt>
    <dgm:pt modelId="{3C2DD449-5E22-4412-B263-6C68BE757175}">
      <dgm:prSet phldrT="[Tekst]"/>
      <dgm:spPr/>
      <dgm:t>
        <a:bodyPr/>
        <a:lstStyle/>
        <a:p>
          <a:r>
            <a:rPr lang="hr-H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Laduč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6D3705-F2FE-46C6-A2F4-40CBFB8E87B7}" type="parTrans" cxnId="{936AB07A-C9DF-4AF5-82E4-5B397ABC97EF}">
      <dgm:prSet/>
      <dgm:spPr/>
      <dgm:t>
        <a:bodyPr/>
        <a:lstStyle/>
        <a:p>
          <a:endParaRPr lang="hr-HR"/>
        </a:p>
      </dgm:t>
    </dgm:pt>
    <dgm:pt modelId="{8A1ED69D-0E94-41FA-BE40-4BE938A59EC9}" type="sibTrans" cxnId="{936AB07A-C9DF-4AF5-82E4-5B397ABC97EF}">
      <dgm:prSet/>
      <dgm:spPr/>
      <dgm:t>
        <a:bodyPr/>
        <a:lstStyle/>
        <a:p>
          <a:endParaRPr lang="hr-HR"/>
        </a:p>
      </dgm:t>
    </dgm:pt>
    <dgm:pt modelId="{E0F2583F-E5B7-4C13-BD0A-84000D9AFD27}">
      <dgm:prSet phldrT="[Tekst]"/>
      <dgm:spPr/>
      <dgm:t>
        <a:bodyPr/>
        <a:lstStyle/>
        <a:p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Ključ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9B4B3B-A10A-4B3F-A2E3-BFF3DC444FAD}" type="parTrans" cxnId="{FFECF3C9-3B77-4069-9F59-B145C0C2EAC1}">
      <dgm:prSet/>
      <dgm:spPr/>
      <dgm:t>
        <a:bodyPr/>
        <a:lstStyle/>
        <a:p>
          <a:endParaRPr lang="hr-HR"/>
        </a:p>
      </dgm:t>
    </dgm:pt>
    <dgm:pt modelId="{90484D36-DAFF-4B96-8230-9361045B1647}" type="sibTrans" cxnId="{FFECF3C9-3B77-4069-9F59-B145C0C2EAC1}">
      <dgm:prSet/>
      <dgm:spPr/>
      <dgm:t>
        <a:bodyPr/>
        <a:lstStyle/>
        <a:p>
          <a:endParaRPr lang="hr-HR"/>
        </a:p>
      </dgm:t>
    </dgm:pt>
    <dgm:pt modelId="{3AE2A5EC-3963-4CD5-BCFE-80B548F5BE63}">
      <dgm:prSet phldrT="[Tekst]"/>
      <dgm:spPr/>
      <dgm:t>
        <a:bodyPr/>
        <a:lstStyle/>
        <a:p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Javorje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432B0-9C46-4759-8C5D-E1C4C6A1D090}" type="parTrans" cxnId="{3F7F3883-F9EF-4928-B701-10F83410FEB2}">
      <dgm:prSet/>
      <dgm:spPr/>
      <dgm:t>
        <a:bodyPr/>
        <a:lstStyle/>
        <a:p>
          <a:endParaRPr lang="hr-HR"/>
        </a:p>
      </dgm:t>
    </dgm:pt>
    <dgm:pt modelId="{B3A5A43D-BCEA-44B7-82EB-64A37D914BC5}" type="sibTrans" cxnId="{3F7F3883-F9EF-4928-B701-10F83410FEB2}">
      <dgm:prSet/>
      <dgm:spPr/>
      <dgm:t>
        <a:bodyPr/>
        <a:lstStyle/>
        <a:p>
          <a:endParaRPr lang="hr-HR"/>
        </a:p>
      </dgm:t>
    </dgm:pt>
    <dgm:pt modelId="{C5D734B0-F8A3-4D6B-9A5B-0944655FE6C3}">
      <dgm:prSet/>
      <dgm:spPr/>
      <dgm:t>
        <a:bodyPr/>
        <a:lstStyle/>
        <a:p>
          <a:r>
            <a:rPr lang="hr-H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Brdovec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D47148-1639-4C02-A323-644C15558411}" type="parTrans" cxnId="{A5AFED4C-F330-4AA5-95CC-036341B22AFD}">
      <dgm:prSet/>
      <dgm:spPr/>
      <dgm:t>
        <a:bodyPr/>
        <a:lstStyle/>
        <a:p>
          <a:endParaRPr lang="hr-HR"/>
        </a:p>
      </dgm:t>
    </dgm:pt>
    <dgm:pt modelId="{F62DA494-ECB1-4299-878A-7D1BEF76DC2D}" type="sibTrans" cxnId="{A5AFED4C-F330-4AA5-95CC-036341B22AFD}">
      <dgm:prSet/>
      <dgm:spPr/>
      <dgm:t>
        <a:bodyPr/>
        <a:lstStyle/>
        <a:p>
          <a:endParaRPr lang="hr-HR"/>
        </a:p>
      </dgm:t>
    </dgm:pt>
    <dgm:pt modelId="{D22595D6-E5DA-4B32-9622-EB5E545BBA57}">
      <dgm:prSet/>
      <dgm:spPr/>
      <dgm:t>
        <a:bodyPr/>
        <a:lstStyle/>
        <a:p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Zdenci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94743A-E82A-41CE-90D9-26A908E8F216}" type="parTrans" cxnId="{69419FF2-E5F4-4997-90D2-51B065B783A0}">
      <dgm:prSet/>
      <dgm:spPr/>
      <dgm:t>
        <a:bodyPr/>
        <a:lstStyle/>
        <a:p>
          <a:endParaRPr lang="hr-HR"/>
        </a:p>
      </dgm:t>
    </dgm:pt>
    <dgm:pt modelId="{3A1C5856-09EC-4F2D-8605-E071CAE7FE94}" type="sibTrans" cxnId="{69419FF2-E5F4-4997-90D2-51B065B783A0}">
      <dgm:prSet/>
      <dgm:spPr/>
      <dgm:t>
        <a:bodyPr/>
        <a:lstStyle/>
        <a:p>
          <a:endParaRPr lang="hr-HR"/>
        </a:p>
      </dgm:t>
    </dgm:pt>
    <dgm:pt modelId="{576A0AEF-D057-43CD-9FC6-87CBCE14979A}">
      <dgm:prSet/>
      <dgm:spPr/>
      <dgm:t>
        <a:bodyPr/>
        <a:lstStyle/>
        <a:p>
          <a:r>
            <a:rPr lang="hr-H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Drenje</a:t>
          </a:r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2738F7-5F45-4E6F-9B72-B829BE924A33}" type="parTrans" cxnId="{61E59F30-2D28-4164-BC52-415C7FC2EFE8}">
      <dgm:prSet/>
      <dgm:spPr/>
      <dgm:t>
        <a:bodyPr/>
        <a:lstStyle/>
        <a:p>
          <a:endParaRPr lang="hr-HR"/>
        </a:p>
      </dgm:t>
    </dgm:pt>
    <dgm:pt modelId="{B0CBAF75-34BC-433C-98E5-0641AD097DEB}" type="sibTrans" cxnId="{61E59F30-2D28-4164-BC52-415C7FC2EFE8}">
      <dgm:prSet/>
      <dgm:spPr/>
      <dgm:t>
        <a:bodyPr/>
        <a:lstStyle/>
        <a:p>
          <a:endParaRPr lang="hr-HR"/>
        </a:p>
      </dgm:t>
    </dgm:pt>
    <dgm:pt modelId="{DFE96385-9484-4401-B51E-614C73695FE8}">
      <dgm:prSet/>
      <dgm:spPr/>
      <dgm:t>
        <a:bodyPr/>
        <a:lstStyle/>
        <a:p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Harmica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BA0A4E-2669-490A-8C72-D1E34867868D}" type="parTrans" cxnId="{7B37D3C7-D3ED-43FF-8E5B-7D1F2A044AFC}">
      <dgm:prSet/>
      <dgm:spPr/>
      <dgm:t>
        <a:bodyPr/>
        <a:lstStyle/>
        <a:p>
          <a:endParaRPr lang="hr-HR"/>
        </a:p>
      </dgm:t>
    </dgm:pt>
    <dgm:pt modelId="{0676F430-D768-43B9-800A-8DEFED3A5BCA}" type="sibTrans" cxnId="{7B37D3C7-D3ED-43FF-8E5B-7D1F2A044AFC}">
      <dgm:prSet/>
      <dgm:spPr/>
      <dgm:t>
        <a:bodyPr/>
        <a:lstStyle/>
        <a:p>
          <a:endParaRPr lang="hr-HR"/>
        </a:p>
      </dgm:t>
    </dgm:pt>
    <dgm:pt modelId="{6609F790-7E18-4756-A7A3-CE64F6EF240D}">
      <dgm:prSet/>
      <dgm:spPr/>
      <dgm:t>
        <a:bodyPr/>
        <a:lstStyle/>
        <a:p>
          <a:r>
            <a:rPr lang="hr-H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Šenkovec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62BBF1-AB21-47FB-B226-37ABAD8CBCAC}" type="parTrans" cxnId="{44695211-89F9-4625-8721-309EB9BB1DEF}">
      <dgm:prSet/>
      <dgm:spPr/>
      <dgm:t>
        <a:bodyPr/>
        <a:lstStyle/>
        <a:p>
          <a:endParaRPr lang="hr-HR"/>
        </a:p>
      </dgm:t>
    </dgm:pt>
    <dgm:pt modelId="{74A578E4-CE95-48E8-A1B8-8911B06059D2}" type="sibTrans" cxnId="{44695211-89F9-4625-8721-309EB9BB1DEF}">
      <dgm:prSet/>
      <dgm:spPr/>
      <dgm:t>
        <a:bodyPr/>
        <a:lstStyle/>
        <a:p>
          <a:endParaRPr lang="hr-HR"/>
        </a:p>
      </dgm:t>
    </dgm:pt>
    <dgm:pt modelId="{C3EF4948-FD42-4F40-8831-E831CDC32DB3}">
      <dgm:prSet/>
      <dgm:spPr/>
      <dgm:t>
        <a:bodyPr/>
        <a:lstStyle/>
        <a:p>
          <a:r>
            <a:rPr lang="hr-H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Vukovo</a:t>
          </a:r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Selo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70E88A-DF63-42A7-8FA2-95B29DE1B229}" type="parTrans" cxnId="{8901EE63-2285-4257-B788-4E1DBD537411}">
      <dgm:prSet/>
      <dgm:spPr/>
      <dgm:t>
        <a:bodyPr/>
        <a:lstStyle/>
        <a:p>
          <a:endParaRPr lang="hr-HR"/>
        </a:p>
      </dgm:t>
    </dgm:pt>
    <dgm:pt modelId="{1064D890-2722-4DF1-B4DF-A5303D4A470D}" type="sibTrans" cxnId="{8901EE63-2285-4257-B788-4E1DBD537411}">
      <dgm:prSet/>
      <dgm:spPr/>
      <dgm:t>
        <a:bodyPr/>
        <a:lstStyle/>
        <a:p>
          <a:endParaRPr lang="hr-HR"/>
        </a:p>
      </dgm:t>
    </dgm:pt>
    <dgm:pt modelId="{8D7C500E-ACA3-4A04-A234-F9ECF56B15F3}" type="pres">
      <dgm:prSet presAssocID="{DF30A5D9-0EAF-4C1A-9D19-C323D39BD1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879D5F7-10F2-472D-B5BF-23E84A6410DD}" type="pres">
      <dgm:prSet presAssocID="{D469AE83-9A4B-4F66-B8A0-82D00B0C8C76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3DCAD6-6EF7-42D0-BC75-73C69F2166FE}" type="pres">
      <dgm:prSet presAssocID="{0A8F19A6-FF13-4601-A211-279E7B9877DC}" presName="sibTrans" presStyleLbl="sibTrans2D1" presStyleIdx="0" presStyleCnt="11"/>
      <dgm:spPr/>
      <dgm:t>
        <a:bodyPr/>
        <a:lstStyle/>
        <a:p>
          <a:endParaRPr lang="hr-HR"/>
        </a:p>
      </dgm:t>
    </dgm:pt>
    <dgm:pt modelId="{A7968B49-B56F-4600-B42F-8926B4FA2336}" type="pres">
      <dgm:prSet presAssocID="{0A8F19A6-FF13-4601-A211-279E7B9877DC}" presName="connectorText" presStyleLbl="sibTrans2D1" presStyleIdx="0" presStyleCnt="11"/>
      <dgm:spPr/>
      <dgm:t>
        <a:bodyPr/>
        <a:lstStyle/>
        <a:p>
          <a:endParaRPr lang="hr-HR"/>
        </a:p>
      </dgm:t>
    </dgm:pt>
    <dgm:pt modelId="{10A52CE3-35CE-4B6C-B1AF-1D1E704AAAA4}" type="pres">
      <dgm:prSet presAssocID="{D22595D6-E5DA-4B32-9622-EB5E545BBA57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42007B-FBCA-446E-BA84-259D9899EBBE}" type="pres">
      <dgm:prSet presAssocID="{3A1C5856-09EC-4F2D-8605-E071CAE7FE94}" presName="sibTrans" presStyleLbl="sibTrans2D1" presStyleIdx="1" presStyleCnt="11"/>
      <dgm:spPr/>
      <dgm:t>
        <a:bodyPr/>
        <a:lstStyle/>
        <a:p>
          <a:endParaRPr lang="hr-HR"/>
        </a:p>
      </dgm:t>
    </dgm:pt>
    <dgm:pt modelId="{0D16E374-EEFF-4E66-8B4D-3B8B40CEE683}" type="pres">
      <dgm:prSet presAssocID="{3A1C5856-09EC-4F2D-8605-E071CAE7FE94}" presName="connectorText" presStyleLbl="sibTrans2D1" presStyleIdx="1" presStyleCnt="11"/>
      <dgm:spPr/>
      <dgm:t>
        <a:bodyPr/>
        <a:lstStyle/>
        <a:p>
          <a:endParaRPr lang="hr-HR"/>
        </a:p>
      </dgm:t>
    </dgm:pt>
    <dgm:pt modelId="{AAB56074-C51C-4AB2-B583-CCB913456A6B}" type="pres">
      <dgm:prSet presAssocID="{9093AB34-C6D7-4D8F-814C-4501BE5965DA}" presName="node" presStyleLbl="node1" presStyleIdx="2" presStyleCnt="11" custRadScaleRad="103510" custRadScaleInc="-173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B97737-2D45-4D99-AEE4-75560C98684B}" type="pres">
      <dgm:prSet presAssocID="{42BE189C-278E-4788-A491-AEFB0A00482E}" presName="sibTrans" presStyleLbl="sibTrans2D1" presStyleIdx="2" presStyleCnt="11"/>
      <dgm:spPr/>
      <dgm:t>
        <a:bodyPr/>
        <a:lstStyle/>
        <a:p>
          <a:endParaRPr lang="hr-HR"/>
        </a:p>
      </dgm:t>
    </dgm:pt>
    <dgm:pt modelId="{66D54547-5C53-40AE-ACC3-EC627B4744A3}" type="pres">
      <dgm:prSet presAssocID="{42BE189C-278E-4788-A491-AEFB0A00482E}" presName="connectorText" presStyleLbl="sibTrans2D1" presStyleIdx="2" presStyleCnt="11"/>
      <dgm:spPr/>
      <dgm:t>
        <a:bodyPr/>
        <a:lstStyle/>
        <a:p>
          <a:endParaRPr lang="hr-HR"/>
        </a:p>
      </dgm:t>
    </dgm:pt>
    <dgm:pt modelId="{1A01764E-DA06-4D33-80BD-C3473D266482}" type="pres">
      <dgm:prSet presAssocID="{3C2DD449-5E22-4412-B263-6C68BE757175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0FCBDD-F867-444F-A649-6D9150049EA2}" type="pres">
      <dgm:prSet presAssocID="{8A1ED69D-0E94-41FA-BE40-4BE938A59EC9}" presName="sibTrans" presStyleLbl="sibTrans2D1" presStyleIdx="3" presStyleCnt="11"/>
      <dgm:spPr/>
      <dgm:t>
        <a:bodyPr/>
        <a:lstStyle/>
        <a:p>
          <a:endParaRPr lang="hr-HR"/>
        </a:p>
      </dgm:t>
    </dgm:pt>
    <dgm:pt modelId="{EECEEC2B-AABA-46BF-9CD2-E00B26C4AAED}" type="pres">
      <dgm:prSet presAssocID="{8A1ED69D-0E94-41FA-BE40-4BE938A59EC9}" presName="connectorText" presStyleLbl="sibTrans2D1" presStyleIdx="3" presStyleCnt="11"/>
      <dgm:spPr/>
      <dgm:t>
        <a:bodyPr/>
        <a:lstStyle/>
        <a:p>
          <a:endParaRPr lang="hr-HR"/>
        </a:p>
      </dgm:t>
    </dgm:pt>
    <dgm:pt modelId="{C300A0EB-D176-4E8A-AC2E-0D9E98B8F601}" type="pres">
      <dgm:prSet presAssocID="{576A0AEF-D057-43CD-9FC6-87CBCE14979A}" presName="node" presStyleLbl="node1" presStyleIdx="4" presStyleCnt="11" custRadScaleRad="101515" custRadScaleInc="57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D71F38-4846-46B6-B028-F07E53A98D53}" type="pres">
      <dgm:prSet presAssocID="{B0CBAF75-34BC-433C-98E5-0641AD097DEB}" presName="sibTrans" presStyleLbl="sibTrans2D1" presStyleIdx="4" presStyleCnt="11"/>
      <dgm:spPr/>
      <dgm:t>
        <a:bodyPr/>
        <a:lstStyle/>
        <a:p>
          <a:endParaRPr lang="hr-HR"/>
        </a:p>
      </dgm:t>
    </dgm:pt>
    <dgm:pt modelId="{5E839C2F-7E45-4679-B154-67375FD50B53}" type="pres">
      <dgm:prSet presAssocID="{B0CBAF75-34BC-433C-98E5-0641AD097DEB}" presName="connectorText" presStyleLbl="sibTrans2D1" presStyleIdx="4" presStyleCnt="11"/>
      <dgm:spPr/>
      <dgm:t>
        <a:bodyPr/>
        <a:lstStyle/>
        <a:p>
          <a:endParaRPr lang="hr-HR"/>
        </a:p>
      </dgm:t>
    </dgm:pt>
    <dgm:pt modelId="{1EA76443-4515-4AD6-9250-8ADA3A4CCEE2}" type="pres">
      <dgm:prSet presAssocID="{E0F2583F-E5B7-4C13-BD0A-84000D9AFD27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B9EA36-5D22-4E9F-9A89-E6E342BEB2E7}" type="pres">
      <dgm:prSet presAssocID="{90484D36-DAFF-4B96-8230-9361045B1647}" presName="sibTrans" presStyleLbl="sibTrans2D1" presStyleIdx="5" presStyleCnt="11"/>
      <dgm:spPr/>
      <dgm:t>
        <a:bodyPr/>
        <a:lstStyle/>
        <a:p>
          <a:endParaRPr lang="hr-HR"/>
        </a:p>
      </dgm:t>
    </dgm:pt>
    <dgm:pt modelId="{D3D42EDB-837F-486C-A121-B54683E39C94}" type="pres">
      <dgm:prSet presAssocID="{90484D36-DAFF-4B96-8230-9361045B1647}" presName="connectorText" presStyleLbl="sibTrans2D1" presStyleIdx="5" presStyleCnt="11"/>
      <dgm:spPr/>
      <dgm:t>
        <a:bodyPr/>
        <a:lstStyle/>
        <a:p>
          <a:endParaRPr lang="hr-HR"/>
        </a:p>
      </dgm:t>
    </dgm:pt>
    <dgm:pt modelId="{0894EAD4-C32D-4EEB-9176-2183B043A1CA}" type="pres">
      <dgm:prSet presAssocID="{6609F790-7E18-4756-A7A3-CE64F6EF240D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5A988B-1A2F-4767-A34B-A99597A43FC2}" type="pres">
      <dgm:prSet presAssocID="{74A578E4-CE95-48E8-A1B8-8911B06059D2}" presName="sibTrans" presStyleLbl="sibTrans2D1" presStyleIdx="6" presStyleCnt="11"/>
      <dgm:spPr/>
      <dgm:t>
        <a:bodyPr/>
        <a:lstStyle/>
        <a:p>
          <a:endParaRPr lang="hr-HR"/>
        </a:p>
      </dgm:t>
    </dgm:pt>
    <dgm:pt modelId="{CA045C6E-9B56-48DD-936E-37BC39EB0871}" type="pres">
      <dgm:prSet presAssocID="{74A578E4-CE95-48E8-A1B8-8911B06059D2}" presName="connectorText" presStyleLbl="sibTrans2D1" presStyleIdx="6" presStyleCnt="11"/>
      <dgm:spPr/>
      <dgm:t>
        <a:bodyPr/>
        <a:lstStyle/>
        <a:p>
          <a:endParaRPr lang="hr-HR"/>
        </a:p>
      </dgm:t>
    </dgm:pt>
    <dgm:pt modelId="{7E9C1CB7-1255-47FE-9B37-B97FD6C2B470}" type="pres">
      <dgm:prSet presAssocID="{DFE96385-9484-4401-B51E-614C73695FE8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A8F21D-2D25-42C7-8A4D-17F32C8DE0AF}" type="pres">
      <dgm:prSet presAssocID="{0676F430-D768-43B9-800A-8DEFED3A5BCA}" presName="sibTrans" presStyleLbl="sibTrans2D1" presStyleIdx="7" presStyleCnt="11"/>
      <dgm:spPr/>
      <dgm:t>
        <a:bodyPr/>
        <a:lstStyle/>
        <a:p>
          <a:endParaRPr lang="hr-HR"/>
        </a:p>
      </dgm:t>
    </dgm:pt>
    <dgm:pt modelId="{17BE1EE3-87C8-4B48-A341-27D4DE116E17}" type="pres">
      <dgm:prSet presAssocID="{0676F430-D768-43B9-800A-8DEFED3A5BCA}" presName="connectorText" presStyleLbl="sibTrans2D1" presStyleIdx="7" presStyleCnt="11"/>
      <dgm:spPr/>
      <dgm:t>
        <a:bodyPr/>
        <a:lstStyle/>
        <a:p>
          <a:endParaRPr lang="hr-HR"/>
        </a:p>
      </dgm:t>
    </dgm:pt>
    <dgm:pt modelId="{1203517B-3CDE-446A-8787-C9A73C943AAA}" type="pres">
      <dgm:prSet presAssocID="{C3EF4948-FD42-4F40-8831-E831CDC32DB3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4FF884-A8F4-479A-86DB-A4C19DD80FA8}" type="pres">
      <dgm:prSet presAssocID="{1064D890-2722-4DF1-B4DF-A5303D4A470D}" presName="sibTrans" presStyleLbl="sibTrans2D1" presStyleIdx="8" presStyleCnt="11"/>
      <dgm:spPr/>
      <dgm:t>
        <a:bodyPr/>
        <a:lstStyle/>
        <a:p>
          <a:endParaRPr lang="hr-HR"/>
        </a:p>
      </dgm:t>
    </dgm:pt>
    <dgm:pt modelId="{CE3505CB-343E-4267-AFDF-59BAF71A2B11}" type="pres">
      <dgm:prSet presAssocID="{1064D890-2722-4DF1-B4DF-A5303D4A470D}" presName="connectorText" presStyleLbl="sibTrans2D1" presStyleIdx="8" presStyleCnt="11"/>
      <dgm:spPr/>
      <dgm:t>
        <a:bodyPr/>
        <a:lstStyle/>
        <a:p>
          <a:endParaRPr lang="hr-HR"/>
        </a:p>
      </dgm:t>
    </dgm:pt>
    <dgm:pt modelId="{38B2ABC3-377C-4FA2-ABE5-C5FA96574716}" type="pres">
      <dgm:prSet presAssocID="{C5D734B0-F8A3-4D6B-9A5B-0944655FE6C3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69C3E7-CA12-460D-831D-345C4CC57F04}" type="pres">
      <dgm:prSet presAssocID="{F62DA494-ECB1-4299-878A-7D1BEF76DC2D}" presName="sibTrans" presStyleLbl="sibTrans2D1" presStyleIdx="9" presStyleCnt="11"/>
      <dgm:spPr/>
      <dgm:t>
        <a:bodyPr/>
        <a:lstStyle/>
        <a:p>
          <a:endParaRPr lang="hr-HR"/>
        </a:p>
      </dgm:t>
    </dgm:pt>
    <dgm:pt modelId="{C8E970F8-C9BF-4E49-A444-75DE4F24DF25}" type="pres">
      <dgm:prSet presAssocID="{F62DA494-ECB1-4299-878A-7D1BEF76DC2D}" presName="connectorText" presStyleLbl="sibTrans2D1" presStyleIdx="9" presStyleCnt="11"/>
      <dgm:spPr/>
      <dgm:t>
        <a:bodyPr/>
        <a:lstStyle/>
        <a:p>
          <a:endParaRPr lang="hr-HR"/>
        </a:p>
      </dgm:t>
    </dgm:pt>
    <dgm:pt modelId="{4BE777AC-2FAA-4ECD-B70C-71CFBB36F218}" type="pres">
      <dgm:prSet presAssocID="{3AE2A5EC-3963-4CD5-BCFE-80B548F5BE6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FEAC52-39AC-4EE1-8B37-38451ECE08BD}" type="pres">
      <dgm:prSet presAssocID="{B3A5A43D-BCEA-44B7-82EB-64A37D914BC5}" presName="sibTrans" presStyleLbl="sibTrans2D1" presStyleIdx="10" presStyleCnt="11"/>
      <dgm:spPr/>
      <dgm:t>
        <a:bodyPr/>
        <a:lstStyle/>
        <a:p>
          <a:endParaRPr lang="hr-HR"/>
        </a:p>
      </dgm:t>
    </dgm:pt>
    <dgm:pt modelId="{CF666F2A-4443-4CE8-BECA-192B7252CFED}" type="pres">
      <dgm:prSet presAssocID="{B3A5A43D-BCEA-44B7-82EB-64A37D914BC5}" presName="connectorText" presStyleLbl="sibTrans2D1" presStyleIdx="10" presStyleCnt="11"/>
      <dgm:spPr/>
      <dgm:t>
        <a:bodyPr/>
        <a:lstStyle/>
        <a:p>
          <a:endParaRPr lang="hr-HR"/>
        </a:p>
      </dgm:t>
    </dgm:pt>
  </dgm:ptLst>
  <dgm:cxnLst>
    <dgm:cxn modelId="{61E59F30-2D28-4164-BC52-415C7FC2EFE8}" srcId="{DF30A5D9-0EAF-4C1A-9D19-C323D39BD116}" destId="{576A0AEF-D057-43CD-9FC6-87CBCE14979A}" srcOrd="4" destOrd="0" parTransId="{782738F7-5F45-4E6F-9B72-B829BE924A33}" sibTransId="{B0CBAF75-34BC-433C-98E5-0641AD097DEB}"/>
    <dgm:cxn modelId="{F5E562A9-1D78-4929-A7F5-C36428B4EBED}" type="presOf" srcId="{F62DA494-ECB1-4299-878A-7D1BEF76DC2D}" destId="{C8E970F8-C9BF-4E49-A444-75DE4F24DF25}" srcOrd="1" destOrd="0" presId="urn:microsoft.com/office/officeart/2005/8/layout/cycle2"/>
    <dgm:cxn modelId="{046B3BF8-5982-4993-85A9-2E6F6FD8D951}" type="presOf" srcId="{8A1ED69D-0E94-41FA-BE40-4BE938A59EC9}" destId="{EECEEC2B-AABA-46BF-9CD2-E00B26C4AAED}" srcOrd="1" destOrd="0" presId="urn:microsoft.com/office/officeart/2005/8/layout/cycle2"/>
    <dgm:cxn modelId="{532D282F-2257-4396-AAED-F641538FC386}" type="presOf" srcId="{0A8F19A6-FF13-4601-A211-279E7B9877DC}" destId="{813DCAD6-6EF7-42D0-BC75-73C69F2166FE}" srcOrd="0" destOrd="0" presId="urn:microsoft.com/office/officeart/2005/8/layout/cycle2"/>
    <dgm:cxn modelId="{8901EE63-2285-4257-B788-4E1DBD537411}" srcId="{DF30A5D9-0EAF-4C1A-9D19-C323D39BD116}" destId="{C3EF4948-FD42-4F40-8831-E831CDC32DB3}" srcOrd="8" destOrd="0" parTransId="{7B70E88A-DF63-42A7-8FA2-95B29DE1B229}" sibTransId="{1064D890-2722-4DF1-B4DF-A5303D4A470D}"/>
    <dgm:cxn modelId="{10352810-5B1E-4F75-8346-274937983537}" type="presOf" srcId="{6609F790-7E18-4756-A7A3-CE64F6EF240D}" destId="{0894EAD4-C32D-4EEB-9176-2183B043A1CA}" srcOrd="0" destOrd="0" presId="urn:microsoft.com/office/officeart/2005/8/layout/cycle2"/>
    <dgm:cxn modelId="{936AB07A-C9DF-4AF5-82E4-5B397ABC97EF}" srcId="{DF30A5D9-0EAF-4C1A-9D19-C323D39BD116}" destId="{3C2DD449-5E22-4412-B263-6C68BE757175}" srcOrd="3" destOrd="0" parTransId="{106D3705-F2FE-46C6-A2F4-40CBFB8E87B7}" sibTransId="{8A1ED69D-0E94-41FA-BE40-4BE938A59EC9}"/>
    <dgm:cxn modelId="{E96282BA-30C7-4C52-B317-2B57A0D3C15C}" type="presOf" srcId="{1064D890-2722-4DF1-B4DF-A5303D4A470D}" destId="{F84FF884-A8F4-479A-86DB-A4C19DD80FA8}" srcOrd="0" destOrd="0" presId="urn:microsoft.com/office/officeart/2005/8/layout/cycle2"/>
    <dgm:cxn modelId="{9D6E46B8-D771-4EE6-AE13-593A0ED6E5B2}" type="presOf" srcId="{3A1C5856-09EC-4F2D-8605-E071CAE7FE94}" destId="{0D16E374-EEFF-4E66-8B4D-3B8B40CEE683}" srcOrd="1" destOrd="0" presId="urn:microsoft.com/office/officeart/2005/8/layout/cycle2"/>
    <dgm:cxn modelId="{95650139-F817-4BEB-8605-73805EA53A71}" type="presOf" srcId="{42BE189C-278E-4788-A491-AEFB0A00482E}" destId="{66D54547-5C53-40AE-ACC3-EC627B4744A3}" srcOrd="1" destOrd="0" presId="urn:microsoft.com/office/officeart/2005/8/layout/cycle2"/>
    <dgm:cxn modelId="{F48D9FDD-641C-437B-A63F-221725E07BCA}" type="presOf" srcId="{576A0AEF-D057-43CD-9FC6-87CBCE14979A}" destId="{C300A0EB-D176-4E8A-AC2E-0D9E98B8F601}" srcOrd="0" destOrd="0" presId="urn:microsoft.com/office/officeart/2005/8/layout/cycle2"/>
    <dgm:cxn modelId="{44695211-89F9-4625-8721-309EB9BB1DEF}" srcId="{DF30A5D9-0EAF-4C1A-9D19-C323D39BD116}" destId="{6609F790-7E18-4756-A7A3-CE64F6EF240D}" srcOrd="6" destOrd="0" parTransId="{5762BBF1-AB21-47FB-B226-37ABAD8CBCAC}" sibTransId="{74A578E4-CE95-48E8-A1B8-8911B06059D2}"/>
    <dgm:cxn modelId="{EEB562DC-5611-48D7-802D-966F71B94C68}" type="presOf" srcId="{3AE2A5EC-3963-4CD5-BCFE-80B548F5BE63}" destId="{4BE777AC-2FAA-4ECD-B70C-71CFBB36F218}" srcOrd="0" destOrd="0" presId="urn:microsoft.com/office/officeart/2005/8/layout/cycle2"/>
    <dgm:cxn modelId="{FE4EC61F-933C-47DA-B38E-057720A1D744}" srcId="{DF30A5D9-0EAF-4C1A-9D19-C323D39BD116}" destId="{9093AB34-C6D7-4D8F-814C-4501BE5965DA}" srcOrd="2" destOrd="0" parTransId="{2B0F18C4-8423-43E5-81E7-B368CD0B47C8}" sibTransId="{42BE189C-278E-4788-A491-AEFB0A00482E}"/>
    <dgm:cxn modelId="{68BB5A98-063E-421C-9187-E56F22384288}" type="presOf" srcId="{D22595D6-E5DA-4B32-9622-EB5E545BBA57}" destId="{10A52CE3-35CE-4B6C-B1AF-1D1E704AAAA4}" srcOrd="0" destOrd="0" presId="urn:microsoft.com/office/officeart/2005/8/layout/cycle2"/>
    <dgm:cxn modelId="{8E9107C0-0D48-457F-BB20-C9446E954113}" type="presOf" srcId="{3A1C5856-09EC-4F2D-8605-E071CAE7FE94}" destId="{6F42007B-FBCA-446E-BA84-259D9899EBBE}" srcOrd="0" destOrd="0" presId="urn:microsoft.com/office/officeart/2005/8/layout/cycle2"/>
    <dgm:cxn modelId="{69419FF2-E5F4-4997-90D2-51B065B783A0}" srcId="{DF30A5D9-0EAF-4C1A-9D19-C323D39BD116}" destId="{D22595D6-E5DA-4B32-9622-EB5E545BBA57}" srcOrd="1" destOrd="0" parTransId="{A194743A-E82A-41CE-90D9-26A908E8F216}" sibTransId="{3A1C5856-09EC-4F2D-8605-E071CAE7FE94}"/>
    <dgm:cxn modelId="{C7FE33E7-7C6C-43F9-89BA-C50320FB1A23}" type="presOf" srcId="{8A1ED69D-0E94-41FA-BE40-4BE938A59EC9}" destId="{D40FCBDD-F867-444F-A649-6D9150049EA2}" srcOrd="0" destOrd="0" presId="urn:microsoft.com/office/officeart/2005/8/layout/cycle2"/>
    <dgm:cxn modelId="{CA56E9E7-B79E-48C3-8CCD-103D8215A79F}" type="presOf" srcId="{D469AE83-9A4B-4F66-B8A0-82D00B0C8C76}" destId="{4879D5F7-10F2-472D-B5BF-23E84A6410DD}" srcOrd="0" destOrd="0" presId="urn:microsoft.com/office/officeart/2005/8/layout/cycle2"/>
    <dgm:cxn modelId="{A2EECBAD-970C-4378-9068-4B9EE7480DDD}" type="presOf" srcId="{B0CBAF75-34BC-433C-98E5-0641AD097DEB}" destId="{0DD71F38-4846-46B6-B028-F07E53A98D53}" srcOrd="0" destOrd="0" presId="urn:microsoft.com/office/officeart/2005/8/layout/cycle2"/>
    <dgm:cxn modelId="{66783176-9EB0-4C89-97CD-771AE253CF78}" type="presOf" srcId="{B0CBAF75-34BC-433C-98E5-0641AD097DEB}" destId="{5E839C2F-7E45-4679-B154-67375FD50B53}" srcOrd="1" destOrd="0" presId="urn:microsoft.com/office/officeart/2005/8/layout/cycle2"/>
    <dgm:cxn modelId="{A5AFED4C-F330-4AA5-95CC-036341B22AFD}" srcId="{DF30A5D9-0EAF-4C1A-9D19-C323D39BD116}" destId="{C5D734B0-F8A3-4D6B-9A5B-0944655FE6C3}" srcOrd="9" destOrd="0" parTransId="{79D47148-1639-4C02-A323-644C15558411}" sibTransId="{F62DA494-ECB1-4299-878A-7D1BEF76DC2D}"/>
    <dgm:cxn modelId="{455570D5-CE97-437E-B150-93985CDFA01C}" type="presOf" srcId="{B3A5A43D-BCEA-44B7-82EB-64A37D914BC5}" destId="{C5FEAC52-39AC-4EE1-8B37-38451ECE08BD}" srcOrd="0" destOrd="0" presId="urn:microsoft.com/office/officeart/2005/8/layout/cycle2"/>
    <dgm:cxn modelId="{A289EB16-3D15-495B-A54C-8FB624F92585}" type="presOf" srcId="{74A578E4-CE95-48E8-A1B8-8911B06059D2}" destId="{CA045C6E-9B56-48DD-936E-37BC39EB0871}" srcOrd="1" destOrd="0" presId="urn:microsoft.com/office/officeart/2005/8/layout/cycle2"/>
    <dgm:cxn modelId="{7311E9B0-ED22-41FD-96B7-4BD2B79C9747}" type="presOf" srcId="{0A8F19A6-FF13-4601-A211-279E7B9877DC}" destId="{A7968B49-B56F-4600-B42F-8926B4FA2336}" srcOrd="1" destOrd="0" presId="urn:microsoft.com/office/officeart/2005/8/layout/cycle2"/>
    <dgm:cxn modelId="{81F33DAD-1971-4C60-8F55-11F7FD36F9F7}" type="presOf" srcId="{74A578E4-CE95-48E8-A1B8-8911B06059D2}" destId="{965A988B-1A2F-4767-A34B-A99597A43FC2}" srcOrd="0" destOrd="0" presId="urn:microsoft.com/office/officeart/2005/8/layout/cycle2"/>
    <dgm:cxn modelId="{4D4BD716-AFDD-4262-9A85-A8E5FB8A1040}" type="presOf" srcId="{1064D890-2722-4DF1-B4DF-A5303D4A470D}" destId="{CE3505CB-343E-4267-AFDF-59BAF71A2B11}" srcOrd="1" destOrd="0" presId="urn:microsoft.com/office/officeart/2005/8/layout/cycle2"/>
    <dgm:cxn modelId="{04D3242B-673D-4E8C-BF67-61C28D969667}" type="presOf" srcId="{C3EF4948-FD42-4F40-8831-E831CDC32DB3}" destId="{1203517B-3CDE-446A-8787-C9A73C943AAA}" srcOrd="0" destOrd="0" presId="urn:microsoft.com/office/officeart/2005/8/layout/cycle2"/>
    <dgm:cxn modelId="{48B0187D-22E5-4CBC-B41D-8027A5A832A4}" type="presOf" srcId="{3C2DD449-5E22-4412-B263-6C68BE757175}" destId="{1A01764E-DA06-4D33-80BD-C3473D266482}" srcOrd="0" destOrd="0" presId="urn:microsoft.com/office/officeart/2005/8/layout/cycle2"/>
    <dgm:cxn modelId="{8509F249-F0E9-4329-BC8C-3187D965221A}" type="presOf" srcId="{0676F430-D768-43B9-800A-8DEFED3A5BCA}" destId="{17BE1EE3-87C8-4B48-A341-27D4DE116E17}" srcOrd="1" destOrd="0" presId="urn:microsoft.com/office/officeart/2005/8/layout/cycle2"/>
    <dgm:cxn modelId="{80516CFB-07F0-4629-AB10-6E37E09C7520}" type="presOf" srcId="{42BE189C-278E-4788-A491-AEFB0A00482E}" destId="{19B97737-2D45-4D99-AEE4-75560C98684B}" srcOrd="0" destOrd="0" presId="urn:microsoft.com/office/officeart/2005/8/layout/cycle2"/>
    <dgm:cxn modelId="{2C08FE78-00C3-4BC9-817B-894DB759BEDA}" type="presOf" srcId="{F62DA494-ECB1-4299-878A-7D1BEF76DC2D}" destId="{2E69C3E7-CA12-460D-831D-345C4CC57F04}" srcOrd="0" destOrd="0" presId="urn:microsoft.com/office/officeart/2005/8/layout/cycle2"/>
    <dgm:cxn modelId="{FFECF3C9-3B77-4069-9F59-B145C0C2EAC1}" srcId="{DF30A5D9-0EAF-4C1A-9D19-C323D39BD116}" destId="{E0F2583F-E5B7-4C13-BD0A-84000D9AFD27}" srcOrd="5" destOrd="0" parTransId="{989B4B3B-A10A-4B3F-A2E3-BFF3DC444FAD}" sibTransId="{90484D36-DAFF-4B96-8230-9361045B1647}"/>
    <dgm:cxn modelId="{F85BCDE5-D8D4-47C6-A866-EF5A33691847}" type="presOf" srcId="{DFE96385-9484-4401-B51E-614C73695FE8}" destId="{7E9C1CB7-1255-47FE-9B37-B97FD6C2B470}" srcOrd="0" destOrd="0" presId="urn:microsoft.com/office/officeart/2005/8/layout/cycle2"/>
    <dgm:cxn modelId="{3F7F3883-F9EF-4928-B701-10F83410FEB2}" srcId="{DF30A5D9-0EAF-4C1A-9D19-C323D39BD116}" destId="{3AE2A5EC-3963-4CD5-BCFE-80B548F5BE63}" srcOrd="10" destOrd="0" parTransId="{2D5432B0-9C46-4759-8C5D-E1C4C6A1D090}" sibTransId="{B3A5A43D-BCEA-44B7-82EB-64A37D914BC5}"/>
    <dgm:cxn modelId="{F4CA2B31-B5FB-4552-BA53-0F6430655F40}" type="presOf" srcId="{90484D36-DAFF-4B96-8230-9361045B1647}" destId="{73B9EA36-5D22-4E9F-9A89-E6E342BEB2E7}" srcOrd="0" destOrd="0" presId="urn:microsoft.com/office/officeart/2005/8/layout/cycle2"/>
    <dgm:cxn modelId="{220133FD-DBFC-4AB2-A128-D38209B93E26}" srcId="{DF30A5D9-0EAF-4C1A-9D19-C323D39BD116}" destId="{D469AE83-9A4B-4F66-B8A0-82D00B0C8C76}" srcOrd="0" destOrd="0" parTransId="{8484F4CC-1B22-46BE-88FA-BC97AC2F2238}" sibTransId="{0A8F19A6-FF13-4601-A211-279E7B9877DC}"/>
    <dgm:cxn modelId="{166F2E57-B4B4-4784-81DB-6C673AC99E04}" type="presOf" srcId="{0676F430-D768-43B9-800A-8DEFED3A5BCA}" destId="{60A8F21D-2D25-42C7-8A4D-17F32C8DE0AF}" srcOrd="0" destOrd="0" presId="urn:microsoft.com/office/officeart/2005/8/layout/cycle2"/>
    <dgm:cxn modelId="{C6487B19-DFA8-46CF-9CD2-08A89F8AD290}" type="presOf" srcId="{E0F2583F-E5B7-4C13-BD0A-84000D9AFD27}" destId="{1EA76443-4515-4AD6-9250-8ADA3A4CCEE2}" srcOrd="0" destOrd="0" presId="urn:microsoft.com/office/officeart/2005/8/layout/cycle2"/>
    <dgm:cxn modelId="{C578CDE5-30CC-49ED-A4DB-05924E57D445}" type="presOf" srcId="{90484D36-DAFF-4B96-8230-9361045B1647}" destId="{D3D42EDB-837F-486C-A121-B54683E39C94}" srcOrd="1" destOrd="0" presId="urn:microsoft.com/office/officeart/2005/8/layout/cycle2"/>
    <dgm:cxn modelId="{5C29BA12-13DF-43AB-801D-6CF8ABBA3AB9}" type="presOf" srcId="{DF30A5D9-0EAF-4C1A-9D19-C323D39BD116}" destId="{8D7C500E-ACA3-4A04-A234-F9ECF56B15F3}" srcOrd="0" destOrd="0" presId="urn:microsoft.com/office/officeart/2005/8/layout/cycle2"/>
    <dgm:cxn modelId="{8A987F9F-CADF-4E2D-A302-C3A2F0D8F763}" type="presOf" srcId="{C5D734B0-F8A3-4D6B-9A5B-0944655FE6C3}" destId="{38B2ABC3-377C-4FA2-ABE5-C5FA96574716}" srcOrd="0" destOrd="0" presId="urn:microsoft.com/office/officeart/2005/8/layout/cycle2"/>
    <dgm:cxn modelId="{4D163053-5B77-4077-8569-3D1018774F09}" type="presOf" srcId="{B3A5A43D-BCEA-44B7-82EB-64A37D914BC5}" destId="{CF666F2A-4443-4CE8-BECA-192B7252CFED}" srcOrd="1" destOrd="0" presId="urn:microsoft.com/office/officeart/2005/8/layout/cycle2"/>
    <dgm:cxn modelId="{D4ED0042-C670-47EC-A7D9-34905F6EB739}" type="presOf" srcId="{9093AB34-C6D7-4D8F-814C-4501BE5965DA}" destId="{AAB56074-C51C-4AB2-B583-CCB913456A6B}" srcOrd="0" destOrd="0" presId="urn:microsoft.com/office/officeart/2005/8/layout/cycle2"/>
    <dgm:cxn modelId="{7B37D3C7-D3ED-43FF-8E5B-7D1F2A044AFC}" srcId="{DF30A5D9-0EAF-4C1A-9D19-C323D39BD116}" destId="{DFE96385-9484-4401-B51E-614C73695FE8}" srcOrd="7" destOrd="0" parTransId="{ECBA0A4E-2669-490A-8C72-D1E34867868D}" sibTransId="{0676F430-D768-43B9-800A-8DEFED3A5BCA}"/>
    <dgm:cxn modelId="{9DA72A94-3274-4B87-AE47-96E1C4CC3A08}" type="presParOf" srcId="{8D7C500E-ACA3-4A04-A234-F9ECF56B15F3}" destId="{4879D5F7-10F2-472D-B5BF-23E84A6410DD}" srcOrd="0" destOrd="0" presId="urn:microsoft.com/office/officeart/2005/8/layout/cycle2"/>
    <dgm:cxn modelId="{2F61229F-4165-4253-830A-29A012B655A6}" type="presParOf" srcId="{8D7C500E-ACA3-4A04-A234-F9ECF56B15F3}" destId="{813DCAD6-6EF7-42D0-BC75-73C69F2166FE}" srcOrd="1" destOrd="0" presId="urn:microsoft.com/office/officeart/2005/8/layout/cycle2"/>
    <dgm:cxn modelId="{E2611193-A9BF-42B9-9826-0D7226E9C8A4}" type="presParOf" srcId="{813DCAD6-6EF7-42D0-BC75-73C69F2166FE}" destId="{A7968B49-B56F-4600-B42F-8926B4FA2336}" srcOrd="0" destOrd="0" presId="urn:microsoft.com/office/officeart/2005/8/layout/cycle2"/>
    <dgm:cxn modelId="{BAD6BC01-B391-4BAB-8D1A-3F48F35F3A21}" type="presParOf" srcId="{8D7C500E-ACA3-4A04-A234-F9ECF56B15F3}" destId="{10A52CE3-35CE-4B6C-B1AF-1D1E704AAAA4}" srcOrd="2" destOrd="0" presId="urn:microsoft.com/office/officeart/2005/8/layout/cycle2"/>
    <dgm:cxn modelId="{A6641D0E-17B7-4848-8BBC-2D6F791ED5B0}" type="presParOf" srcId="{8D7C500E-ACA3-4A04-A234-F9ECF56B15F3}" destId="{6F42007B-FBCA-446E-BA84-259D9899EBBE}" srcOrd="3" destOrd="0" presId="urn:microsoft.com/office/officeart/2005/8/layout/cycle2"/>
    <dgm:cxn modelId="{2A2E7CA5-D202-4409-8731-B2BD90B0784C}" type="presParOf" srcId="{6F42007B-FBCA-446E-BA84-259D9899EBBE}" destId="{0D16E374-EEFF-4E66-8B4D-3B8B40CEE683}" srcOrd="0" destOrd="0" presId="urn:microsoft.com/office/officeart/2005/8/layout/cycle2"/>
    <dgm:cxn modelId="{9F7990FC-BB77-4468-9503-265F9B69885E}" type="presParOf" srcId="{8D7C500E-ACA3-4A04-A234-F9ECF56B15F3}" destId="{AAB56074-C51C-4AB2-B583-CCB913456A6B}" srcOrd="4" destOrd="0" presId="urn:microsoft.com/office/officeart/2005/8/layout/cycle2"/>
    <dgm:cxn modelId="{47282EC0-943A-4690-B092-279608820C71}" type="presParOf" srcId="{8D7C500E-ACA3-4A04-A234-F9ECF56B15F3}" destId="{19B97737-2D45-4D99-AEE4-75560C98684B}" srcOrd="5" destOrd="0" presId="urn:microsoft.com/office/officeart/2005/8/layout/cycle2"/>
    <dgm:cxn modelId="{5F7C722D-9C67-401B-907F-B344FB8789D2}" type="presParOf" srcId="{19B97737-2D45-4D99-AEE4-75560C98684B}" destId="{66D54547-5C53-40AE-ACC3-EC627B4744A3}" srcOrd="0" destOrd="0" presId="urn:microsoft.com/office/officeart/2005/8/layout/cycle2"/>
    <dgm:cxn modelId="{C8856881-7C8E-44A0-BD33-C6E18224383A}" type="presParOf" srcId="{8D7C500E-ACA3-4A04-A234-F9ECF56B15F3}" destId="{1A01764E-DA06-4D33-80BD-C3473D266482}" srcOrd="6" destOrd="0" presId="urn:microsoft.com/office/officeart/2005/8/layout/cycle2"/>
    <dgm:cxn modelId="{B7B179FC-F1C9-457F-BAC3-B5A44686A08D}" type="presParOf" srcId="{8D7C500E-ACA3-4A04-A234-F9ECF56B15F3}" destId="{D40FCBDD-F867-444F-A649-6D9150049EA2}" srcOrd="7" destOrd="0" presId="urn:microsoft.com/office/officeart/2005/8/layout/cycle2"/>
    <dgm:cxn modelId="{D0DC326F-1815-4EF6-8F6D-B23C97F2A730}" type="presParOf" srcId="{D40FCBDD-F867-444F-A649-6D9150049EA2}" destId="{EECEEC2B-AABA-46BF-9CD2-E00B26C4AAED}" srcOrd="0" destOrd="0" presId="urn:microsoft.com/office/officeart/2005/8/layout/cycle2"/>
    <dgm:cxn modelId="{7BD1B85D-7F7E-4887-8C6E-839756BAB3EF}" type="presParOf" srcId="{8D7C500E-ACA3-4A04-A234-F9ECF56B15F3}" destId="{C300A0EB-D176-4E8A-AC2E-0D9E98B8F601}" srcOrd="8" destOrd="0" presId="urn:microsoft.com/office/officeart/2005/8/layout/cycle2"/>
    <dgm:cxn modelId="{7C37E47D-74BC-4FB8-8DC0-EBDF5172C4DC}" type="presParOf" srcId="{8D7C500E-ACA3-4A04-A234-F9ECF56B15F3}" destId="{0DD71F38-4846-46B6-B028-F07E53A98D53}" srcOrd="9" destOrd="0" presId="urn:microsoft.com/office/officeart/2005/8/layout/cycle2"/>
    <dgm:cxn modelId="{D774DC28-4C61-498D-B649-DA7AC8F02733}" type="presParOf" srcId="{0DD71F38-4846-46B6-B028-F07E53A98D53}" destId="{5E839C2F-7E45-4679-B154-67375FD50B53}" srcOrd="0" destOrd="0" presId="urn:microsoft.com/office/officeart/2005/8/layout/cycle2"/>
    <dgm:cxn modelId="{CE5A07C5-3264-4282-AFA8-7FE6E249B4C0}" type="presParOf" srcId="{8D7C500E-ACA3-4A04-A234-F9ECF56B15F3}" destId="{1EA76443-4515-4AD6-9250-8ADA3A4CCEE2}" srcOrd="10" destOrd="0" presId="urn:microsoft.com/office/officeart/2005/8/layout/cycle2"/>
    <dgm:cxn modelId="{8931698C-F005-4760-ADFE-BAC6B5F631C0}" type="presParOf" srcId="{8D7C500E-ACA3-4A04-A234-F9ECF56B15F3}" destId="{73B9EA36-5D22-4E9F-9A89-E6E342BEB2E7}" srcOrd="11" destOrd="0" presId="urn:microsoft.com/office/officeart/2005/8/layout/cycle2"/>
    <dgm:cxn modelId="{8D685976-B4E2-4847-AF26-BFC0A9187483}" type="presParOf" srcId="{73B9EA36-5D22-4E9F-9A89-E6E342BEB2E7}" destId="{D3D42EDB-837F-486C-A121-B54683E39C94}" srcOrd="0" destOrd="0" presId="urn:microsoft.com/office/officeart/2005/8/layout/cycle2"/>
    <dgm:cxn modelId="{1A0B2934-56ED-4598-B6A0-155EDC07E1E9}" type="presParOf" srcId="{8D7C500E-ACA3-4A04-A234-F9ECF56B15F3}" destId="{0894EAD4-C32D-4EEB-9176-2183B043A1CA}" srcOrd="12" destOrd="0" presId="urn:microsoft.com/office/officeart/2005/8/layout/cycle2"/>
    <dgm:cxn modelId="{25FED225-75F1-4687-B2E9-519BC0F24376}" type="presParOf" srcId="{8D7C500E-ACA3-4A04-A234-F9ECF56B15F3}" destId="{965A988B-1A2F-4767-A34B-A99597A43FC2}" srcOrd="13" destOrd="0" presId="urn:microsoft.com/office/officeart/2005/8/layout/cycle2"/>
    <dgm:cxn modelId="{CB4C06AE-6C71-44EE-BCED-F65D75530648}" type="presParOf" srcId="{965A988B-1A2F-4767-A34B-A99597A43FC2}" destId="{CA045C6E-9B56-48DD-936E-37BC39EB0871}" srcOrd="0" destOrd="0" presId="urn:microsoft.com/office/officeart/2005/8/layout/cycle2"/>
    <dgm:cxn modelId="{D6A9FEFD-041B-414F-81AC-80D40ECADC61}" type="presParOf" srcId="{8D7C500E-ACA3-4A04-A234-F9ECF56B15F3}" destId="{7E9C1CB7-1255-47FE-9B37-B97FD6C2B470}" srcOrd="14" destOrd="0" presId="urn:microsoft.com/office/officeart/2005/8/layout/cycle2"/>
    <dgm:cxn modelId="{F88B25D9-AA05-4358-85A8-8CFABAE03641}" type="presParOf" srcId="{8D7C500E-ACA3-4A04-A234-F9ECF56B15F3}" destId="{60A8F21D-2D25-42C7-8A4D-17F32C8DE0AF}" srcOrd="15" destOrd="0" presId="urn:microsoft.com/office/officeart/2005/8/layout/cycle2"/>
    <dgm:cxn modelId="{8491EC47-3A6C-4422-9BED-9563A2FD92FF}" type="presParOf" srcId="{60A8F21D-2D25-42C7-8A4D-17F32C8DE0AF}" destId="{17BE1EE3-87C8-4B48-A341-27D4DE116E17}" srcOrd="0" destOrd="0" presId="urn:microsoft.com/office/officeart/2005/8/layout/cycle2"/>
    <dgm:cxn modelId="{CA0619AA-04A6-4493-8A87-969316590920}" type="presParOf" srcId="{8D7C500E-ACA3-4A04-A234-F9ECF56B15F3}" destId="{1203517B-3CDE-446A-8787-C9A73C943AAA}" srcOrd="16" destOrd="0" presId="urn:microsoft.com/office/officeart/2005/8/layout/cycle2"/>
    <dgm:cxn modelId="{FD8351D5-1E89-413C-88B4-FA29BECD9599}" type="presParOf" srcId="{8D7C500E-ACA3-4A04-A234-F9ECF56B15F3}" destId="{F84FF884-A8F4-479A-86DB-A4C19DD80FA8}" srcOrd="17" destOrd="0" presId="urn:microsoft.com/office/officeart/2005/8/layout/cycle2"/>
    <dgm:cxn modelId="{E4779E0A-2E7B-4865-9D6F-30B296835D76}" type="presParOf" srcId="{F84FF884-A8F4-479A-86DB-A4C19DD80FA8}" destId="{CE3505CB-343E-4267-AFDF-59BAF71A2B11}" srcOrd="0" destOrd="0" presId="urn:microsoft.com/office/officeart/2005/8/layout/cycle2"/>
    <dgm:cxn modelId="{5D8ED2A0-C447-49EA-9676-6A93995B6576}" type="presParOf" srcId="{8D7C500E-ACA3-4A04-A234-F9ECF56B15F3}" destId="{38B2ABC3-377C-4FA2-ABE5-C5FA96574716}" srcOrd="18" destOrd="0" presId="urn:microsoft.com/office/officeart/2005/8/layout/cycle2"/>
    <dgm:cxn modelId="{CFCF7BDC-710A-43BF-A4D6-7152D7DB5AC6}" type="presParOf" srcId="{8D7C500E-ACA3-4A04-A234-F9ECF56B15F3}" destId="{2E69C3E7-CA12-460D-831D-345C4CC57F04}" srcOrd="19" destOrd="0" presId="urn:microsoft.com/office/officeart/2005/8/layout/cycle2"/>
    <dgm:cxn modelId="{BB0C29AA-CB24-47BE-8AF3-64AA206DD1F9}" type="presParOf" srcId="{2E69C3E7-CA12-460D-831D-345C4CC57F04}" destId="{C8E970F8-C9BF-4E49-A444-75DE4F24DF25}" srcOrd="0" destOrd="0" presId="urn:microsoft.com/office/officeart/2005/8/layout/cycle2"/>
    <dgm:cxn modelId="{31C6059A-6D40-4023-B3A0-A6C09F37531B}" type="presParOf" srcId="{8D7C500E-ACA3-4A04-A234-F9ECF56B15F3}" destId="{4BE777AC-2FAA-4ECD-B70C-71CFBB36F218}" srcOrd="20" destOrd="0" presId="urn:microsoft.com/office/officeart/2005/8/layout/cycle2"/>
    <dgm:cxn modelId="{35B56306-7CB7-4487-84FF-11822BA198FB}" type="presParOf" srcId="{8D7C500E-ACA3-4A04-A234-F9ECF56B15F3}" destId="{C5FEAC52-39AC-4EE1-8B37-38451ECE08BD}" srcOrd="21" destOrd="0" presId="urn:microsoft.com/office/officeart/2005/8/layout/cycle2"/>
    <dgm:cxn modelId="{443ECBD3-BABD-4630-BD2A-41D09AD705E9}" type="presParOf" srcId="{C5FEAC52-39AC-4EE1-8B37-38451ECE08BD}" destId="{CF666F2A-4443-4CE8-BECA-192B7252CFE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0189B4-5229-4A7C-A349-776DA3154812}" type="doc">
      <dgm:prSet loTypeId="urn:microsoft.com/office/officeart/2005/8/layout/radial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851182BE-7980-4989-9FC4-A7FDB582452C}">
      <dgm:prSet phldrT="[Tekst]" custT="1"/>
      <dgm:spPr/>
      <dgm:t>
        <a:bodyPr/>
        <a:lstStyle/>
        <a:p>
          <a:r>
            <a:rPr lang="hr-H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Župa</a:t>
          </a:r>
        </a:p>
        <a:p>
          <a:r>
            <a:rPr lang="hr-H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Brdovec</a:t>
          </a:r>
          <a:endParaRPr lang="hr-H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8FA513-34A4-42AA-8505-0E04B99CB8F6}" type="parTrans" cxnId="{994B9CB0-A4B6-4F3E-B7BB-3DD5D8EC5258}">
      <dgm:prSet/>
      <dgm:spPr/>
      <dgm:t>
        <a:bodyPr/>
        <a:lstStyle/>
        <a:p>
          <a:endParaRPr lang="hr-HR"/>
        </a:p>
      </dgm:t>
    </dgm:pt>
    <dgm:pt modelId="{A4D3D88F-088A-4284-BBFF-095CFD163875}" type="sibTrans" cxnId="{994B9CB0-A4B6-4F3E-B7BB-3DD5D8EC5258}">
      <dgm:prSet/>
      <dgm:spPr/>
      <dgm:t>
        <a:bodyPr/>
        <a:lstStyle/>
        <a:p>
          <a:endParaRPr lang="hr-HR"/>
        </a:p>
      </dgm:t>
    </dgm:pt>
    <dgm:pt modelId="{FF26F100-1089-4D6F-9A95-5D4050063B4D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utemeljena 1334. god.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900" dirty="0"/>
        </a:p>
      </dgm:t>
    </dgm:pt>
    <dgm:pt modelId="{01053C92-59BA-45A3-AA4F-147EBB0B09E5}" type="parTrans" cxnId="{67471DAF-E574-4F5F-917C-6E8324ABCF12}">
      <dgm:prSet/>
      <dgm:spPr/>
      <dgm:t>
        <a:bodyPr/>
        <a:lstStyle/>
        <a:p>
          <a:endParaRPr lang="hr-HR"/>
        </a:p>
      </dgm:t>
    </dgm:pt>
    <dgm:pt modelId="{63C76FAE-6952-4CF6-B808-1714AD05D3F9}" type="sibTrans" cxnId="{67471DAF-E574-4F5F-917C-6E8324ABCF12}">
      <dgm:prSet/>
      <dgm:spPr/>
      <dgm:t>
        <a:bodyPr/>
        <a:lstStyle/>
        <a:p>
          <a:endParaRPr lang="hr-HR"/>
        </a:p>
      </dgm:t>
    </dgm:pt>
    <dgm:pt modelId="{2BDD24E8-FCA7-49A9-8E95-F68DCE061282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sjedište župe u prošlosti se nalazilo na brežuljku po tome je župa dobila ime </a:t>
          </a:r>
          <a:r>
            <a:rPr lang="hr-HR" sz="1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Brdovec</a:t>
          </a:r>
          <a:endParaRPr lang="hr-HR" sz="1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900" dirty="0"/>
        </a:p>
      </dgm:t>
    </dgm:pt>
    <dgm:pt modelId="{FA5CD4E7-0529-469C-871B-EC7C3266F225}" type="parTrans" cxnId="{33A0C7C7-3AA6-4694-A72C-BCA56D1E0BEB}">
      <dgm:prSet/>
      <dgm:spPr/>
      <dgm:t>
        <a:bodyPr/>
        <a:lstStyle/>
        <a:p>
          <a:endParaRPr lang="hr-HR"/>
        </a:p>
      </dgm:t>
    </dgm:pt>
    <dgm:pt modelId="{9993D1B9-576A-45F4-9BA8-2494719A2607}" type="sibTrans" cxnId="{33A0C7C7-3AA6-4694-A72C-BCA56D1E0BEB}">
      <dgm:prSet/>
      <dgm:spPr/>
      <dgm:t>
        <a:bodyPr/>
        <a:lstStyle/>
        <a:p>
          <a:endParaRPr lang="hr-HR"/>
        </a:p>
      </dgm:t>
    </dgm:pt>
    <dgm:pt modelId="{BBE0CDEC-CE9C-4CC5-9C6F-4AAD06B1D32B}">
      <dgm:prSet phldrT="[Teks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 dirty="0"/>
        </a:p>
      </dgm:t>
    </dgm:pt>
    <dgm:pt modelId="{020D3990-463E-452F-A18F-C3646ABD4039}" type="parTrans" cxnId="{F7C304E7-A4B7-4667-9F64-6C4854B699B2}">
      <dgm:prSet/>
      <dgm:spPr/>
      <dgm:t>
        <a:bodyPr/>
        <a:lstStyle/>
        <a:p>
          <a:endParaRPr lang="hr-HR"/>
        </a:p>
      </dgm:t>
    </dgm:pt>
    <dgm:pt modelId="{8126827B-76F1-4757-B57D-86A080D9D6A0}" type="sibTrans" cxnId="{F7C304E7-A4B7-4667-9F64-6C4854B699B2}">
      <dgm:prSet/>
      <dgm:spPr/>
      <dgm:t>
        <a:bodyPr/>
        <a:lstStyle/>
        <a:p>
          <a:endParaRPr lang="hr-HR"/>
        </a:p>
      </dgm:t>
    </dgm:pt>
    <dgm:pt modelId="{F4FFEC98-B1CE-459F-A3BF-192CBC1810AA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zaštitnik župe - sveti Vid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900" dirty="0"/>
        </a:p>
      </dgm:t>
    </dgm:pt>
    <dgm:pt modelId="{463E0AFE-E13C-4A61-AAD0-01D4649C39A1}" type="parTrans" cxnId="{FEFC4127-116C-4E43-9C35-CAD2F0849B74}">
      <dgm:prSet/>
      <dgm:spPr/>
      <dgm:t>
        <a:bodyPr/>
        <a:lstStyle/>
        <a:p>
          <a:endParaRPr lang="hr-HR"/>
        </a:p>
      </dgm:t>
    </dgm:pt>
    <dgm:pt modelId="{9934A736-3512-4FAB-9D37-6D59AC17A695}" type="sibTrans" cxnId="{FEFC4127-116C-4E43-9C35-CAD2F0849B74}">
      <dgm:prSet/>
      <dgm:spPr/>
      <dgm:t>
        <a:bodyPr/>
        <a:lstStyle/>
        <a:p>
          <a:endParaRPr lang="hr-HR"/>
        </a:p>
      </dgm:t>
    </dgm:pt>
    <dgm:pt modelId="{0DBF41F0-6C6B-4CF8-A9A5-8A6A217C2367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914B87B8-7D0D-480B-A05D-CC1B8B02E9E7}" type="parTrans" cxnId="{E632C90D-214C-4B55-AD3B-405577D5F812}">
      <dgm:prSet/>
      <dgm:spPr/>
      <dgm:t>
        <a:bodyPr/>
        <a:lstStyle/>
        <a:p>
          <a:endParaRPr lang="hr-HR"/>
        </a:p>
      </dgm:t>
    </dgm:pt>
    <dgm:pt modelId="{554FB0FB-9F46-448B-B98D-2612247EBBC0}" type="sibTrans" cxnId="{E632C90D-214C-4B55-AD3B-405577D5F812}">
      <dgm:prSet/>
      <dgm:spPr/>
      <dgm:t>
        <a:bodyPr/>
        <a:lstStyle/>
        <a:p>
          <a:endParaRPr lang="hr-HR"/>
        </a:p>
      </dgm:t>
    </dgm:pt>
    <dgm:pt modelId="{AE0AD9EA-FCB0-40BB-955C-9DD91A130D45}" type="pres">
      <dgm:prSet presAssocID="{840189B4-5229-4A7C-A349-776DA31548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3AAE59C-037E-4D96-AF72-F7D4435C1F65}" type="pres">
      <dgm:prSet presAssocID="{851182BE-7980-4989-9FC4-A7FDB582452C}" presName="centerShape" presStyleLbl="node0" presStyleIdx="0" presStyleCnt="1"/>
      <dgm:spPr/>
      <dgm:t>
        <a:bodyPr/>
        <a:lstStyle/>
        <a:p>
          <a:endParaRPr lang="hr-HR"/>
        </a:p>
      </dgm:t>
    </dgm:pt>
    <dgm:pt modelId="{F31C05B8-35A8-44DB-B3FC-52D432E10A16}" type="pres">
      <dgm:prSet presAssocID="{FF26F100-1089-4D6F-9A95-5D4050063B4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822DBF-583F-4979-8C20-825CFAA8C535}" type="pres">
      <dgm:prSet presAssocID="{FF26F100-1089-4D6F-9A95-5D4050063B4D}" presName="dummy" presStyleCnt="0"/>
      <dgm:spPr/>
    </dgm:pt>
    <dgm:pt modelId="{CF01B2CD-BC9C-4AB7-BCCA-D50B79B1EB6F}" type="pres">
      <dgm:prSet presAssocID="{63C76FAE-6952-4CF6-B808-1714AD05D3F9}" presName="sibTrans" presStyleLbl="sibTrans2D1" presStyleIdx="0" presStyleCnt="5"/>
      <dgm:spPr/>
      <dgm:t>
        <a:bodyPr/>
        <a:lstStyle/>
        <a:p>
          <a:endParaRPr lang="hr-HR"/>
        </a:p>
      </dgm:t>
    </dgm:pt>
    <dgm:pt modelId="{66860CE6-8157-4383-9060-E07D1076D5D9}" type="pres">
      <dgm:prSet presAssocID="{2BDD24E8-FCA7-49A9-8E95-F68DCE0612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542067-D5D5-4CB8-B076-CB3C1B831245}" type="pres">
      <dgm:prSet presAssocID="{2BDD24E8-FCA7-49A9-8E95-F68DCE061282}" presName="dummy" presStyleCnt="0"/>
      <dgm:spPr/>
    </dgm:pt>
    <dgm:pt modelId="{9B3FC844-FF92-404F-9EBB-BA3D9AB6FC9D}" type="pres">
      <dgm:prSet presAssocID="{9993D1B9-576A-45F4-9BA8-2494719A2607}" presName="sibTrans" presStyleLbl="sibTrans2D1" presStyleIdx="1" presStyleCnt="5"/>
      <dgm:spPr/>
      <dgm:t>
        <a:bodyPr/>
        <a:lstStyle/>
        <a:p>
          <a:endParaRPr lang="hr-HR"/>
        </a:p>
      </dgm:t>
    </dgm:pt>
    <dgm:pt modelId="{705451B5-91FF-4690-BA3D-8952EF8FC409}" type="pres">
      <dgm:prSet presAssocID="{BBE0CDEC-CE9C-4CC5-9C6F-4AAD06B1D32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B69C6A-1932-4836-B9E1-279582752A36}" type="pres">
      <dgm:prSet presAssocID="{BBE0CDEC-CE9C-4CC5-9C6F-4AAD06B1D32B}" presName="dummy" presStyleCnt="0"/>
      <dgm:spPr/>
    </dgm:pt>
    <dgm:pt modelId="{6BD23E46-B3CE-4E89-B029-F02B7231FE99}" type="pres">
      <dgm:prSet presAssocID="{8126827B-76F1-4757-B57D-86A080D9D6A0}" presName="sibTrans" presStyleLbl="sibTrans2D1" presStyleIdx="2" presStyleCnt="5"/>
      <dgm:spPr/>
      <dgm:t>
        <a:bodyPr/>
        <a:lstStyle/>
        <a:p>
          <a:endParaRPr lang="hr-HR"/>
        </a:p>
      </dgm:t>
    </dgm:pt>
    <dgm:pt modelId="{73E8F129-2564-4A3E-8C20-9280E2131ADD}" type="pres">
      <dgm:prSet presAssocID="{F4FFEC98-B1CE-459F-A3BF-192CBC1810AA}" presName="node" presStyleLbl="node1" presStyleIdx="3" presStyleCnt="5" custRadScaleRad="103918" custRadScaleInc="99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900EF9-8B63-4021-873C-E9BAA336A91C}" type="pres">
      <dgm:prSet presAssocID="{F4FFEC98-B1CE-459F-A3BF-192CBC1810AA}" presName="dummy" presStyleCnt="0"/>
      <dgm:spPr/>
    </dgm:pt>
    <dgm:pt modelId="{A237E4C0-D646-4ADE-B5A6-BFA4615AAE03}" type="pres">
      <dgm:prSet presAssocID="{9934A736-3512-4FAB-9D37-6D59AC17A695}" presName="sibTrans" presStyleLbl="sibTrans2D1" presStyleIdx="3" presStyleCnt="5"/>
      <dgm:spPr/>
      <dgm:t>
        <a:bodyPr/>
        <a:lstStyle/>
        <a:p>
          <a:endParaRPr lang="hr-HR"/>
        </a:p>
      </dgm:t>
    </dgm:pt>
    <dgm:pt modelId="{F73AAC11-81B7-408F-BF49-A7D039843C2D}" type="pres">
      <dgm:prSet presAssocID="{0DBF41F0-6C6B-4CF8-A9A5-8A6A217C23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CFD022-F198-4659-BE82-AA65DD2FDE21}" type="pres">
      <dgm:prSet presAssocID="{0DBF41F0-6C6B-4CF8-A9A5-8A6A217C2367}" presName="dummy" presStyleCnt="0"/>
      <dgm:spPr/>
    </dgm:pt>
    <dgm:pt modelId="{C32EF154-38EA-4760-AA6D-480D9FAC0326}" type="pres">
      <dgm:prSet presAssocID="{554FB0FB-9F46-448B-B98D-2612247EBBC0}" presName="sibTrans" presStyleLbl="sibTrans2D1" presStyleIdx="4" presStyleCnt="5"/>
      <dgm:spPr/>
      <dgm:t>
        <a:bodyPr/>
        <a:lstStyle/>
        <a:p>
          <a:endParaRPr lang="hr-HR"/>
        </a:p>
      </dgm:t>
    </dgm:pt>
  </dgm:ptLst>
  <dgm:cxnLst>
    <dgm:cxn modelId="{8226A667-9686-4CA1-88CB-591808403C00}" type="presOf" srcId="{554FB0FB-9F46-448B-B98D-2612247EBBC0}" destId="{C32EF154-38EA-4760-AA6D-480D9FAC0326}" srcOrd="0" destOrd="0" presId="urn:microsoft.com/office/officeart/2005/8/layout/radial6"/>
    <dgm:cxn modelId="{FEFC4127-116C-4E43-9C35-CAD2F0849B74}" srcId="{851182BE-7980-4989-9FC4-A7FDB582452C}" destId="{F4FFEC98-B1CE-459F-A3BF-192CBC1810AA}" srcOrd="3" destOrd="0" parTransId="{463E0AFE-E13C-4A61-AAD0-01D4649C39A1}" sibTransId="{9934A736-3512-4FAB-9D37-6D59AC17A695}"/>
    <dgm:cxn modelId="{BD2E25A2-6078-4250-9FEC-DE4CADED320D}" type="presOf" srcId="{9934A736-3512-4FAB-9D37-6D59AC17A695}" destId="{A237E4C0-D646-4ADE-B5A6-BFA4615AAE03}" srcOrd="0" destOrd="0" presId="urn:microsoft.com/office/officeart/2005/8/layout/radial6"/>
    <dgm:cxn modelId="{DCB1FC90-98CC-4626-ACF3-7B98C6683B59}" type="presOf" srcId="{851182BE-7980-4989-9FC4-A7FDB582452C}" destId="{83AAE59C-037E-4D96-AF72-F7D4435C1F65}" srcOrd="0" destOrd="0" presId="urn:microsoft.com/office/officeart/2005/8/layout/radial6"/>
    <dgm:cxn modelId="{67471DAF-E574-4F5F-917C-6E8324ABCF12}" srcId="{851182BE-7980-4989-9FC4-A7FDB582452C}" destId="{FF26F100-1089-4D6F-9A95-5D4050063B4D}" srcOrd="0" destOrd="0" parTransId="{01053C92-59BA-45A3-AA4F-147EBB0B09E5}" sibTransId="{63C76FAE-6952-4CF6-B808-1714AD05D3F9}"/>
    <dgm:cxn modelId="{206AAEBE-A133-461B-A48A-BA5D361603E2}" type="presOf" srcId="{8126827B-76F1-4757-B57D-86A080D9D6A0}" destId="{6BD23E46-B3CE-4E89-B029-F02B7231FE99}" srcOrd="0" destOrd="0" presId="urn:microsoft.com/office/officeart/2005/8/layout/radial6"/>
    <dgm:cxn modelId="{7B5FD231-84A0-412E-A2BE-E3D76004AD1E}" type="presOf" srcId="{0DBF41F0-6C6B-4CF8-A9A5-8A6A217C2367}" destId="{F73AAC11-81B7-408F-BF49-A7D039843C2D}" srcOrd="0" destOrd="0" presId="urn:microsoft.com/office/officeart/2005/8/layout/radial6"/>
    <dgm:cxn modelId="{994B9CB0-A4B6-4F3E-B7BB-3DD5D8EC5258}" srcId="{840189B4-5229-4A7C-A349-776DA3154812}" destId="{851182BE-7980-4989-9FC4-A7FDB582452C}" srcOrd="0" destOrd="0" parTransId="{2A8FA513-34A4-42AA-8505-0E04B99CB8F6}" sibTransId="{A4D3D88F-088A-4284-BBFF-095CFD163875}"/>
    <dgm:cxn modelId="{F7C304E7-A4B7-4667-9F64-6C4854B699B2}" srcId="{851182BE-7980-4989-9FC4-A7FDB582452C}" destId="{BBE0CDEC-CE9C-4CC5-9C6F-4AAD06B1D32B}" srcOrd="2" destOrd="0" parTransId="{020D3990-463E-452F-A18F-C3646ABD4039}" sibTransId="{8126827B-76F1-4757-B57D-86A080D9D6A0}"/>
    <dgm:cxn modelId="{97630269-D34B-4ECD-94D7-89F739C88426}" type="presOf" srcId="{BBE0CDEC-CE9C-4CC5-9C6F-4AAD06B1D32B}" destId="{705451B5-91FF-4690-BA3D-8952EF8FC409}" srcOrd="0" destOrd="0" presId="urn:microsoft.com/office/officeart/2005/8/layout/radial6"/>
    <dgm:cxn modelId="{5D617C44-54E8-4DFA-B954-C42E7138674D}" type="presOf" srcId="{2BDD24E8-FCA7-49A9-8E95-F68DCE061282}" destId="{66860CE6-8157-4383-9060-E07D1076D5D9}" srcOrd="0" destOrd="0" presId="urn:microsoft.com/office/officeart/2005/8/layout/radial6"/>
    <dgm:cxn modelId="{5B49279A-0035-4127-90A6-669E0BE043D7}" type="presOf" srcId="{63C76FAE-6952-4CF6-B808-1714AD05D3F9}" destId="{CF01B2CD-BC9C-4AB7-BCCA-D50B79B1EB6F}" srcOrd="0" destOrd="0" presId="urn:microsoft.com/office/officeart/2005/8/layout/radial6"/>
    <dgm:cxn modelId="{D837F42E-C68A-4D64-938E-5DB4FB7E1966}" type="presOf" srcId="{F4FFEC98-B1CE-459F-A3BF-192CBC1810AA}" destId="{73E8F129-2564-4A3E-8C20-9280E2131ADD}" srcOrd="0" destOrd="0" presId="urn:microsoft.com/office/officeart/2005/8/layout/radial6"/>
    <dgm:cxn modelId="{15D2D808-C47A-435F-86E6-28A4405ABF2F}" type="presOf" srcId="{840189B4-5229-4A7C-A349-776DA3154812}" destId="{AE0AD9EA-FCB0-40BB-955C-9DD91A130D45}" srcOrd="0" destOrd="0" presId="urn:microsoft.com/office/officeart/2005/8/layout/radial6"/>
    <dgm:cxn modelId="{33A0C7C7-3AA6-4694-A72C-BCA56D1E0BEB}" srcId="{851182BE-7980-4989-9FC4-A7FDB582452C}" destId="{2BDD24E8-FCA7-49A9-8E95-F68DCE061282}" srcOrd="1" destOrd="0" parTransId="{FA5CD4E7-0529-469C-871B-EC7C3266F225}" sibTransId="{9993D1B9-576A-45F4-9BA8-2494719A2607}"/>
    <dgm:cxn modelId="{1DE47034-F64E-44AC-961C-8FC84F9580B3}" type="presOf" srcId="{FF26F100-1089-4D6F-9A95-5D4050063B4D}" destId="{F31C05B8-35A8-44DB-B3FC-52D432E10A16}" srcOrd="0" destOrd="0" presId="urn:microsoft.com/office/officeart/2005/8/layout/radial6"/>
    <dgm:cxn modelId="{E632C90D-214C-4B55-AD3B-405577D5F812}" srcId="{851182BE-7980-4989-9FC4-A7FDB582452C}" destId="{0DBF41F0-6C6B-4CF8-A9A5-8A6A217C2367}" srcOrd="4" destOrd="0" parTransId="{914B87B8-7D0D-480B-A05D-CC1B8B02E9E7}" sibTransId="{554FB0FB-9F46-448B-B98D-2612247EBBC0}"/>
    <dgm:cxn modelId="{E32DDBB4-3FDA-4D45-8C4F-6AE24931080E}" type="presOf" srcId="{9993D1B9-576A-45F4-9BA8-2494719A2607}" destId="{9B3FC844-FF92-404F-9EBB-BA3D9AB6FC9D}" srcOrd="0" destOrd="0" presId="urn:microsoft.com/office/officeart/2005/8/layout/radial6"/>
    <dgm:cxn modelId="{AE1CFC60-1201-4891-9D33-2A127532F961}" type="presParOf" srcId="{AE0AD9EA-FCB0-40BB-955C-9DD91A130D45}" destId="{83AAE59C-037E-4D96-AF72-F7D4435C1F65}" srcOrd="0" destOrd="0" presId="urn:microsoft.com/office/officeart/2005/8/layout/radial6"/>
    <dgm:cxn modelId="{7A30567B-E544-4819-BF30-4CA8E2D79BFC}" type="presParOf" srcId="{AE0AD9EA-FCB0-40BB-955C-9DD91A130D45}" destId="{F31C05B8-35A8-44DB-B3FC-52D432E10A16}" srcOrd="1" destOrd="0" presId="urn:microsoft.com/office/officeart/2005/8/layout/radial6"/>
    <dgm:cxn modelId="{60A4645A-40E6-4075-A9C9-F0CD2CF31FDD}" type="presParOf" srcId="{AE0AD9EA-FCB0-40BB-955C-9DD91A130D45}" destId="{68822DBF-583F-4979-8C20-825CFAA8C535}" srcOrd="2" destOrd="0" presId="urn:microsoft.com/office/officeart/2005/8/layout/radial6"/>
    <dgm:cxn modelId="{F8D79A63-8FBA-4F9A-B472-FD47D49C1B2A}" type="presParOf" srcId="{AE0AD9EA-FCB0-40BB-955C-9DD91A130D45}" destId="{CF01B2CD-BC9C-4AB7-BCCA-D50B79B1EB6F}" srcOrd="3" destOrd="0" presId="urn:microsoft.com/office/officeart/2005/8/layout/radial6"/>
    <dgm:cxn modelId="{C9A84B36-BC18-4BF7-B47E-BB5D76765520}" type="presParOf" srcId="{AE0AD9EA-FCB0-40BB-955C-9DD91A130D45}" destId="{66860CE6-8157-4383-9060-E07D1076D5D9}" srcOrd="4" destOrd="0" presId="urn:microsoft.com/office/officeart/2005/8/layout/radial6"/>
    <dgm:cxn modelId="{3B5DAB52-AAF2-4546-A9AD-1AE8B51AD276}" type="presParOf" srcId="{AE0AD9EA-FCB0-40BB-955C-9DD91A130D45}" destId="{08542067-D5D5-4CB8-B076-CB3C1B831245}" srcOrd="5" destOrd="0" presId="urn:microsoft.com/office/officeart/2005/8/layout/radial6"/>
    <dgm:cxn modelId="{137AED65-0D8E-4394-BC83-AA2E0B33A350}" type="presParOf" srcId="{AE0AD9EA-FCB0-40BB-955C-9DD91A130D45}" destId="{9B3FC844-FF92-404F-9EBB-BA3D9AB6FC9D}" srcOrd="6" destOrd="0" presId="urn:microsoft.com/office/officeart/2005/8/layout/radial6"/>
    <dgm:cxn modelId="{6076E020-8AE2-404D-B0D1-7B58E926408F}" type="presParOf" srcId="{AE0AD9EA-FCB0-40BB-955C-9DD91A130D45}" destId="{705451B5-91FF-4690-BA3D-8952EF8FC409}" srcOrd="7" destOrd="0" presId="urn:microsoft.com/office/officeart/2005/8/layout/radial6"/>
    <dgm:cxn modelId="{D2921F0B-98FA-4001-9EA5-5643722660B7}" type="presParOf" srcId="{AE0AD9EA-FCB0-40BB-955C-9DD91A130D45}" destId="{81B69C6A-1932-4836-B9E1-279582752A36}" srcOrd="8" destOrd="0" presId="urn:microsoft.com/office/officeart/2005/8/layout/radial6"/>
    <dgm:cxn modelId="{89042278-C3AA-4E4D-AB36-5F6548DB2E7E}" type="presParOf" srcId="{AE0AD9EA-FCB0-40BB-955C-9DD91A130D45}" destId="{6BD23E46-B3CE-4E89-B029-F02B7231FE99}" srcOrd="9" destOrd="0" presId="urn:microsoft.com/office/officeart/2005/8/layout/radial6"/>
    <dgm:cxn modelId="{1C932134-F671-4B4C-AB50-BE47833680B2}" type="presParOf" srcId="{AE0AD9EA-FCB0-40BB-955C-9DD91A130D45}" destId="{73E8F129-2564-4A3E-8C20-9280E2131ADD}" srcOrd="10" destOrd="0" presId="urn:microsoft.com/office/officeart/2005/8/layout/radial6"/>
    <dgm:cxn modelId="{72634D61-57A8-4DB6-9E8C-360AF8D4F26A}" type="presParOf" srcId="{AE0AD9EA-FCB0-40BB-955C-9DD91A130D45}" destId="{1D900EF9-8B63-4021-873C-E9BAA336A91C}" srcOrd="11" destOrd="0" presId="urn:microsoft.com/office/officeart/2005/8/layout/radial6"/>
    <dgm:cxn modelId="{F66A823A-A01B-480E-940E-28F76F24126E}" type="presParOf" srcId="{AE0AD9EA-FCB0-40BB-955C-9DD91A130D45}" destId="{A237E4C0-D646-4ADE-B5A6-BFA4615AAE03}" srcOrd="12" destOrd="0" presId="urn:microsoft.com/office/officeart/2005/8/layout/radial6"/>
    <dgm:cxn modelId="{C608EC77-0DDD-43FD-8386-585A35E33EE9}" type="presParOf" srcId="{AE0AD9EA-FCB0-40BB-955C-9DD91A130D45}" destId="{F73AAC11-81B7-408F-BF49-A7D039843C2D}" srcOrd="13" destOrd="0" presId="urn:microsoft.com/office/officeart/2005/8/layout/radial6"/>
    <dgm:cxn modelId="{954A2175-F83F-481C-A0B2-8C1CCEFA5073}" type="presParOf" srcId="{AE0AD9EA-FCB0-40BB-955C-9DD91A130D45}" destId="{4ACFD022-F198-4659-BE82-AA65DD2FDE21}" srcOrd="14" destOrd="0" presId="urn:microsoft.com/office/officeart/2005/8/layout/radial6"/>
    <dgm:cxn modelId="{733EFB2E-83BE-4ADF-8291-F0CA4DF24B7F}" type="presParOf" srcId="{AE0AD9EA-FCB0-40BB-955C-9DD91A130D45}" destId="{C32EF154-38EA-4760-AA6D-480D9FAC032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0B749D-97D9-406C-9FAD-6A9D6CBA3326}" type="doc">
      <dgm:prSet loTypeId="urn:microsoft.com/office/officeart/2005/8/layout/arrow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051348C4-D74C-4AE8-8DE1-273DB0ACC5A3}">
      <dgm:prSet phldrT="[Tekst]" custT="1"/>
      <dgm:spPr/>
      <dgm:t>
        <a:bodyPr/>
        <a:lstStyle/>
        <a:p>
          <a:pPr algn="ctr"/>
          <a:r>
            <a:rPr lang="hr-HR" sz="1800" b="1" dirty="0" smtClean="0">
              <a:effectLst/>
            </a:rPr>
            <a:t>● </a:t>
          </a:r>
          <a:r>
            <a:rPr lang="hr-HR" sz="1800" b="1" dirty="0" smtClean="0"/>
            <a:t>počinje raditi 1. ožujka 2009.</a:t>
          </a:r>
        </a:p>
        <a:p>
          <a:pPr algn="ctr"/>
          <a:r>
            <a:rPr lang="hr-HR" sz="1800" b="1" dirty="0" smtClean="0">
              <a:effectLst/>
            </a:rPr>
            <a:t>● </a:t>
          </a:r>
          <a:r>
            <a:rPr lang="en-US" sz="1800" b="1" dirty="0" err="1" smtClean="0">
              <a:effectLst/>
            </a:rPr>
            <a:t>početak</a:t>
          </a:r>
          <a:r>
            <a:rPr lang="en-US" sz="1800" b="1" dirty="0" smtClean="0">
              <a:effectLst/>
            </a:rPr>
            <a:t>: </a:t>
          </a:r>
          <a:r>
            <a:rPr lang="hr-HR" sz="1800" b="1" dirty="0" smtClean="0"/>
            <a:t>više od 3</a:t>
          </a:r>
          <a:r>
            <a:rPr lang="en-US" sz="1800" b="1" dirty="0" smtClean="0"/>
            <a:t>5</a:t>
          </a:r>
          <a:r>
            <a:rPr lang="hr-HR" sz="1800" b="1" dirty="0" smtClean="0"/>
            <a:t>0 učenika u 1</a:t>
          </a:r>
          <a:r>
            <a:rPr lang="en-US" sz="1800" b="1" dirty="0" smtClean="0"/>
            <a:t>6</a:t>
          </a:r>
          <a:r>
            <a:rPr lang="hr-HR" sz="1800" b="1" dirty="0" smtClean="0"/>
            <a:t> razreda</a:t>
          </a:r>
          <a:endParaRPr lang="en-US" sz="1800" b="1" dirty="0" smtClean="0"/>
        </a:p>
        <a:p>
          <a:pPr algn="ctr"/>
          <a:r>
            <a:rPr lang="hr-HR" sz="1800" b="1" dirty="0" smtClean="0">
              <a:effectLst/>
            </a:rPr>
            <a:t>● </a:t>
          </a:r>
          <a:r>
            <a:rPr lang="en-US" sz="1800" b="1" dirty="0" err="1" smtClean="0">
              <a:effectLst/>
            </a:rPr>
            <a:t>danas</a:t>
          </a:r>
          <a:r>
            <a:rPr lang="en-US" sz="1800" b="1" dirty="0" smtClean="0">
              <a:effectLst/>
            </a:rPr>
            <a:t>: </a:t>
          </a:r>
          <a:r>
            <a:rPr lang="en-US" sz="1800" b="1" dirty="0" smtClean="0"/>
            <a:t>408</a:t>
          </a:r>
          <a:r>
            <a:rPr lang="hr-HR" sz="1800" b="1" dirty="0" smtClean="0"/>
            <a:t> učenika u 1</a:t>
          </a:r>
          <a:r>
            <a:rPr lang="en-US" sz="1800" b="1" dirty="0" smtClean="0"/>
            <a:t>8</a:t>
          </a:r>
          <a:r>
            <a:rPr lang="hr-HR" sz="1800" b="1" dirty="0" smtClean="0"/>
            <a:t> razreda</a:t>
          </a:r>
          <a:endParaRPr lang="en-US" sz="1800" b="1" dirty="0" smtClean="0"/>
        </a:p>
        <a:p>
          <a:pPr algn="ctr"/>
          <a:r>
            <a:rPr lang="hr-HR" sz="1800" b="1" dirty="0" smtClean="0">
              <a:effectLst/>
            </a:rPr>
            <a:t>●</a:t>
          </a:r>
          <a:r>
            <a:rPr lang="en-US" sz="1800" b="1" dirty="0" smtClean="0"/>
            <a:t> </a:t>
          </a:r>
          <a:r>
            <a:rPr lang="en-US" sz="1800" b="1" dirty="0" err="1" smtClean="0"/>
            <a:t>glazbena</a:t>
          </a:r>
          <a:r>
            <a:rPr lang="en-US" sz="1800" b="1" dirty="0" smtClean="0"/>
            <a:t> </a:t>
          </a:r>
          <a:r>
            <a:rPr lang="en-US" sz="1800" b="1" dirty="0" err="1" smtClean="0"/>
            <a:t>škola</a:t>
          </a:r>
          <a:r>
            <a:rPr lang="en-US" sz="1800" b="1" dirty="0" smtClean="0"/>
            <a:t> – 117 </a:t>
          </a:r>
          <a:r>
            <a:rPr lang="en-US" sz="1800" b="1" dirty="0" err="1" smtClean="0"/>
            <a:t>učenika</a:t>
          </a:r>
          <a:r>
            <a:rPr lang="en-US" sz="1800" b="1" dirty="0" smtClean="0"/>
            <a:t> u 6 </a:t>
          </a:r>
          <a:r>
            <a:rPr lang="en-US" sz="1800" b="1" dirty="0" err="1" smtClean="0"/>
            <a:t>razreda</a:t>
          </a:r>
          <a:endParaRPr lang="hr-HR" sz="1800" b="1" dirty="0" smtClean="0"/>
        </a:p>
        <a:p>
          <a:pPr algn="ctr"/>
          <a:r>
            <a:rPr lang="hr-HR" sz="1800" b="1" dirty="0" smtClean="0">
              <a:effectLst/>
            </a:rPr>
            <a:t>● </a:t>
          </a:r>
          <a:r>
            <a:rPr lang="hr-HR" sz="1800" b="1" dirty="0" smtClean="0"/>
            <a:t>60 djelatnika</a:t>
          </a:r>
        </a:p>
        <a:p>
          <a:pPr algn="ctr"/>
          <a:r>
            <a:rPr lang="hr-HR" sz="1800" b="1" dirty="0" smtClean="0">
              <a:effectLst/>
            </a:rPr>
            <a:t>● </a:t>
          </a:r>
          <a:r>
            <a:rPr lang="hr-HR" sz="1800" b="1" dirty="0" smtClean="0"/>
            <a:t>prvo zvono </a:t>
          </a:r>
          <a:r>
            <a:rPr lang="en-US" sz="1800" b="1" dirty="0" smtClean="0"/>
            <a:t> u </a:t>
          </a:r>
          <a:r>
            <a:rPr lang="en-US" sz="1800" b="1" dirty="0" err="1" smtClean="0"/>
            <a:t>novoj</a:t>
          </a:r>
          <a:r>
            <a:rPr lang="en-US" sz="1800" b="1" dirty="0" smtClean="0"/>
            <a:t> </a:t>
          </a:r>
          <a:r>
            <a:rPr lang="en-US" sz="1800" b="1" dirty="0" err="1" smtClean="0"/>
            <a:t>školi</a:t>
          </a:r>
          <a:r>
            <a:rPr lang="hr-HR" sz="1800" b="1" dirty="0" smtClean="0"/>
            <a:t>– 2010.</a:t>
          </a:r>
        </a:p>
        <a:p>
          <a:pPr algn="ctr"/>
          <a:endParaRPr lang="hr-HR" sz="1000" dirty="0" smtClean="0"/>
        </a:p>
        <a:p>
          <a:pPr algn="ctr"/>
          <a:endParaRPr lang="hr-HR" sz="1000" dirty="0" smtClean="0"/>
        </a:p>
        <a:p>
          <a:pPr algn="ctr"/>
          <a:endParaRPr lang="hr-HR" sz="1000" dirty="0" smtClean="0"/>
        </a:p>
        <a:p>
          <a:pPr algn="ctr"/>
          <a:endParaRPr lang="hr-HR" sz="1000" dirty="0"/>
        </a:p>
      </dgm:t>
    </dgm:pt>
    <dgm:pt modelId="{5F0B470C-A955-4D12-A827-1F405A0FC133}" type="parTrans" cxnId="{01E8DC9E-4199-4F90-A73D-7DBD38774A1D}">
      <dgm:prSet/>
      <dgm:spPr/>
      <dgm:t>
        <a:bodyPr/>
        <a:lstStyle/>
        <a:p>
          <a:endParaRPr lang="hr-HR"/>
        </a:p>
      </dgm:t>
    </dgm:pt>
    <dgm:pt modelId="{29BD3B3E-F83C-4329-A01B-0008E3B6747D}" type="sibTrans" cxnId="{01E8DC9E-4199-4F90-A73D-7DBD38774A1D}">
      <dgm:prSet/>
      <dgm:spPr/>
      <dgm:t>
        <a:bodyPr/>
        <a:lstStyle/>
        <a:p>
          <a:endParaRPr lang="hr-HR"/>
        </a:p>
      </dgm:t>
    </dgm:pt>
    <dgm:pt modelId="{855FDA3E-0D0F-4C6B-8953-E3F4C73D5070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b="1" dirty="0" smtClean="0">
              <a:effectLst/>
            </a:rPr>
            <a:t>● prostor razredne nastave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dirty="0" smtClean="0">
              <a:effectLst/>
            </a:rPr>
            <a:t>● prostor predmetne nastave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dirty="0" smtClean="0">
              <a:effectLst/>
            </a:rPr>
            <a:t>● </a:t>
          </a:r>
          <a:r>
            <a:rPr lang="hr-HR" sz="1800" b="1" dirty="0" err="1" smtClean="0">
              <a:effectLst/>
            </a:rPr>
            <a:t>blagavaonica</a:t>
          </a:r>
          <a:r>
            <a:rPr lang="hr-HR" sz="1800" b="1" dirty="0" smtClean="0">
              <a:effectLst/>
            </a:rPr>
            <a:t>, kuhinja i prateće prostorije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dirty="0" smtClean="0">
              <a:effectLst/>
            </a:rPr>
            <a:t>● knjižnica, zbornica i uredski prostori</a:t>
          </a:r>
          <a:endParaRPr lang="hr-HR" sz="1400" b="1" dirty="0" smtClean="0">
            <a:effectLst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dirty="0"/>
        </a:p>
      </dgm:t>
    </dgm:pt>
    <dgm:pt modelId="{8B382853-9394-41A3-B553-333D6F0C219F}" type="parTrans" cxnId="{AB63E634-DB59-4A97-A3DF-5370631A4A09}">
      <dgm:prSet/>
      <dgm:spPr/>
      <dgm:t>
        <a:bodyPr/>
        <a:lstStyle/>
        <a:p>
          <a:endParaRPr lang="hr-HR"/>
        </a:p>
      </dgm:t>
    </dgm:pt>
    <dgm:pt modelId="{A672F69C-596B-4041-AEFD-25F8DB6AF485}" type="sibTrans" cxnId="{AB63E634-DB59-4A97-A3DF-5370631A4A09}">
      <dgm:prSet/>
      <dgm:spPr/>
      <dgm:t>
        <a:bodyPr/>
        <a:lstStyle/>
        <a:p>
          <a:endParaRPr lang="hr-HR"/>
        </a:p>
      </dgm:t>
    </dgm:pt>
    <dgm:pt modelId="{71728777-CCC1-4534-BF6B-DDB7936E98ED}">
      <dgm:prSet/>
      <dgm:spPr/>
      <dgm:t>
        <a:bodyPr/>
        <a:lstStyle/>
        <a:p>
          <a:endParaRPr lang="hr-HR"/>
        </a:p>
      </dgm:t>
    </dgm:pt>
    <dgm:pt modelId="{5A74F99F-7703-49D6-939F-28BDD8F2A4FB}" type="parTrans" cxnId="{23C89DA0-A69C-4D4D-BB9F-B41CA4A3D711}">
      <dgm:prSet/>
      <dgm:spPr/>
      <dgm:t>
        <a:bodyPr/>
        <a:lstStyle/>
        <a:p>
          <a:endParaRPr lang="hr-HR"/>
        </a:p>
      </dgm:t>
    </dgm:pt>
    <dgm:pt modelId="{F3241EB6-42EF-416A-881C-FE3178A1F66A}" type="sibTrans" cxnId="{23C89DA0-A69C-4D4D-BB9F-B41CA4A3D711}">
      <dgm:prSet/>
      <dgm:spPr/>
      <dgm:t>
        <a:bodyPr/>
        <a:lstStyle/>
        <a:p>
          <a:endParaRPr lang="hr-HR"/>
        </a:p>
      </dgm:t>
    </dgm:pt>
    <dgm:pt modelId="{B58A4F76-5184-4E5C-8816-D3D635A6BAA4}">
      <dgm:prSet/>
      <dgm:spPr/>
      <dgm:t>
        <a:bodyPr/>
        <a:lstStyle/>
        <a:p>
          <a:endParaRPr lang="hr-HR"/>
        </a:p>
      </dgm:t>
    </dgm:pt>
    <dgm:pt modelId="{1D62DD89-C6FD-4A3A-83C5-983BFCB65CC6}" type="parTrans" cxnId="{7278BF53-5383-4DD4-B1D0-557FC2E8BE30}">
      <dgm:prSet/>
      <dgm:spPr/>
      <dgm:t>
        <a:bodyPr/>
        <a:lstStyle/>
        <a:p>
          <a:endParaRPr lang="hr-HR"/>
        </a:p>
      </dgm:t>
    </dgm:pt>
    <dgm:pt modelId="{42F3DC90-9C1D-4124-B8C8-BEF08CDEF18C}" type="sibTrans" cxnId="{7278BF53-5383-4DD4-B1D0-557FC2E8BE30}">
      <dgm:prSet/>
      <dgm:spPr/>
      <dgm:t>
        <a:bodyPr/>
        <a:lstStyle/>
        <a:p>
          <a:endParaRPr lang="hr-HR"/>
        </a:p>
      </dgm:t>
    </dgm:pt>
    <dgm:pt modelId="{59912FBB-18D2-438C-8EB9-8B08F4D8AB4D}">
      <dgm:prSet/>
      <dgm:spPr/>
      <dgm:t>
        <a:bodyPr/>
        <a:lstStyle/>
        <a:p>
          <a:endParaRPr lang="hr-HR"/>
        </a:p>
      </dgm:t>
    </dgm:pt>
    <dgm:pt modelId="{D6D7EEC0-3921-4589-B0ED-9ABA8286DEA2}" type="parTrans" cxnId="{893576CE-3903-4FE1-AF09-21D23CEE8A22}">
      <dgm:prSet/>
      <dgm:spPr/>
      <dgm:t>
        <a:bodyPr/>
        <a:lstStyle/>
        <a:p>
          <a:endParaRPr lang="hr-HR"/>
        </a:p>
      </dgm:t>
    </dgm:pt>
    <dgm:pt modelId="{6D75DA9D-D653-4193-9AA9-22E555766807}" type="sibTrans" cxnId="{893576CE-3903-4FE1-AF09-21D23CEE8A22}">
      <dgm:prSet/>
      <dgm:spPr/>
      <dgm:t>
        <a:bodyPr/>
        <a:lstStyle/>
        <a:p>
          <a:endParaRPr lang="hr-HR"/>
        </a:p>
      </dgm:t>
    </dgm:pt>
    <dgm:pt modelId="{BD8D50E0-2607-450C-9A7F-D6E70473CA14}">
      <dgm:prSet phldrT="[Tekst]"/>
      <dgm:spPr/>
      <dgm:t>
        <a:bodyPr/>
        <a:lstStyle/>
        <a:p>
          <a:endParaRPr lang="hr-HR"/>
        </a:p>
      </dgm:t>
    </dgm:pt>
    <dgm:pt modelId="{E17A20A2-0E9B-4B36-86A0-F8DD160D0BB0}" type="parTrans" cxnId="{44BD88E6-C413-4336-8A96-88DC841739C9}">
      <dgm:prSet/>
      <dgm:spPr/>
      <dgm:t>
        <a:bodyPr/>
        <a:lstStyle/>
        <a:p>
          <a:endParaRPr lang="hr-HR"/>
        </a:p>
      </dgm:t>
    </dgm:pt>
    <dgm:pt modelId="{5C4D236D-648F-4CB8-A773-3F82ACB50625}" type="sibTrans" cxnId="{44BD88E6-C413-4336-8A96-88DC841739C9}">
      <dgm:prSet/>
      <dgm:spPr/>
      <dgm:t>
        <a:bodyPr/>
        <a:lstStyle/>
        <a:p>
          <a:endParaRPr lang="hr-HR"/>
        </a:p>
      </dgm:t>
    </dgm:pt>
    <dgm:pt modelId="{787128F3-9B71-47B5-944A-1F5EA5DEB6C1}">
      <dgm:prSet phldrT="[Tekst]"/>
      <dgm:spPr/>
      <dgm:t>
        <a:bodyPr/>
        <a:lstStyle/>
        <a:p>
          <a:endParaRPr lang="hr-HR" dirty="0"/>
        </a:p>
      </dgm:t>
    </dgm:pt>
    <dgm:pt modelId="{D9F29D3F-0EF1-4413-A1F8-1AC9D0500EE8}" type="parTrans" cxnId="{355D1C58-B7EC-4441-8013-231A10EA1C48}">
      <dgm:prSet/>
      <dgm:spPr/>
      <dgm:t>
        <a:bodyPr/>
        <a:lstStyle/>
        <a:p>
          <a:endParaRPr lang="hr-HR"/>
        </a:p>
      </dgm:t>
    </dgm:pt>
    <dgm:pt modelId="{7AD2BD74-E947-404D-B476-53DE0616569C}" type="sibTrans" cxnId="{355D1C58-B7EC-4441-8013-231A10EA1C48}">
      <dgm:prSet/>
      <dgm:spPr/>
      <dgm:t>
        <a:bodyPr/>
        <a:lstStyle/>
        <a:p>
          <a:endParaRPr lang="hr-HR"/>
        </a:p>
      </dgm:t>
    </dgm:pt>
    <dgm:pt modelId="{85F1F3E3-EE37-4EB8-83C2-89A671353372}">
      <dgm:prSet/>
      <dgm:spPr/>
      <dgm:t>
        <a:bodyPr/>
        <a:lstStyle/>
        <a:p>
          <a:endParaRPr lang="hr-HR"/>
        </a:p>
      </dgm:t>
    </dgm:pt>
    <dgm:pt modelId="{1D6D7EE7-4CA1-4828-9EA5-7F15D67D6CB7}" type="parTrans" cxnId="{1E4453F2-BFFC-466A-B947-E4B31C992D5B}">
      <dgm:prSet/>
      <dgm:spPr/>
      <dgm:t>
        <a:bodyPr/>
        <a:lstStyle/>
        <a:p>
          <a:endParaRPr lang="hr-HR"/>
        </a:p>
      </dgm:t>
    </dgm:pt>
    <dgm:pt modelId="{9052084C-D9B7-4D38-85EC-9D77CB757314}" type="sibTrans" cxnId="{1E4453F2-BFFC-466A-B947-E4B31C992D5B}">
      <dgm:prSet/>
      <dgm:spPr/>
      <dgm:t>
        <a:bodyPr/>
        <a:lstStyle/>
        <a:p>
          <a:endParaRPr lang="hr-HR"/>
        </a:p>
      </dgm:t>
    </dgm:pt>
    <dgm:pt modelId="{E6F1460B-DF5C-4A0D-BE76-F3D2ACECDDD0}">
      <dgm:prSet phldrT="[Tekst]"/>
      <dgm:spPr/>
      <dgm:t>
        <a:bodyPr/>
        <a:lstStyle/>
        <a:p>
          <a:endParaRPr lang="hr-HR"/>
        </a:p>
      </dgm:t>
    </dgm:pt>
    <dgm:pt modelId="{F9ADF59B-27CC-49F5-BD31-ACE3ACEE90E1}" type="parTrans" cxnId="{DBCB941C-B9A2-48AE-A87C-86CEA389C08E}">
      <dgm:prSet/>
      <dgm:spPr/>
      <dgm:t>
        <a:bodyPr/>
        <a:lstStyle/>
        <a:p>
          <a:endParaRPr lang="hr-HR"/>
        </a:p>
      </dgm:t>
    </dgm:pt>
    <dgm:pt modelId="{6ED46BCF-5156-40F7-8D02-B1FF35A4B730}" type="sibTrans" cxnId="{DBCB941C-B9A2-48AE-A87C-86CEA389C08E}">
      <dgm:prSet/>
      <dgm:spPr/>
      <dgm:t>
        <a:bodyPr/>
        <a:lstStyle/>
        <a:p>
          <a:endParaRPr lang="hr-HR"/>
        </a:p>
      </dgm:t>
    </dgm:pt>
    <dgm:pt modelId="{EA1591AF-0C01-41AC-891D-E13941E6EC9D}">
      <dgm:prSet phldrT="[Tekst]"/>
      <dgm:spPr/>
      <dgm:t>
        <a:bodyPr/>
        <a:lstStyle/>
        <a:p>
          <a:endParaRPr lang="hr-HR"/>
        </a:p>
      </dgm:t>
    </dgm:pt>
    <dgm:pt modelId="{3761705C-ACA6-461A-BA7A-34D34748A8DF}" type="parTrans" cxnId="{B83489AC-40C1-4181-8887-F23DEE1D4F80}">
      <dgm:prSet/>
      <dgm:spPr/>
      <dgm:t>
        <a:bodyPr/>
        <a:lstStyle/>
        <a:p>
          <a:endParaRPr lang="hr-HR"/>
        </a:p>
      </dgm:t>
    </dgm:pt>
    <dgm:pt modelId="{0C4BB53F-5614-4E14-B668-211DD00F3B21}" type="sibTrans" cxnId="{B83489AC-40C1-4181-8887-F23DEE1D4F80}">
      <dgm:prSet/>
      <dgm:spPr/>
      <dgm:t>
        <a:bodyPr/>
        <a:lstStyle/>
        <a:p>
          <a:endParaRPr lang="hr-HR"/>
        </a:p>
      </dgm:t>
    </dgm:pt>
    <dgm:pt modelId="{25609451-5F25-4B32-91CD-0CD5CB5E0CE9}" type="pres">
      <dgm:prSet presAssocID="{4E0B749D-97D9-406C-9FAD-6A9D6CBA332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B39082A-0551-4E97-8B51-C17D4E06CBBB}" type="pres">
      <dgm:prSet presAssocID="{4E0B749D-97D9-406C-9FAD-6A9D6CBA3326}" presName="divider" presStyleLbl="fgShp" presStyleIdx="0" presStyleCnt="1"/>
      <dgm:spPr/>
    </dgm:pt>
    <dgm:pt modelId="{3CACD525-799B-4182-A1A8-C116FDCA9BCB}" type="pres">
      <dgm:prSet presAssocID="{051348C4-D74C-4AE8-8DE1-273DB0ACC5A3}" presName="downArrow" presStyleLbl="node1" presStyleIdx="0" presStyleCnt="2"/>
      <dgm:spPr/>
    </dgm:pt>
    <dgm:pt modelId="{6BBF5EB4-9587-4C03-A248-AF43A329502A}" type="pres">
      <dgm:prSet presAssocID="{051348C4-D74C-4AE8-8DE1-273DB0ACC5A3}" presName="downArrowText" presStyleLbl="revTx" presStyleIdx="0" presStyleCnt="2" custScaleX="199995" custScaleY="142437" custLinFactNeighborX="-3122" custLinFactNeighborY="4773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43D897-7ECE-43A4-B82E-2BCBEA1D81B1}" type="pres">
      <dgm:prSet presAssocID="{855FDA3E-0D0F-4C6B-8953-E3F4C73D5070}" presName="upArrow" presStyleLbl="node1" presStyleIdx="1" presStyleCnt="2" custLinFactNeighborX="2500" custLinFactNeighborY="9667"/>
      <dgm:spPr/>
    </dgm:pt>
    <dgm:pt modelId="{E4654758-60DD-45F7-9C3A-8AEF2D31E3D4}" type="pres">
      <dgm:prSet presAssocID="{855FDA3E-0D0F-4C6B-8953-E3F4C73D5070}" presName="upArrowText" presStyleLbl="revTx" presStyleIdx="1" presStyleCnt="2" custScaleX="194527" custScaleY="156481" custLinFactNeighborX="-1542" custLinFactNeighborY="3030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278BF53-5383-4DD4-B1D0-557FC2E8BE30}" srcId="{4E0B749D-97D9-406C-9FAD-6A9D6CBA3326}" destId="{B58A4F76-5184-4E5C-8816-D3D635A6BAA4}" srcOrd="7" destOrd="0" parTransId="{1D62DD89-C6FD-4A3A-83C5-983BFCB65CC6}" sibTransId="{42F3DC90-9C1D-4124-B8C8-BEF08CDEF18C}"/>
    <dgm:cxn modelId="{54873111-37F7-457A-8591-7CB59E032ED5}" type="presOf" srcId="{051348C4-D74C-4AE8-8DE1-273DB0ACC5A3}" destId="{6BBF5EB4-9587-4C03-A248-AF43A329502A}" srcOrd="0" destOrd="0" presId="urn:microsoft.com/office/officeart/2005/8/layout/arrow3"/>
    <dgm:cxn modelId="{B83489AC-40C1-4181-8887-F23DEE1D4F80}" srcId="{4E0B749D-97D9-406C-9FAD-6A9D6CBA3326}" destId="{EA1591AF-0C01-41AC-891D-E13941E6EC9D}" srcOrd="3" destOrd="0" parTransId="{3761705C-ACA6-461A-BA7A-34D34748A8DF}" sibTransId="{0C4BB53F-5614-4E14-B668-211DD00F3B21}"/>
    <dgm:cxn modelId="{23C89DA0-A69C-4D4D-BB9F-B41CA4A3D711}" srcId="{4E0B749D-97D9-406C-9FAD-6A9D6CBA3326}" destId="{71728777-CCC1-4534-BF6B-DDB7936E98ED}" srcOrd="6" destOrd="0" parTransId="{5A74F99F-7703-49D6-939F-28BDD8F2A4FB}" sibTransId="{F3241EB6-42EF-416A-881C-FE3178A1F66A}"/>
    <dgm:cxn modelId="{1E4453F2-BFFC-466A-B947-E4B31C992D5B}" srcId="{4E0B749D-97D9-406C-9FAD-6A9D6CBA3326}" destId="{85F1F3E3-EE37-4EB8-83C2-89A671353372}" srcOrd="9" destOrd="0" parTransId="{1D6D7EE7-4CA1-4828-9EA5-7F15D67D6CB7}" sibTransId="{9052084C-D9B7-4D38-85EC-9D77CB757314}"/>
    <dgm:cxn modelId="{355D1C58-B7EC-4441-8013-231A10EA1C48}" srcId="{4E0B749D-97D9-406C-9FAD-6A9D6CBA3326}" destId="{787128F3-9B71-47B5-944A-1F5EA5DEB6C1}" srcOrd="4" destOrd="0" parTransId="{D9F29D3F-0EF1-4413-A1F8-1AC9D0500EE8}" sibTransId="{7AD2BD74-E947-404D-B476-53DE0616569C}"/>
    <dgm:cxn modelId="{E3629A80-DFEF-47E7-9FA2-A034D5363E33}" type="presOf" srcId="{4E0B749D-97D9-406C-9FAD-6A9D6CBA3326}" destId="{25609451-5F25-4B32-91CD-0CD5CB5E0CE9}" srcOrd="0" destOrd="0" presId="urn:microsoft.com/office/officeart/2005/8/layout/arrow3"/>
    <dgm:cxn modelId="{893576CE-3903-4FE1-AF09-21D23CEE8A22}" srcId="{4E0B749D-97D9-406C-9FAD-6A9D6CBA3326}" destId="{59912FBB-18D2-438C-8EB9-8B08F4D8AB4D}" srcOrd="8" destOrd="0" parTransId="{D6D7EEC0-3921-4589-B0ED-9ABA8286DEA2}" sibTransId="{6D75DA9D-D653-4193-9AA9-22E555766807}"/>
    <dgm:cxn modelId="{01E8DC9E-4199-4F90-A73D-7DBD38774A1D}" srcId="{4E0B749D-97D9-406C-9FAD-6A9D6CBA3326}" destId="{051348C4-D74C-4AE8-8DE1-273DB0ACC5A3}" srcOrd="0" destOrd="0" parTransId="{5F0B470C-A955-4D12-A827-1F405A0FC133}" sibTransId="{29BD3B3E-F83C-4329-A01B-0008E3B6747D}"/>
    <dgm:cxn modelId="{AB63E634-DB59-4A97-A3DF-5370631A4A09}" srcId="{4E0B749D-97D9-406C-9FAD-6A9D6CBA3326}" destId="{855FDA3E-0D0F-4C6B-8953-E3F4C73D5070}" srcOrd="1" destOrd="0" parTransId="{8B382853-9394-41A3-B553-333D6F0C219F}" sibTransId="{A672F69C-596B-4041-AEFD-25F8DB6AF485}"/>
    <dgm:cxn modelId="{DBCB941C-B9A2-48AE-A87C-86CEA389C08E}" srcId="{4E0B749D-97D9-406C-9FAD-6A9D6CBA3326}" destId="{E6F1460B-DF5C-4A0D-BE76-F3D2ACECDDD0}" srcOrd="2" destOrd="0" parTransId="{F9ADF59B-27CC-49F5-BD31-ACE3ACEE90E1}" sibTransId="{6ED46BCF-5156-40F7-8D02-B1FF35A4B730}"/>
    <dgm:cxn modelId="{44BD88E6-C413-4336-8A96-88DC841739C9}" srcId="{4E0B749D-97D9-406C-9FAD-6A9D6CBA3326}" destId="{BD8D50E0-2607-450C-9A7F-D6E70473CA14}" srcOrd="5" destOrd="0" parTransId="{E17A20A2-0E9B-4B36-86A0-F8DD160D0BB0}" sibTransId="{5C4D236D-648F-4CB8-A773-3F82ACB50625}"/>
    <dgm:cxn modelId="{F9C7C757-7ED8-4F2B-B941-721515836BEA}" type="presOf" srcId="{855FDA3E-0D0F-4C6B-8953-E3F4C73D5070}" destId="{E4654758-60DD-45F7-9C3A-8AEF2D31E3D4}" srcOrd="0" destOrd="0" presId="urn:microsoft.com/office/officeart/2005/8/layout/arrow3"/>
    <dgm:cxn modelId="{F814107E-AFB5-4FBC-8018-43165EC38B79}" type="presParOf" srcId="{25609451-5F25-4B32-91CD-0CD5CB5E0CE9}" destId="{6B39082A-0551-4E97-8B51-C17D4E06CBBB}" srcOrd="0" destOrd="0" presId="urn:microsoft.com/office/officeart/2005/8/layout/arrow3"/>
    <dgm:cxn modelId="{F8A221F0-E88A-4745-A373-71F924962226}" type="presParOf" srcId="{25609451-5F25-4B32-91CD-0CD5CB5E0CE9}" destId="{3CACD525-799B-4182-A1A8-C116FDCA9BCB}" srcOrd="1" destOrd="0" presId="urn:microsoft.com/office/officeart/2005/8/layout/arrow3"/>
    <dgm:cxn modelId="{1DEFF673-E71F-4CD5-84C3-44E4D771015A}" type="presParOf" srcId="{25609451-5F25-4B32-91CD-0CD5CB5E0CE9}" destId="{6BBF5EB4-9587-4C03-A248-AF43A329502A}" srcOrd="2" destOrd="0" presId="urn:microsoft.com/office/officeart/2005/8/layout/arrow3"/>
    <dgm:cxn modelId="{A1A8EC32-BE93-4D9C-8058-43A147ADDA9E}" type="presParOf" srcId="{25609451-5F25-4B32-91CD-0CD5CB5E0CE9}" destId="{3E43D897-7ECE-43A4-B82E-2BCBEA1D81B1}" srcOrd="3" destOrd="0" presId="urn:microsoft.com/office/officeart/2005/8/layout/arrow3"/>
    <dgm:cxn modelId="{341F0941-35AE-45DE-AC91-A150898CB6C0}" type="presParOf" srcId="{25609451-5F25-4B32-91CD-0CD5CB5E0CE9}" destId="{E4654758-60DD-45F7-9C3A-8AEF2D31E3D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F9603A-3DC1-442B-A3F5-E98AA38EF190}" type="doc">
      <dgm:prSet loTypeId="urn:microsoft.com/office/officeart/2005/8/layout/radial3" loCatId="relationship" qsTypeId="urn:microsoft.com/office/officeart/2005/8/quickstyle/3d2#8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95A15F5E-D0C8-46CF-A25D-DEFFF981EE5F}">
      <dgm:prSet phldrT="[Tekst]"/>
      <dgm:spPr/>
      <dgm:t>
        <a:bodyPr/>
        <a:lstStyle/>
        <a:p>
          <a:r>
            <a:rPr lang="hr-H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POSEBNOSTI NAŠE ŠKOLE</a:t>
          </a:r>
          <a:endParaRPr lang="hr-H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DA4208-0353-402B-A705-C9D1AD7BECFA}" type="parTrans" cxnId="{8BFED031-5F5E-41BC-9281-5EE47B93E77F}">
      <dgm:prSet/>
      <dgm:spPr/>
      <dgm:t>
        <a:bodyPr/>
        <a:lstStyle/>
        <a:p>
          <a:endParaRPr lang="hr-HR"/>
        </a:p>
      </dgm:t>
    </dgm:pt>
    <dgm:pt modelId="{261AF521-B704-4D1A-95C7-76DCE65D158A}" type="sibTrans" cxnId="{8BFED031-5F5E-41BC-9281-5EE47B93E77F}">
      <dgm:prSet/>
      <dgm:spPr/>
      <dgm:t>
        <a:bodyPr/>
        <a:lstStyle/>
        <a:p>
          <a:endParaRPr lang="hr-HR"/>
        </a:p>
      </dgm:t>
    </dgm:pt>
    <dgm:pt modelId="{4B5F1916-1649-4D0E-AC67-F865F63482FC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r-HR" sz="1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b="1" dirty="0" smtClean="0">
              <a:solidFill>
                <a:schemeClr val="bg1"/>
              </a:solidFill>
            </a:rPr>
            <a:t>Osim engleskog, učenici mogu odabrati i njemački jezik od 1. razreda!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dirty="0">
            <a:solidFill>
              <a:schemeClr val="bg1"/>
            </a:solidFill>
          </a:endParaRPr>
        </a:p>
      </dgm:t>
    </dgm:pt>
    <dgm:pt modelId="{2C3A0155-F8BC-4623-AE6B-B29E0C5FF015}" type="parTrans" cxnId="{1ED3B9BF-3F2B-481F-BAB8-35FCACADCDC7}">
      <dgm:prSet/>
      <dgm:spPr/>
      <dgm:t>
        <a:bodyPr/>
        <a:lstStyle/>
        <a:p>
          <a:endParaRPr lang="hr-HR"/>
        </a:p>
      </dgm:t>
    </dgm:pt>
    <dgm:pt modelId="{1FB03358-1940-4B7B-AD09-6B7CB64140E6}" type="sibTrans" cxnId="{1ED3B9BF-3F2B-481F-BAB8-35FCACADCDC7}">
      <dgm:prSet/>
      <dgm:spPr/>
      <dgm:t>
        <a:bodyPr/>
        <a:lstStyle/>
        <a:p>
          <a:endParaRPr lang="hr-HR"/>
        </a:p>
      </dgm:t>
    </dgm:pt>
    <dgm:pt modelId="{92C2035B-62D0-445E-97DB-DF4B3FC5E512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r-HR" sz="1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-US" sz="1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</a:t>
          </a:r>
          <a:r>
            <a:rPr lang="hr-H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program za njemački  razmjena učenika iz Mađarske!</a:t>
          </a:r>
          <a:endParaRPr lang="hr-HR" sz="14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dirty="0"/>
        </a:p>
      </dgm:t>
    </dgm:pt>
    <dgm:pt modelId="{973FD79F-F9AA-47AE-B014-E1E7CCCC42CB}" type="parTrans" cxnId="{43332B2D-B62A-46D8-B728-FAF9524BC8BA}">
      <dgm:prSet/>
      <dgm:spPr/>
      <dgm:t>
        <a:bodyPr/>
        <a:lstStyle/>
        <a:p>
          <a:endParaRPr lang="hr-HR"/>
        </a:p>
      </dgm:t>
    </dgm:pt>
    <dgm:pt modelId="{4E0B98D7-95D6-4B74-AE3B-0ED4E7C7730B}" type="sibTrans" cxnId="{43332B2D-B62A-46D8-B728-FAF9524BC8BA}">
      <dgm:prSet/>
      <dgm:spPr/>
      <dgm:t>
        <a:bodyPr/>
        <a:lstStyle/>
        <a:p>
          <a:endParaRPr lang="hr-HR"/>
        </a:p>
      </dgm:t>
    </dgm:pt>
    <dgm:pt modelId="{8A28D1D4-5F4B-4C7C-A1EC-A609B50D7B10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b="1" dirty="0" smtClean="0">
              <a:solidFill>
                <a:schemeClr val="bg1"/>
              </a:solidFill>
              <a:effectLst/>
            </a:rPr>
            <a:t>Zadruga </a:t>
          </a:r>
          <a:r>
            <a:rPr lang="hr-HR" sz="1600" b="1" i="1" dirty="0" err="1" smtClean="0">
              <a:solidFill>
                <a:schemeClr val="bg1"/>
              </a:solidFill>
              <a:effectLst/>
            </a:rPr>
            <a:t>Pužek</a:t>
          </a:r>
          <a:r>
            <a:rPr lang="hr-HR" sz="1600" b="1" i="1" dirty="0" smtClean="0">
              <a:solidFill>
                <a:schemeClr val="bg1"/>
              </a:solidFill>
              <a:effectLst/>
            </a:rPr>
            <a:t> brdovečki</a:t>
          </a:r>
          <a:r>
            <a:rPr lang="hr-HR" sz="1600" b="1" dirty="0" smtClean="0">
              <a:solidFill>
                <a:schemeClr val="bg1"/>
              </a:solidFill>
              <a:effectLst/>
            </a:rPr>
            <a:t>!</a:t>
          </a: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b="1" dirty="0">
            <a:solidFill>
              <a:schemeClr val="bg1"/>
            </a:solidFill>
            <a:effectLst/>
          </a:endParaRPr>
        </a:p>
      </dgm:t>
    </dgm:pt>
    <dgm:pt modelId="{E40E5EC9-8E11-4710-89C5-38BDA600D111}" type="parTrans" cxnId="{F02D3854-A689-4952-91BF-A1E555C0C86C}">
      <dgm:prSet/>
      <dgm:spPr/>
      <dgm:t>
        <a:bodyPr/>
        <a:lstStyle/>
        <a:p>
          <a:endParaRPr lang="hr-HR"/>
        </a:p>
      </dgm:t>
    </dgm:pt>
    <dgm:pt modelId="{5A75E739-98F4-49F6-B857-D2416DB98402}" type="sibTrans" cxnId="{F02D3854-A689-4952-91BF-A1E555C0C86C}">
      <dgm:prSet/>
      <dgm:spPr/>
      <dgm:t>
        <a:bodyPr/>
        <a:lstStyle/>
        <a:p>
          <a:endParaRPr lang="hr-HR"/>
        </a:p>
      </dgm:t>
    </dgm:pt>
    <dgm:pt modelId="{B466B800-B87F-4929-839F-00B977733E0E}">
      <dgm:prSet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Mnogo terenske nastave!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8E9E39-24EE-419E-9838-23701BD7F6D8}" type="parTrans" cxnId="{BAB6DE36-F27B-431E-9C56-A5870CC55C75}">
      <dgm:prSet/>
      <dgm:spPr/>
      <dgm:t>
        <a:bodyPr/>
        <a:lstStyle/>
        <a:p>
          <a:endParaRPr lang="hr-HR"/>
        </a:p>
      </dgm:t>
    </dgm:pt>
    <dgm:pt modelId="{CFBDB983-38A2-49DA-AC97-3045CA0A352B}" type="sibTrans" cxnId="{BAB6DE36-F27B-431E-9C56-A5870CC55C75}">
      <dgm:prSet/>
      <dgm:spPr/>
      <dgm:t>
        <a:bodyPr/>
        <a:lstStyle/>
        <a:p>
          <a:endParaRPr lang="hr-HR"/>
        </a:p>
      </dgm:t>
    </dgm:pt>
    <dgm:pt modelId="{2DA3FE0A-358D-48C3-8F29-54AB0C9DDA1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Nastava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5.-8. r.  SAMO UJUTRO!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93D535-4D81-47E2-BC84-4123D63E2BB0}" type="parTrans" cxnId="{2F6006FC-8193-4EC7-B748-4389C26F823C}">
      <dgm:prSet/>
      <dgm:spPr/>
      <dgm:t>
        <a:bodyPr/>
        <a:lstStyle/>
        <a:p>
          <a:endParaRPr lang="hr-HR"/>
        </a:p>
      </dgm:t>
    </dgm:pt>
    <dgm:pt modelId="{D4A49152-DFED-4472-8C83-B1E150E81ACC}" type="sibTrans" cxnId="{2F6006FC-8193-4EC7-B748-4389C26F823C}">
      <dgm:prSet/>
      <dgm:spPr/>
      <dgm:t>
        <a:bodyPr/>
        <a:lstStyle/>
        <a:p>
          <a:endParaRPr lang="hr-HR"/>
        </a:p>
      </dgm:t>
    </dgm:pt>
    <dgm:pt modelId="{7CC01442-9146-4508-BF30-759C07EBA6B4}">
      <dgm:prSet/>
      <dgm:spPr/>
      <dgm:t>
        <a:bodyPr/>
        <a:lstStyle/>
        <a:p>
          <a:r>
            <a:rPr lang="hr-H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Filmska skupina - Suradnja s FKVKZ-om!</a:t>
          </a:r>
        </a:p>
      </dgm:t>
    </dgm:pt>
    <dgm:pt modelId="{50BC75A0-A24B-40F5-ACED-FF0E46BFBEB8}" type="parTrans" cxnId="{EA4C9F8D-4ED6-48D7-B1EB-F9633046E766}">
      <dgm:prSet/>
      <dgm:spPr/>
      <dgm:t>
        <a:bodyPr/>
        <a:lstStyle/>
        <a:p>
          <a:endParaRPr lang="hr-HR"/>
        </a:p>
      </dgm:t>
    </dgm:pt>
    <dgm:pt modelId="{48765123-3944-4B64-9A22-96027981DF3E}" type="sibTrans" cxnId="{EA4C9F8D-4ED6-48D7-B1EB-F9633046E766}">
      <dgm:prSet/>
      <dgm:spPr/>
      <dgm:t>
        <a:bodyPr/>
        <a:lstStyle/>
        <a:p>
          <a:endParaRPr lang="hr-HR"/>
        </a:p>
      </dgm:t>
    </dgm:pt>
    <dgm:pt modelId="{701E2038-EAC2-4F98-A9EA-237D8515EBB0}">
      <dgm:prSet/>
      <dgm:spPr/>
      <dgm:t>
        <a:bodyPr/>
        <a:lstStyle/>
        <a:p>
          <a:r>
            <a:rPr lang="hr-H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Mnogo projekata!</a:t>
          </a:r>
          <a:endParaRPr lang="hr-H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F4F26C-40BD-435C-9EBA-6EC97E574C93}" type="parTrans" cxnId="{37A93A5D-AB8A-40FD-87EF-B7CA35689F04}">
      <dgm:prSet/>
      <dgm:spPr/>
      <dgm:t>
        <a:bodyPr/>
        <a:lstStyle/>
        <a:p>
          <a:endParaRPr lang="hr-HR"/>
        </a:p>
      </dgm:t>
    </dgm:pt>
    <dgm:pt modelId="{C306AF46-08D5-43A7-86F8-7E7C2A83CC30}" type="sibTrans" cxnId="{37A93A5D-AB8A-40FD-87EF-B7CA35689F04}">
      <dgm:prSet/>
      <dgm:spPr/>
      <dgm:t>
        <a:bodyPr/>
        <a:lstStyle/>
        <a:p>
          <a:endParaRPr lang="hr-HR"/>
        </a:p>
      </dgm:t>
    </dgm:pt>
    <dgm:pt modelId="{779C4591-491B-43D9-9BE2-98DF953A1398}" type="pres">
      <dgm:prSet presAssocID="{12F9603A-3DC1-442B-A3F5-E98AA38EF19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CF8E087-B0B1-4DAB-9283-33A1C862A6C8}" type="pres">
      <dgm:prSet presAssocID="{12F9603A-3DC1-442B-A3F5-E98AA38EF190}" presName="radial" presStyleCnt="0">
        <dgm:presLayoutVars>
          <dgm:animLvl val="ctr"/>
        </dgm:presLayoutVars>
      </dgm:prSet>
      <dgm:spPr/>
    </dgm:pt>
    <dgm:pt modelId="{FA4F09A4-47EC-4AE7-BBF9-DC76A85A53E9}" type="pres">
      <dgm:prSet presAssocID="{95A15F5E-D0C8-46CF-A25D-DEFFF981EE5F}" presName="centerShape" presStyleLbl="vennNode1" presStyleIdx="0" presStyleCnt="8" custLinFactNeighborX="-1593" custLinFactNeighborY="564"/>
      <dgm:spPr/>
      <dgm:t>
        <a:bodyPr/>
        <a:lstStyle/>
        <a:p>
          <a:endParaRPr lang="hr-HR"/>
        </a:p>
      </dgm:t>
    </dgm:pt>
    <dgm:pt modelId="{E6E8E5BE-0EA3-492C-B3A8-ABB3C9655A75}" type="pres">
      <dgm:prSet presAssocID="{2DA3FE0A-358D-48C3-8F29-54AB0C9DDA18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496616F-F94D-4D29-AD15-75982659587D}" type="pres">
      <dgm:prSet presAssocID="{701E2038-EAC2-4F98-A9EA-237D8515EBB0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59131D-DE48-4D55-A08A-24D0D211AB15}" type="pres">
      <dgm:prSet presAssocID="{B466B800-B87F-4929-839F-00B977733E0E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293431-5B4C-4504-BE83-275D4AD16913}" type="pres">
      <dgm:prSet presAssocID="{7CC01442-9146-4508-BF30-759C07EBA6B4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7FD098-E313-4145-A991-D409EEADF4EB}" type="pres">
      <dgm:prSet presAssocID="{4B5F1916-1649-4D0E-AC67-F865F63482FC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F996D5-5EAF-4BE5-BA88-284EF3BDB726}" type="pres">
      <dgm:prSet presAssocID="{92C2035B-62D0-445E-97DB-DF4B3FC5E512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ABECDC-B144-4023-ABAD-F06C6D76F0E2}" type="pres">
      <dgm:prSet presAssocID="{8A28D1D4-5F4B-4C7C-A1EC-A609B50D7B10}" presName="node" presStyleLbl="vennNode1" presStyleIdx="7" presStyleCnt="8" custRadScaleRad="101385" custRadScaleInc="163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E05763E-720E-4F54-8CD9-EEBA602A9B30}" type="presOf" srcId="{8A28D1D4-5F4B-4C7C-A1EC-A609B50D7B10}" destId="{A5ABECDC-B144-4023-ABAD-F06C6D76F0E2}" srcOrd="0" destOrd="0" presId="urn:microsoft.com/office/officeart/2005/8/layout/radial3"/>
    <dgm:cxn modelId="{8BFED031-5F5E-41BC-9281-5EE47B93E77F}" srcId="{12F9603A-3DC1-442B-A3F5-E98AA38EF190}" destId="{95A15F5E-D0C8-46CF-A25D-DEFFF981EE5F}" srcOrd="0" destOrd="0" parTransId="{5FDA4208-0353-402B-A705-C9D1AD7BECFA}" sibTransId="{261AF521-B704-4D1A-95C7-76DCE65D158A}"/>
    <dgm:cxn modelId="{BAB6DE36-F27B-431E-9C56-A5870CC55C75}" srcId="{95A15F5E-D0C8-46CF-A25D-DEFFF981EE5F}" destId="{B466B800-B87F-4929-839F-00B977733E0E}" srcOrd="2" destOrd="0" parTransId="{E38E9E39-24EE-419E-9838-23701BD7F6D8}" sibTransId="{CFBDB983-38A2-49DA-AC97-3045CA0A352B}"/>
    <dgm:cxn modelId="{212B2155-C507-4D24-8A18-CBBAB534B988}" type="presOf" srcId="{701E2038-EAC2-4F98-A9EA-237D8515EBB0}" destId="{B496616F-F94D-4D29-AD15-75982659587D}" srcOrd="0" destOrd="0" presId="urn:microsoft.com/office/officeart/2005/8/layout/radial3"/>
    <dgm:cxn modelId="{43332B2D-B62A-46D8-B728-FAF9524BC8BA}" srcId="{95A15F5E-D0C8-46CF-A25D-DEFFF981EE5F}" destId="{92C2035B-62D0-445E-97DB-DF4B3FC5E512}" srcOrd="5" destOrd="0" parTransId="{973FD79F-F9AA-47AE-B014-E1E7CCCC42CB}" sibTransId="{4E0B98D7-95D6-4B74-AE3B-0ED4E7C7730B}"/>
    <dgm:cxn modelId="{EA4C9F8D-4ED6-48D7-B1EB-F9633046E766}" srcId="{95A15F5E-D0C8-46CF-A25D-DEFFF981EE5F}" destId="{7CC01442-9146-4508-BF30-759C07EBA6B4}" srcOrd="3" destOrd="0" parTransId="{50BC75A0-A24B-40F5-ACED-FF0E46BFBEB8}" sibTransId="{48765123-3944-4B64-9A22-96027981DF3E}"/>
    <dgm:cxn modelId="{F63C159B-4E8F-4DEA-BA0A-E968183BDA69}" type="presOf" srcId="{7CC01442-9146-4508-BF30-759C07EBA6B4}" destId="{CD293431-5B4C-4504-BE83-275D4AD16913}" srcOrd="0" destOrd="0" presId="urn:microsoft.com/office/officeart/2005/8/layout/radial3"/>
    <dgm:cxn modelId="{FF0718EA-F843-406F-A89B-BB0F169C38EA}" type="presOf" srcId="{95A15F5E-D0C8-46CF-A25D-DEFFF981EE5F}" destId="{FA4F09A4-47EC-4AE7-BBF9-DC76A85A53E9}" srcOrd="0" destOrd="0" presId="urn:microsoft.com/office/officeart/2005/8/layout/radial3"/>
    <dgm:cxn modelId="{7E578FC4-C083-40B9-9C15-66D9D0597689}" type="presOf" srcId="{B466B800-B87F-4929-839F-00B977733E0E}" destId="{4959131D-DE48-4D55-A08A-24D0D211AB15}" srcOrd="0" destOrd="0" presId="urn:microsoft.com/office/officeart/2005/8/layout/radial3"/>
    <dgm:cxn modelId="{AB6E7921-EE00-4F20-B727-593948E5A03A}" type="presOf" srcId="{4B5F1916-1649-4D0E-AC67-F865F63482FC}" destId="{D97FD098-E313-4145-A991-D409EEADF4EB}" srcOrd="0" destOrd="0" presId="urn:microsoft.com/office/officeart/2005/8/layout/radial3"/>
    <dgm:cxn modelId="{62A0FDCB-F6AF-4B8E-B853-D9DF5F8549E0}" type="presOf" srcId="{2DA3FE0A-358D-48C3-8F29-54AB0C9DDA18}" destId="{E6E8E5BE-0EA3-492C-B3A8-ABB3C9655A75}" srcOrd="0" destOrd="0" presId="urn:microsoft.com/office/officeart/2005/8/layout/radial3"/>
    <dgm:cxn modelId="{14C6B7BF-B220-4691-9EE6-9175C2CCD03F}" type="presOf" srcId="{92C2035B-62D0-445E-97DB-DF4B3FC5E512}" destId="{36F996D5-5EAF-4BE5-BA88-284EF3BDB726}" srcOrd="0" destOrd="0" presId="urn:microsoft.com/office/officeart/2005/8/layout/radial3"/>
    <dgm:cxn modelId="{2F6006FC-8193-4EC7-B748-4389C26F823C}" srcId="{95A15F5E-D0C8-46CF-A25D-DEFFF981EE5F}" destId="{2DA3FE0A-358D-48C3-8F29-54AB0C9DDA18}" srcOrd="0" destOrd="0" parTransId="{0393D535-4D81-47E2-BC84-4123D63E2BB0}" sibTransId="{D4A49152-DFED-4472-8C83-B1E150E81ACC}"/>
    <dgm:cxn modelId="{1ED3B9BF-3F2B-481F-BAB8-35FCACADCDC7}" srcId="{95A15F5E-D0C8-46CF-A25D-DEFFF981EE5F}" destId="{4B5F1916-1649-4D0E-AC67-F865F63482FC}" srcOrd="4" destOrd="0" parTransId="{2C3A0155-F8BC-4623-AE6B-B29E0C5FF015}" sibTransId="{1FB03358-1940-4B7B-AD09-6B7CB64140E6}"/>
    <dgm:cxn modelId="{F02D3854-A689-4952-91BF-A1E555C0C86C}" srcId="{95A15F5E-D0C8-46CF-A25D-DEFFF981EE5F}" destId="{8A28D1D4-5F4B-4C7C-A1EC-A609B50D7B10}" srcOrd="6" destOrd="0" parTransId="{E40E5EC9-8E11-4710-89C5-38BDA600D111}" sibTransId="{5A75E739-98F4-49F6-B857-D2416DB98402}"/>
    <dgm:cxn modelId="{53B41978-B66A-4834-BA28-9D3FAB872434}" type="presOf" srcId="{12F9603A-3DC1-442B-A3F5-E98AA38EF190}" destId="{779C4591-491B-43D9-9BE2-98DF953A1398}" srcOrd="0" destOrd="0" presId="urn:microsoft.com/office/officeart/2005/8/layout/radial3"/>
    <dgm:cxn modelId="{37A93A5D-AB8A-40FD-87EF-B7CA35689F04}" srcId="{95A15F5E-D0C8-46CF-A25D-DEFFF981EE5F}" destId="{701E2038-EAC2-4F98-A9EA-237D8515EBB0}" srcOrd="1" destOrd="0" parTransId="{ABF4F26C-40BD-435C-9EBA-6EC97E574C93}" sibTransId="{C306AF46-08D5-43A7-86F8-7E7C2A83CC30}"/>
    <dgm:cxn modelId="{08B9CDD2-9DD7-4CDD-812D-A297EE36DE0C}" type="presParOf" srcId="{779C4591-491B-43D9-9BE2-98DF953A1398}" destId="{9CF8E087-B0B1-4DAB-9283-33A1C862A6C8}" srcOrd="0" destOrd="0" presId="urn:microsoft.com/office/officeart/2005/8/layout/radial3"/>
    <dgm:cxn modelId="{2085A332-DAA4-435F-A5AD-205763955A0B}" type="presParOf" srcId="{9CF8E087-B0B1-4DAB-9283-33A1C862A6C8}" destId="{FA4F09A4-47EC-4AE7-BBF9-DC76A85A53E9}" srcOrd="0" destOrd="0" presId="urn:microsoft.com/office/officeart/2005/8/layout/radial3"/>
    <dgm:cxn modelId="{21FAF591-416E-4FFF-9678-B1F314A2745D}" type="presParOf" srcId="{9CF8E087-B0B1-4DAB-9283-33A1C862A6C8}" destId="{E6E8E5BE-0EA3-492C-B3A8-ABB3C9655A75}" srcOrd="1" destOrd="0" presId="urn:microsoft.com/office/officeart/2005/8/layout/radial3"/>
    <dgm:cxn modelId="{CBBAC86C-4944-48E8-AEF7-EAB9A171B3BB}" type="presParOf" srcId="{9CF8E087-B0B1-4DAB-9283-33A1C862A6C8}" destId="{B496616F-F94D-4D29-AD15-75982659587D}" srcOrd="2" destOrd="0" presId="urn:microsoft.com/office/officeart/2005/8/layout/radial3"/>
    <dgm:cxn modelId="{30FD1F44-9A7D-4A9A-9AB6-72A399135891}" type="presParOf" srcId="{9CF8E087-B0B1-4DAB-9283-33A1C862A6C8}" destId="{4959131D-DE48-4D55-A08A-24D0D211AB15}" srcOrd="3" destOrd="0" presId="urn:microsoft.com/office/officeart/2005/8/layout/radial3"/>
    <dgm:cxn modelId="{C14A56DA-7DE1-4D9C-B812-4C150BFE5DDA}" type="presParOf" srcId="{9CF8E087-B0B1-4DAB-9283-33A1C862A6C8}" destId="{CD293431-5B4C-4504-BE83-275D4AD16913}" srcOrd="4" destOrd="0" presId="urn:microsoft.com/office/officeart/2005/8/layout/radial3"/>
    <dgm:cxn modelId="{EB4C442C-0D81-4B2A-B4ED-2C1FAB5EC087}" type="presParOf" srcId="{9CF8E087-B0B1-4DAB-9283-33A1C862A6C8}" destId="{D97FD098-E313-4145-A991-D409EEADF4EB}" srcOrd="5" destOrd="0" presId="urn:microsoft.com/office/officeart/2005/8/layout/radial3"/>
    <dgm:cxn modelId="{E9F69515-0556-4161-AA94-F75CBD9BBF0D}" type="presParOf" srcId="{9CF8E087-B0B1-4DAB-9283-33A1C862A6C8}" destId="{36F996D5-5EAF-4BE5-BA88-284EF3BDB726}" srcOrd="6" destOrd="0" presId="urn:microsoft.com/office/officeart/2005/8/layout/radial3"/>
    <dgm:cxn modelId="{500C1BEB-9851-4C47-B92F-60BF607C6092}" type="presParOf" srcId="{9CF8E087-B0B1-4DAB-9283-33A1C862A6C8}" destId="{A5ABECDC-B144-4023-ABAD-F06C6D76F0E2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9D5F7-10F2-472D-B5BF-23E84A6410DD}">
      <dsp:nvSpPr>
        <dsp:cNvPr id="0" name=""/>
        <dsp:cNvSpPr/>
      </dsp:nvSpPr>
      <dsp:spPr>
        <a:xfrm>
          <a:off x="1937465" y="55962"/>
          <a:ext cx="733581" cy="7335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Prigorje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Brdovečko</a:t>
          </a:r>
          <a:endParaRPr lang="hr-HR" sz="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44895" y="163392"/>
        <a:ext cx="518721" cy="518721"/>
      </dsp:txXfrm>
    </dsp:sp>
    <dsp:sp modelId="{813DCAD6-6EF7-42D0-BC75-73C69F2166FE}">
      <dsp:nvSpPr>
        <dsp:cNvPr id="0" name=""/>
        <dsp:cNvSpPr/>
      </dsp:nvSpPr>
      <dsp:spPr>
        <a:xfrm rot="981818">
          <a:off x="2730160" y="452746"/>
          <a:ext cx="195676" cy="247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>
        <a:off x="2731349" y="493994"/>
        <a:ext cx="136973" cy="148549"/>
      </dsp:txXfrm>
    </dsp:sp>
    <dsp:sp modelId="{10A52CE3-35CE-4B6C-B1AF-1D1E704AAAA4}">
      <dsp:nvSpPr>
        <dsp:cNvPr id="0" name=""/>
        <dsp:cNvSpPr/>
      </dsp:nvSpPr>
      <dsp:spPr>
        <a:xfrm>
          <a:off x="2995578" y="366652"/>
          <a:ext cx="733581" cy="733581"/>
        </a:xfrm>
        <a:prstGeom prst="ellipse">
          <a:avLst/>
        </a:prstGeom>
        <a:gradFill rotWithShape="0">
          <a:gsLst>
            <a:gs pos="0">
              <a:schemeClr val="accent2">
                <a:hueOff val="-1620756"/>
                <a:satOff val="3333"/>
                <a:lumOff val="-255"/>
                <a:alphaOff val="0"/>
                <a:shade val="15000"/>
                <a:satMod val="180000"/>
              </a:schemeClr>
            </a:gs>
            <a:gs pos="50000">
              <a:schemeClr val="accent2">
                <a:hueOff val="-1620756"/>
                <a:satOff val="3333"/>
                <a:lumOff val="-255"/>
                <a:alphaOff val="0"/>
                <a:shade val="45000"/>
                <a:satMod val="170000"/>
              </a:schemeClr>
            </a:gs>
            <a:gs pos="70000">
              <a:schemeClr val="accent2">
                <a:hueOff val="-1620756"/>
                <a:satOff val="3333"/>
                <a:lumOff val="-25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620756"/>
                <a:satOff val="3333"/>
                <a:lumOff val="-25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Zdenci</a:t>
          </a:r>
          <a:endParaRPr lang="hr-HR" sz="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03008" y="474082"/>
        <a:ext cx="518721" cy="518721"/>
      </dsp:txXfrm>
    </dsp:sp>
    <dsp:sp modelId="{6F42007B-FBCA-446E-BA84-259D9899EBBE}">
      <dsp:nvSpPr>
        <dsp:cNvPr id="0" name=""/>
        <dsp:cNvSpPr/>
      </dsp:nvSpPr>
      <dsp:spPr>
        <a:xfrm rot="2733385">
          <a:off x="3647623" y="1003458"/>
          <a:ext cx="201952" cy="247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620756"/>
            <a:satOff val="3333"/>
            <a:lumOff val="-25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>
        <a:off x="3656705" y="1031348"/>
        <a:ext cx="141366" cy="148549"/>
      </dsp:txXfrm>
    </dsp:sp>
    <dsp:sp modelId="{AAB56074-C51C-4AB2-B583-CCB913456A6B}">
      <dsp:nvSpPr>
        <dsp:cNvPr id="0" name=""/>
        <dsp:cNvSpPr/>
      </dsp:nvSpPr>
      <dsp:spPr>
        <a:xfrm>
          <a:off x="3776045" y="1162427"/>
          <a:ext cx="733581" cy="733581"/>
        </a:xfrm>
        <a:prstGeom prst="ellipse">
          <a:avLst/>
        </a:prstGeom>
        <a:gradFill rotWithShape="0">
          <a:gsLst>
            <a:gs pos="0">
              <a:schemeClr val="accent2">
                <a:hueOff val="-3241512"/>
                <a:satOff val="6667"/>
                <a:lumOff val="-510"/>
                <a:alphaOff val="0"/>
                <a:shade val="15000"/>
                <a:satMod val="180000"/>
              </a:schemeClr>
            </a:gs>
            <a:gs pos="50000">
              <a:schemeClr val="accent2">
                <a:hueOff val="-3241512"/>
                <a:satOff val="6667"/>
                <a:lumOff val="-510"/>
                <a:alphaOff val="0"/>
                <a:shade val="45000"/>
                <a:satMod val="170000"/>
              </a:schemeClr>
            </a:gs>
            <a:gs pos="70000">
              <a:schemeClr val="accent2">
                <a:hueOff val="-3241512"/>
                <a:satOff val="6667"/>
                <a:lumOff val="-5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3241512"/>
                <a:satOff val="6667"/>
                <a:lumOff val="-51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Prudnice</a:t>
          </a:r>
          <a:endParaRPr lang="hr-HR" sz="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83475" y="1269857"/>
        <a:ext cx="518721" cy="518721"/>
      </dsp:txXfrm>
    </dsp:sp>
    <dsp:sp modelId="{19B97737-2D45-4D99-AEE4-75560C98684B}">
      <dsp:nvSpPr>
        <dsp:cNvPr id="0" name=""/>
        <dsp:cNvSpPr/>
      </dsp:nvSpPr>
      <dsp:spPr>
        <a:xfrm rot="5100448">
          <a:off x="4085654" y="1964056"/>
          <a:ext cx="211963" cy="247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241512"/>
            <a:satOff val="6667"/>
            <a:lumOff val="-51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>
        <a:off x="4114682" y="1981899"/>
        <a:ext cx="148374" cy="148549"/>
      </dsp:txXfrm>
    </dsp:sp>
    <dsp:sp modelId="{1A01764E-DA06-4D33-80BD-C3473D266482}">
      <dsp:nvSpPr>
        <dsp:cNvPr id="0" name=""/>
        <dsp:cNvSpPr/>
      </dsp:nvSpPr>
      <dsp:spPr>
        <a:xfrm>
          <a:off x="3874690" y="2291639"/>
          <a:ext cx="733581" cy="733581"/>
        </a:xfrm>
        <a:prstGeom prst="ellipse">
          <a:avLst/>
        </a:prstGeom>
        <a:gradFill rotWithShape="0">
          <a:gsLst>
            <a:gs pos="0">
              <a:schemeClr val="accent2">
                <a:hueOff val="-4862268"/>
                <a:satOff val="10000"/>
                <a:lumOff val="-765"/>
                <a:alphaOff val="0"/>
                <a:shade val="15000"/>
                <a:satMod val="180000"/>
              </a:schemeClr>
            </a:gs>
            <a:gs pos="50000">
              <a:schemeClr val="accent2">
                <a:hueOff val="-4862268"/>
                <a:satOff val="10000"/>
                <a:lumOff val="-765"/>
                <a:alphaOff val="0"/>
                <a:shade val="45000"/>
                <a:satMod val="170000"/>
              </a:schemeClr>
            </a:gs>
            <a:gs pos="70000">
              <a:schemeClr val="accent2">
                <a:hueOff val="-4862268"/>
                <a:satOff val="10000"/>
                <a:lumOff val="-76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4862268"/>
                <a:satOff val="10000"/>
                <a:lumOff val="-76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Laduč</a:t>
          </a:r>
          <a:endParaRPr lang="hr-HR" sz="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2120" y="2399069"/>
        <a:ext cx="518721" cy="518721"/>
      </dsp:txXfrm>
    </dsp:sp>
    <dsp:sp modelId="{D40FCBDD-F867-444F-A649-6D9150049EA2}">
      <dsp:nvSpPr>
        <dsp:cNvPr id="0" name=""/>
        <dsp:cNvSpPr/>
      </dsp:nvSpPr>
      <dsp:spPr>
        <a:xfrm rot="6787804">
          <a:off x="3923839" y="3041882"/>
          <a:ext cx="201937" cy="247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862268"/>
            <a:satOff val="10000"/>
            <a:lumOff val="-76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 rot="10800000">
        <a:off x="3966028" y="3063543"/>
        <a:ext cx="141356" cy="148549"/>
      </dsp:txXfrm>
    </dsp:sp>
    <dsp:sp modelId="{C300A0EB-D176-4E8A-AC2E-0D9E98B8F601}">
      <dsp:nvSpPr>
        <dsp:cNvPr id="0" name=""/>
        <dsp:cNvSpPr/>
      </dsp:nvSpPr>
      <dsp:spPr>
        <a:xfrm>
          <a:off x="3436854" y="3316638"/>
          <a:ext cx="733581" cy="733581"/>
        </a:xfrm>
        <a:prstGeom prst="ellipse">
          <a:avLst/>
        </a:prstGeom>
        <a:gradFill rotWithShape="0">
          <a:gsLst>
            <a:gs pos="0">
              <a:schemeClr val="accent2">
                <a:hueOff val="-6483024"/>
                <a:satOff val="13334"/>
                <a:lumOff val="-1020"/>
                <a:alphaOff val="0"/>
                <a:shade val="15000"/>
                <a:satMod val="180000"/>
              </a:schemeClr>
            </a:gs>
            <a:gs pos="50000">
              <a:schemeClr val="accent2">
                <a:hueOff val="-6483024"/>
                <a:satOff val="13334"/>
                <a:lumOff val="-1020"/>
                <a:alphaOff val="0"/>
                <a:shade val="45000"/>
                <a:satMod val="170000"/>
              </a:schemeClr>
            </a:gs>
            <a:gs pos="70000">
              <a:schemeClr val="accent2">
                <a:hueOff val="-6483024"/>
                <a:satOff val="13334"/>
                <a:lumOff val="-102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6483024"/>
                <a:satOff val="13334"/>
                <a:lumOff val="-102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Drenje</a:t>
          </a:r>
          <a:r>
            <a:rPr lang="hr-HR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hr-HR" sz="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44284" y="3424068"/>
        <a:ext cx="518721" cy="518721"/>
      </dsp:txXfrm>
    </dsp:sp>
    <dsp:sp modelId="{0DD71F38-4846-46B6-B028-F07E53A98D53}">
      <dsp:nvSpPr>
        <dsp:cNvPr id="0" name=""/>
        <dsp:cNvSpPr/>
      </dsp:nvSpPr>
      <dsp:spPr>
        <a:xfrm rot="8927445">
          <a:off x="3235126" y="3843892"/>
          <a:ext cx="198656" cy="247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483024"/>
            <a:satOff val="13334"/>
            <a:lumOff val="-102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 rot="10800000">
        <a:off x="3290411" y="3877968"/>
        <a:ext cx="139059" cy="148549"/>
      </dsp:txXfrm>
    </dsp:sp>
    <dsp:sp modelId="{1EA76443-4515-4AD6-9250-8ADA3A4CCEE2}">
      <dsp:nvSpPr>
        <dsp:cNvPr id="0" name=""/>
        <dsp:cNvSpPr/>
      </dsp:nvSpPr>
      <dsp:spPr>
        <a:xfrm>
          <a:off x="2488856" y="3890975"/>
          <a:ext cx="733581" cy="733581"/>
        </a:xfrm>
        <a:prstGeom prst="ellipse">
          <a:avLst/>
        </a:prstGeom>
        <a:gradFill rotWithShape="0">
          <a:gsLst>
            <a:gs pos="0">
              <a:schemeClr val="accent2">
                <a:hueOff val="-8103780"/>
                <a:satOff val="16667"/>
                <a:lumOff val="-1274"/>
                <a:alphaOff val="0"/>
                <a:shade val="15000"/>
                <a:satMod val="180000"/>
              </a:schemeClr>
            </a:gs>
            <a:gs pos="50000">
              <a:schemeClr val="accent2">
                <a:hueOff val="-8103780"/>
                <a:satOff val="16667"/>
                <a:lumOff val="-1274"/>
                <a:alphaOff val="0"/>
                <a:shade val="45000"/>
                <a:satMod val="170000"/>
              </a:schemeClr>
            </a:gs>
            <a:gs pos="70000">
              <a:schemeClr val="accent2">
                <a:hueOff val="-8103780"/>
                <a:satOff val="16667"/>
                <a:lumOff val="-127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8103780"/>
                <a:satOff val="16667"/>
                <a:lumOff val="-127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Ključ</a:t>
          </a:r>
          <a:endParaRPr lang="hr-HR" sz="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96286" y="3998405"/>
        <a:ext cx="518721" cy="518721"/>
      </dsp:txXfrm>
    </dsp:sp>
    <dsp:sp modelId="{73B9EA36-5D22-4E9F-9A89-E6E342BEB2E7}">
      <dsp:nvSpPr>
        <dsp:cNvPr id="0" name=""/>
        <dsp:cNvSpPr/>
      </dsp:nvSpPr>
      <dsp:spPr>
        <a:xfrm rot="10800000">
          <a:off x="2211955" y="4133974"/>
          <a:ext cx="195676" cy="247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103780"/>
            <a:satOff val="16667"/>
            <a:lumOff val="-127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 rot="10800000">
        <a:off x="2270658" y="4183491"/>
        <a:ext cx="136973" cy="148549"/>
      </dsp:txXfrm>
    </dsp:sp>
    <dsp:sp modelId="{0894EAD4-C32D-4EEB-9176-2183B043A1CA}">
      <dsp:nvSpPr>
        <dsp:cNvPr id="0" name=""/>
        <dsp:cNvSpPr/>
      </dsp:nvSpPr>
      <dsp:spPr>
        <a:xfrm>
          <a:off x="1386073" y="3890975"/>
          <a:ext cx="733581" cy="733581"/>
        </a:xfrm>
        <a:prstGeom prst="ellipse">
          <a:avLst/>
        </a:prstGeom>
        <a:gradFill rotWithShape="0">
          <a:gsLst>
            <a:gs pos="0">
              <a:schemeClr val="accent2">
                <a:hueOff val="-9724536"/>
                <a:satOff val="20000"/>
                <a:lumOff val="-1529"/>
                <a:alphaOff val="0"/>
                <a:shade val="15000"/>
                <a:satMod val="180000"/>
              </a:schemeClr>
            </a:gs>
            <a:gs pos="50000">
              <a:schemeClr val="accent2">
                <a:hueOff val="-9724536"/>
                <a:satOff val="20000"/>
                <a:lumOff val="-1529"/>
                <a:alphaOff val="0"/>
                <a:shade val="45000"/>
                <a:satMod val="170000"/>
              </a:schemeClr>
            </a:gs>
            <a:gs pos="70000">
              <a:schemeClr val="accent2">
                <a:hueOff val="-9724536"/>
                <a:satOff val="20000"/>
                <a:lumOff val="-152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9724536"/>
                <a:satOff val="20000"/>
                <a:lumOff val="-152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Šenkovec</a:t>
          </a:r>
          <a:endParaRPr lang="hr-HR" sz="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3503" y="3998405"/>
        <a:ext cx="518721" cy="518721"/>
      </dsp:txXfrm>
    </dsp:sp>
    <dsp:sp modelId="{965A988B-1A2F-4767-A34B-A99597A43FC2}">
      <dsp:nvSpPr>
        <dsp:cNvPr id="0" name=""/>
        <dsp:cNvSpPr/>
      </dsp:nvSpPr>
      <dsp:spPr>
        <a:xfrm rot="12763636">
          <a:off x="1195824" y="3838864"/>
          <a:ext cx="195676" cy="247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724536"/>
            <a:satOff val="20000"/>
            <a:lumOff val="-152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 rot="10800000">
        <a:off x="1249868" y="3904250"/>
        <a:ext cx="136973" cy="148549"/>
      </dsp:txXfrm>
    </dsp:sp>
    <dsp:sp modelId="{7E9C1CB7-1255-47FE-9B37-B97FD6C2B470}">
      <dsp:nvSpPr>
        <dsp:cNvPr id="0" name=""/>
        <dsp:cNvSpPr/>
      </dsp:nvSpPr>
      <dsp:spPr>
        <a:xfrm>
          <a:off x="458353" y="3294766"/>
          <a:ext cx="733581" cy="733581"/>
        </a:xfrm>
        <a:prstGeom prst="ellipse">
          <a:avLst/>
        </a:prstGeom>
        <a:gradFill rotWithShape="0">
          <a:gsLst>
            <a:gs pos="0">
              <a:schemeClr val="accent2">
                <a:hueOff val="-11345292"/>
                <a:satOff val="23334"/>
                <a:lumOff val="-1784"/>
                <a:alphaOff val="0"/>
                <a:shade val="15000"/>
                <a:satMod val="180000"/>
              </a:schemeClr>
            </a:gs>
            <a:gs pos="50000">
              <a:schemeClr val="accent2">
                <a:hueOff val="-11345292"/>
                <a:satOff val="23334"/>
                <a:lumOff val="-1784"/>
                <a:alphaOff val="0"/>
                <a:shade val="45000"/>
                <a:satMod val="170000"/>
              </a:schemeClr>
            </a:gs>
            <a:gs pos="70000">
              <a:schemeClr val="accent2">
                <a:hueOff val="-11345292"/>
                <a:satOff val="23334"/>
                <a:lumOff val="-178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1345292"/>
                <a:satOff val="23334"/>
                <a:lumOff val="-178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Harmica</a:t>
          </a:r>
          <a:endParaRPr lang="hr-HR" sz="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5783" y="3402196"/>
        <a:ext cx="518721" cy="518721"/>
      </dsp:txXfrm>
    </dsp:sp>
    <dsp:sp modelId="{60A8F21D-2D25-42C7-8A4D-17F32C8DE0AF}">
      <dsp:nvSpPr>
        <dsp:cNvPr id="0" name=""/>
        <dsp:cNvSpPr/>
      </dsp:nvSpPr>
      <dsp:spPr>
        <a:xfrm rot="14727273">
          <a:off x="500549" y="3041239"/>
          <a:ext cx="195676" cy="247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1345292"/>
            <a:satOff val="23334"/>
            <a:lumOff val="-178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 rot="10800000">
        <a:off x="542094" y="3117455"/>
        <a:ext cx="136973" cy="148549"/>
      </dsp:txXfrm>
    </dsp:sp>
    <dsp:sp modelId="{1203517B-3CDE-446A-8787-C9A73C943AAA}">
      <dsp:nvSpPr>
        <dsp:cNvPr id="0" name=""/>
        <dsp:cNvSpPr/>
      </dsp:nvSpPr>
      <dsp:spPr>
        <a:xfrm>
          <a:off x="240" y="2291639"/>
          <a:ext cx="733581" cy="733581"/>
        </a:xfrm>
        <a:prstGeom prst="ellipse">
          <a:avLst/>
        </a:prstGeom>
        <a:gradFill rotWithShape="0">
          <a:gsLst>
            <a:gs pos="0">
              <a:schemeClr val="accent2">
                <a:hueOff val="-12966049"/>
                <a:satOff val="26667"/>
                <a:lumOff val="-2039"/>
                <a:alphaOff val="0"/>
                <a:shade val="15000"/>
                <a:satMod val="180000"/>
              </a:schemeClr>
            </a:gs>
            <a:gs pos="50000">
              <a:schemeClr val="accent2">
                <a:hueOff val="-12966049"/>
                <a:satOff val="26667"/>
                <a:lumOff val="-2039"/>
                <a:alphaOff val="0"/>
                <a:shade val="45000"/>
                <a:satMod val="170000"/>
              </a:schemeClr>
            </a:gs>
            <a:gs pos="70000">
              <a:schemeClr val="accent2">
                <a:hueOff val="-12966049"/>
                <a:satOff val="26667"/>
                <a:lumOff val="-203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2966049"/>
                <a:satOff val="26667"/>
                <a:lumOff val="-203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Vukovo</a:t>
          </a:r>
          <a:r>
            <a:rPr lang="hr-HR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Selo</a:t>
          </a:r>
          <a:endParaRPr lang="hr-HR" sz="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7670" y="2399069"/>
        <a:ext cx="518721" cy="518721"/>
      </dsp:txXfrm>
    </dsp:sp>
    <dsp:sp modelId="{F84FF884-A8F4-479A-86DB-A4C19DD80FA8}">
      <dsp:nvSpPr>
        <dsp:cNvPr id="0" name=""/>
        <dsp:cNvSpPr/>
      </dsp:nvSpPr>
      <dsp:spPr>
        <a:xfrm rot="16690909">
          <a:off x="346875" y="1994340"/>
          <a:ext cx="195676" cy="247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966049"/>
            <a:satOff val="26667"/>
            <a:lumOff val="-203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>
        <a:off x="372049" y="2072910"/>
        <a:ext cx="136973" cy="148549"/>
      </dsp:txXfrm>
    </dsp:sp>
    <dsp:sp modelId="{38B2ABC3-377C-4FA2-ABE5-C5FA96574716}">
      <dsp:nvSpPr>
        <dsp:cNvPr id="0" name=""/>
        <dsp:cNvSpPr/>
      </dsp:nvSpPr>
      <dsp:spPr>
        <a:xfrm>
          <a:off x="157182" y="1200080"/>
          <a:ext cx="733581" cy="733581"/>
        </a:xfrm>
        <a:prstGeom prst="ellipse">
          <a:avLst/>
        </a:prstGeom>
        <a:gradFill rotWithShape="0">
          <a:gsLst>
            <a:gs pos="0">
              <a:schemeClr val="accent2">
                <a:hueOff val="-14586804"/>
                <a:satOff val="30001"/>
                <a:lumOff val="-2294"/>
                <a:alphaOff val="0"/>
                <a:shade val="15000"/>
                <a:satMod val="180000"/>
              </a:schemeClr>
            </a:gs>
            <a:gs pos="50000">
              <a:schemeClr val="accent2">
                <a:hueOff val="-14586804"/>
                <a:satOff val="30001"/>
                <a:lumOff val="-2294"/>
                <a:alphaOff val="0"/>
                <a:shade val="45000"/>
                <a:satMod val="170000"/>
              </a:schemeClr>
            </a:gs>
            <a:gs pos="70000">
              <a:schemeClr val="accent2">
                <a:hueOff val="-14586804"/>
                <a:satOff val="30001"/>
                <a:lumOff val="-229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4586804"/>
                <a:satOff val="30001"/>
                <a:lumOff val="-229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Brdovec</a:t>
          </a:r>
          <a:endParaRPr lang="hr-HR" sz="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612" y="1307510"/>
        <a:ext cx="518721" cy="518721"/>
      </dsp:txXfrm>
    </dsp:sp>
    <dsp:sp modelId="{2E69C3E7-CA12-460D-831D-345C4CC57F04}">
      <dsp:nvSpPr>
        <dsp:cNvPr id="0" name=""/>
        <dsp:cNvSpPr/>
      </dsp:nvSpPr>
      <dsp:spPr>
        <a:xfrm rot="18654545">
          <a:off x="783593" y="1030550"/>
          <a:ext cx="195676" cy="247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86804"/>
            <a:satOff val="30001"/>
            <a:lumOff val="-229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>
        <a:off x="793723" y="1102249"/>
        <a:ext cx="136973" cy="148549"/>
      </dsp:txXfrm>
    </dsp:sp>
    <dsp:sp modelId="{4BE777AC-2FAA-4ECD-B70C-71CFBB36F218}">
      <dsp:nvSpPr>
        <dsp:cNvPr id="0" name=""/>
        <dsp:cNvSpPr/>
      </dsp:nvSpPr>
      <dsp:spPr>
        <a:xfrm>
          <a:off x="879352" y="366652"/>
          <a:ext cx="733581" cy="733581"/>
        </a:xfrm>
        <a:prstGeom prst="ellipse">
          <a:avLst/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shade val="15000"/>
                <a:satMod val="180000"/>
              </a:schemeClr>
            </a:gs>
            <a:gs pos="50000">
              <a:schemeClr val="accent2">
                <a:hueOff val="-16207560"/>
                <a:satOff val="33334"/>
                <a:lumOff val="-2549"/>
                <a:alphaOff val="0"/>
                <a:shade val="45000"/>
                <a:satMod val="170000"/>
              </a:schemeClr>
            </a:gs>
            <a:gs pos="70000">
              <a:schemeClr val="accent2">
                <a:hueOff val="-16207560"/>
                <a:satOff val="33334"/>
                <a:lumOff val="-254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Javorje</a:t>
          </a:r>
          <a:endParaRPr lang="hr-HR" sz="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6782" y="474082"/>
        <a:ext cx="518721" cy="518721"/>
      </dsp:txXfrm>
    </dsp:sp>
    <dsp:sp modelId="{C5FEAC52-39AC-4EE1-8B37-38451ECE08BD}">
      <dsp:nvSpPr>
        <dsp:cNvPr id="0" name=""/>
        <dsp:cNvSpPr/>
      </dsp:nvSpPr>
      <dsp:spPr>
        <a:xfrm rot="20618182">
          <a:off x="1672047" y="455866"/>
          <a:ext cx="195676" cy="247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6207560"/>
            <a:satOff val="33334"/>
            <a:lumOff val="-254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>
        <a:off x="1673236" y="513652"/>
        <a:ext cx="136973" cy="148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EF154-38EA-4760-AA6D-480D9FAC0326}">
      <dsp:nvSpPr>
        <dsp:cNvPr id="0" name=""/>
        <dsp:cNvSpPr/>
      </dsp:nvSpPr>
      <dsp:spPr>
        <a:xfrm>
          <a:off x="1750333" y="846357"/>
          <a:ext cx="5643333" cy="5643333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shade val="15000"/>
                <a:satMod val="180000"/>
              </a:schemeClr>
            </a:gs>
            <a:gs pos="50000">
              <a:schemeClr val="accent2">
                <a:hueOff val="-16207560"/>
                <a:satOff val="33334"/>
                <a:lumOff val="-2549"/>
                <a:alphaOff val="0"/>
                <a:shade val="45000"/>
                <a:satMod val="170000"/>
              </a:schemeClr>
            </a:gs>
            <a:gs pos="70000">
              <a:schemeClr val="accent2">
                <a:hueOff val="-16207560"/>
                <a:satOff val="33334"/>
                <a:lumOff val="-254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37E4C0-D646-4ADE-B5A6-BFA4615AAE03}">
      <dsp:nvSpPr>
        <dsp:cNvPr id="0" name=""/>
        <dsp:cNvSpPr/>
      </dsp:nvSpPr>
      <dsp:spPr>
        <a:xfrm>
          <a:off x="1721651" y="930037"/>
          <a:ext cx="5643333" cy="5643333"/>
        </a:xfrm>
        <a:prstGeom prst="blockArc">
          <a:avLst>
            <a:gd name="adj1" fmla="val 7629059"/>
            <a:gd name="adj2" fmla="val 11990338"/>
            <a:gd name="adj3" fmla="val 4641"/>
          </a:avLst>
        </a:prstGeom>
        <a:gradFill rotWithShape="0">
          <a:gsLst>
            <a:gs pos="0">
              <a:schemeClr val="accent2">
                <a:hueOff val="-12155671"/>
                <a:satOff val="25001"/>
                <a:lumOff val="-1912"/>
                <a:alphaOff val="0"/>
                <a:shade val="15000"/>
                <a:satMod val="180000"/>
              </a:schemeClr>
            </a:gs>
            <a:gs pos="50000">
              <a:schemeClr val="accent2">
                <a:hueOff val="-12155671"/>
                <a:satOff val="25001"/>
                <a:lumOff val="-1912"/>
                <a:alphaOff val="0"/>
                <a:shade val="45000"/>
                <a:satMod val="170000"/>
              </a:schemeClr>
            </a:gs>
            <a:gs pos="70000">
              <a:schemeClr val="accent2">
                <a:hueOff val="-12155671"/>
                <a:satOff val="25001"/>
                <a:lumOff val="-19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2155671"/>
                <a:satOff val="25001"/>
                <a:lumOff val="-19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D23E46-B3CE-4E89-B029-F02B7231FE99}">
      <dsp:nvSpPr>
        <dsp:cNvPr id="0" name=""/>
        <dsp:cNvSpPr/>
      </dsp:nvSpPr>
      <dsp:spPr>
        <a:xfrm>
          <a:off x="1680067" y="899140"/>
          <a:ext cx="5643333" cy="5643333"/>
        </a:xfrm>
        <a:prstGeom prst="blockArc">
          <a:avLst>
            <a:gd name="adj1" fmla="val 3130382"/>
            <a:gd name="adj2" fmla="val 7564442"/>
            <a:gd name="adj3" fmla="val 4641"/>
          </a:avLst>
        </a:prstGeom>
        <a:gradFill rotWithShape="0">
          <a:gsLst>
            <a:gs pos="0">
              <a:schemeClr val="accent2">
                <a:hueOff val="-8103780"/>
                <a:satOff val="16667"/>
                <a:lumOff val="-1274"/>
                <a:alphaOff val="0"/>
                <a:shade val="15000"/>
                <a:satMod val="180000"/>
              </a:schemeClr>
            </a:gs>
            <a:gs pos="50000">
              <a:schemeClr val="accent2">
                <a:hueOff val="-8103780"/>
                <a:satOff val="16667"/>
                <a:lumOff val="-1274"/>
                <a:alphaOff val="0"/>
                <a:shade val="45000"/>
                <a:satMod val="170000"/>
              </a:schemeClr>
            </a:gs>
            <a:gs pos="70000">
              <a:schemeClr val="accent2">
                <a:hueOff val="-8103780"/>
                <a:satOff val="16667"/>
                <a:lumOff val="-127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8103780"/>
                <a:satOff val="16667"/>
                <a:lumOff val="-127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3FC844-FF92-404F-9EBB-BA3D9AB6FC9D}">
      <dsp:nvSpPr>
        <dsp:cNvPr id="0" name=""/>
        <dsp:cNvSpPr/>
      </dsp:nvSpPr>
      <dsp:spPr>
        <a:xfrm>
          <a:off x="1750333" y="846357"/>
          <a:ext cx="5643333" cy="5643333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gradFill rotWithShape="0">
          <a:gsLst>
            <a:gs pos="0">
              <a:schemeClr val="accent2">
                <a:hueOff val="-4051890"/>
                <a:satOff val="8333"/>
                <a:lumOff val="-637"/>
                <a:alphaOff val="0"/>
                <a:shade val="15000"/>
                <a:satMod val="180000"/>
              </a:schemeClr>
            </a:gs>
            <a:gs pos="50000">
              <a:schemeClr val="accent2">
                <a:hueOff val="-4051890"/>
                <a:satOff val="8333"/>
                <a:lumOff val="-637"/>
                <a:alphaOff val="0"/>
                <a:shade val="45000"/>
                <a:satMod val="170000"/>
              </a:schemeClr>
            </a:gs>
            <a:gs pos="70000">
              <a:schemeClr val="accent2">
                <a:hueOff val="-4051890"/>
                <a:satOff val="8333"/>
                <a:lumOff val="-6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4051890"/>
                <a:satOff val="8333"/>
                <a:lumOff val="-63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01B2CD-BC9C-4AB7-BCCA-D50B79B1EB6F}">
      <dsp:nvSpPr>
        <dsp:cNvPr id="0" name=""/>
        <dsp:cNvSpPr/>
      </dsp:nvSpPr>
      <dsp:spPr>
        <a:xfrm>
          <a:off x="1750333" y="846357"/>
          <a:ext cx="5643333" cy="5643333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AAE59C-037E-4D96-AF72-F7D4435C1F65}">
      <dsp:nvSpPr>
        <dsp:cNvPr id="0" name=""/>
        <dsp:cNvSpPr/>
      </dsp:nvSpPr>
      <dsp:spPr>
        <a:xfrm>
          <a:off x="3272730" y="2368755"/>
          <a:ext cx="2598539" cy="2598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Župa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Brdovec</a:t>
          </a:r>
          <a:endParaRPr lang="hr-H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3277" y="2749302"/>
        <a:ext cx="1837445" cy="1837445"/>
      </dsp:txXfrm>
    </dsp:sp>
    <dsp:sp modelId="{F31C05B8-35A8-44DB-B3FC-52D432E10A16}">
      <dsp:nvSpPr>
        <dsp:cNvPr id="0" name=""/>
        <dsp:cNvSpPr/>
      </dsp:nvSpPr>
      <dsp:spPr>
        <a:xfrm>
          <a:off x="3662511" y="2352"/>
          <a:ext cx="1818977" cy="18189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utemeljena 1334. god.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900" kern="1200" dirty="0"/>
        </a:p>
      </dsp:txBody>
      <dsp:txXfrm>
        <a:off x="3928894" y="268735"/>
        <a:ext cx="1286211" cy="1286211"/>
      </dsp:txXfrm>
    </dsp:sp>
    <dsp:sp modelId="{66860CE6-8157-4383-9060-E07D1076D5D9}">
      <dsp:nvSpPr>
        <dsp:cNvPr id="0" name=""/>
        <dsp:cNvSpPr/>
      </dsp:nvSpPr>
      <dsp:spPr>
        <a:xfrm>
          <a:off x="6283797" y="1906828"/>
          <a:ext cx="1818977" cy="1818977"/>
        </a:xfrm>
        <a:prstGeom prst="ellipse">
          <a:avLst/>
        </a:prstGeom>
        <a:gradFill rotWithShape="0">
          <a:gsLst>
            <a:gs pos="0">
              <a:schemeClr val="accent2">
                <a:hueOff val="-4051890"/>
                <a:satOff val="8333"/>
                <a:lumOff val="-637"/>
                <a:alphaOff val="0"/>
                <a:shade val="15000"/>
                <a:satMod val="180000"/>
              </a:schemeClr>
            </a:gs>
            <a:gs pos="50000">
              <a:schemeClr val="accent2">
                <a:hueOff val="-4051890"/>
                <a:satOff val="8333"/>
                <a:lumOff val="-637"/>
                <a:alphaOff val="0"/>
                <a:shade val="45000"/>
                <a:satMod val="170000"/>
              </a:schemeClr>
            </a:gs>
            <a:gs pos="70000">
              <a:schemeClr val="accent2">
                <a:hueOff val="-4051890"/>
                <a:satOff val="8333"/>
                <a:lumOff val="-6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4051890"/>
                <a:satOff val="8333"/>
                <a:lumOff val="-63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sjedište župe u prošlosti se nalazilo na brežuljku po tome je župa dobila ime </a:t>
          </a:r>
          <a:r>
            <a:rPr lang="hr-HR" sz="1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Brdovec</a:t>
          </a:r>
          <a:endParaRPr lang="hr-HR" sz="1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900" kern="1200" dirty="0"/>
        </a:p>
      </dsp:txBody>
      <dsp:txXfrm>
        <a:off x="6550180" y="2173211"/>
        <a:ext cx="1286211" cy="1286211"/>
      </dsp:txXfrm>
    </dsp:sp>
    <dsp:sp modelId="{705451B5-91FF-4690-BA3D-8952EF8FC409}">
      <dsp:nvSpPr>
        <dsp:cNvPr id="0" name=""/>
        <dsp:cNvSpPr/>
      </dsp:nvSpPr>
      <dsp:spPr>
        <a:xfrm>
          <a:off x="5282555" y="4988335"/>
          <a:ext cx="1818977" cy="18189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 dirty="0"/>
        </a:p>
      </dsp:txBody>
      <dsp:txXfrm>
        <a:off x="5548938" y="5254718"/>
        <a:ext cx="1286211" cy="1286211"/>
      </dsp:txXfrm>
    </dsp:sp>
    <dsp:sp modelId="{73E8F129-2564-4A3E-8C20-9280E2131ADD}">
      <dsp:nvSpPr>
        <dsp:cNvPr id="0" name=""/>
        <dsp:cNvSpPr/>
      </dsp:nvSpPr>
      <dsp:spPr>
        <a:xfrm>
          <a:off x="1969321" y="5039022"/>
          <a:ext cx="1818977" cy="1818977"/>
        </a:xfrm>
        <a:prstGeom prst="ellipse">
          <a:avLst/>
        </a:prstGeom>
        <a:gradFill rotWithShape="0">
          <a:gsLst>
            <a:gs pos="0">
              <a:schemeClr val="accent2">
                <a:hueOff val="-12155671"/>
                <a:satOff val="25001"/>
                <a:lumOff val="-1912"/>
                <a:alphaOff val="0"/>
                <a:shade val="15000"/>
                <a:satMod val="180000"/>
              </a:schemeClr>
            </a:gs>
            <a:gs pos="50000">
              <a:schemeClr val="accent2">
                <a:hueOff val="-12155671"/>
                <a:satOff val="25001"/>
                <a:lumOff val="-1912"/>
                <a:alphaOff val="0"/>
                <a:shade val="45000"/>
                <a:satMod val="170000"/>
              </a:schemeClr>
            </a:gs>
            <a:gs pos="70000">
              <a:schemeClr val="accent2">
                <a:hueOff val="-12155671"/>
                <a:satOff val="25001"/>
                <a:lumOff val="-19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2155671"/>
                <a:satOff val="25001"/>
                <a:lumOff val="-19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zaštitnik župe - sveti Vid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900" kern="1200" dirty="0"/>
        </a:p>
      </dsp:txBody>
      <dsp:txXfrm>
        <a:off x="2235704" y="5305405"/>
        <a:ext cx="1286211" cy="1286211"/>
      </dsp:txXfrm>
    </dsp:sp>
    <dsp:sp modelId="{F73AAC11-81B7-408F-BF49-A7D039843C2D}">
      <dsp:nvSpPr>
        <dsp:cNvPr id="0" name=""/>
        <dsp:cNvSpPr/>
      </dsp:nvSpPr>
      <dsp:spPr>
        <a:xfrm>
          <a:off x="1041224" y="1906828"/>
          <a:ext cx="1818977" cy="181897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100" kern="1200"/>
        </a:p>
      </dsp:txBody>
      <dsp:txXfrm>
        <a:off x="1307607" y="2173211"/>
        <a:ext cx="1286211" cy="1286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9082A-0551-4E97-8B51-C17D4E06CBBB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CD525-799B-4182-A1A8-C116FDCA9BCB}">
      <dsp:nvSpPr>
        <dsp:cNvPr id="0" name=""/>
        <dsp:cNvSpPr/>
      </dsp:nvSpPr>
      <dsp:spPr>
        <a:xfrm>
          <a:off x="987552" y="226298"/>
          <a:ext cx="2468880" cy="1810384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BF5EB4-9587-4C03-A248-AF43A329502A}">
      <dsp:nvSpPr>
        <dsp:cNvPr id="0" name=""/>
        <dsp:cNvSpPr/>
      </dsp:nvSpPr>
      <dsp:spPr>
        <a:xfrm>
          <a:off x="2962800" y="504053"/>
          <a:ext cx="5266812" cy="270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effectLst/>
            </a:rPr>
            <a:t>● </a:t>
          </a:r>
          <a:r>
            <a:rPr lang="hr-HR" sz="1800" b="1" kern="1200" dirty="0" smtClean="0"/>
            <a:t>počinje raditi 1. ožujka 2009.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effectLst/>
            </a:rPr>
            <a:t>● </a:t>
          </a:r>
          <a:r>
            <a:rPr lang="en-US" sz="1800" b="1" kern="1200" dirty="0" err="1" smtClean="0">
              <a:effectLst/>
            </a:rPr>
            <a:t>početak</a:t>
          </a:r>
          <a:r>
            <a:rPr lang="en-US" sz="1800" b="1" kern="1200" dirty="0" smtClean="0">
              <a:effectLst/>
            </a:rPr>
            <a:t>: </a:t>
          </a:r>
          <a:r>
            <a:rPr lang="hr-HR" sz="1800" b="1" kern="1200" dirty="0" smtClean="0"/>
            <a:t>više od 3</a:t>
          </a:r>
          <a:r>
            <a:rPr lang="en-US" sz="1800" b="1" kern="1200" dirty="0" smtClean="0"/>
            <a:t>5</a:t>
          </a:r>
          <a:r>
            <a:rPr lang="hr-HR" sz="1800" b="1" kern="1200" dirty="0" smtClean="0"/>
            <a:t>0 učenika u 1</a:t>
          </a:r>
          <a:r>
            <a:rPr lang="en-US" sz="1800" b="1" kern="1200" dirty="0" smtClean="0"/>
            <a:t>6</a:t>
          </a:r>
          <a:r>
            <a:rPr lang="hr-HR" sz="1800" b="1" kern="1200" dirty="0" smtClean="0"/>
            <a:t> razreda</a:t>
          </a: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effectLst/>
            </a:rPr>
            <a:t>● </a:t>
          </a:r>
          <a:r>
            <a:rPr lang="en-US" sz="1800" b="1" kern="1200" dirty="0" err="1" smtClean="0">
              <a:effectLst/>
            </a:rPr>
            <a:t>danas</a:t>
          </a:r>
          <a:r>
            <a:rPr lang="en-US" sz="1800" b="1" kern="1200" dirty="0" smtClean="0">
              <a:effectLst/>
            </a:rPr>
            <a:t>: </a:t>
          </a:r>
          <a:r>
            <a:rPr lang="en-US" sz="1800" b="1" kern="1200" dirty="0" smtClean="0"/>
            <a:t>408</a:t>
          </a:r>
          <a:r>
            <a:rPr lang="hr-HR" sz="1800" b="1" kern="1200" dirty="0" smtClean="0"/>
            <a:t> učenika u 1</a:t>
          </a:r>
          <a:r>
            <a:rPr lang="en-US" sz="1800" b="1" kern="1200" dirty="0" smtClean="0"/>
            <a:t>8</a:t>
          </a:r>
          <a:r>
            <a:rPr lang="hr-HR" sz="1800" b="1" kern="1200" dirty="0" smtClean="0"/>
            <a:t> razreda</a:t>
          </a: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effectLst/>
            </a:rPr>
            <a:t>●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glazbena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škola</a:t>
          </a:r>
          <a:r>
            <a:rPr lang="en-US" sz="1800" b="1" kern="1200" dirty="0" smtClean="0"/>
            <a:t> – 117 </a:t>
          </a:r>
          <a:r>
            <a:rPr lang="en-US" sz="1800" b="1" kern="1200" dirty="0" err="1" smtClean="0"/>
            <a:t>učenika</a:t>
          </a:r>
          <a:r>
            <a:rPr lang="en-US" sz="1800" b="1" kern="1200" dirty="0" smtClean="0"/>
            <a:t> u 6 </a:t>
          </a:r>
          <a:r>
            <a:rPr lang="en-US" sz="1800" b="1" kern="1200" dirty="0" err="1" smtClean="0"/>
            <a:t>razreda</a:t>
          </a:r>
          <a:endParaRPr lang="hr-HR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effectLst/>
            </a:rPr>
            <a:t>● </a:t>
          </a:r>
          <a:r>
            <a:rPr lang="hr-HR" sz="1800" b="1" kern="1200" dirty="0" smtClean="0"/>
            <a:t>60 djelatnika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effectLst/>
            </a:rPr>
            <a:t>● </a:t>
          </a:r>
          <a:r>
            <a:rPr lang="hr-HR" sz="1800" b="1" kern="1200" dirty="0" smtClean="0"/>
            <a:t>prvo zvono </a:t>
          </a:r>
          <a:r>
            <a:rPr lang="en-US" sz="1800" b="1" kern="1200" dirty="0" smtClean="0"/>
            <a:t> u </a:t>
          </a:r>
          <a:r>
            <a:rPr lang="en-US" sz="1800" b="1" kern="1200" dirty="0" err="1" smtClean="0"/>
            <a:t>novoj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školi</a:t>
          </a:r>
          <a:r>
            <a:rPr lang="hr-HR" sz="1800" b="1" kern="1200" dirty="0" smtClean="0"/>
            <a:t>– 2010.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 dirty="0"/>
        </a:p>
      </dsp:txBody>
      <dsp:txXfrm>
        <a:off x="2962800" y="504053"/>
        <a:ext cx="5266812" cy="2707590"/>
      </dsp:txXfrm>
    </dsp:sp>
    <dsp:sp modelId="{3E43D897-7ECE-43A4-B82E-2BCBEA1D81B1}">
      <dsp:nvSpPr>
        <dsp:cNvPr id="0" name=""/>
        <dsp:cNvSpPr/>
      </dsp:nvSpPr>
      <dsp:spPr>
        <a:xfrm>
          <a:off x="4834889" y="2664288"/>
          <a:ext cx="2468880" cy="1810384"/>
        </a:xfrm>
        <a:prstGeom prst="upArrow">
          <a:avLst/>
        </a:prstGeom>
        <a:gradFill rotWithShape="0">
          <a:gsLst>
            <a:gs pos="0">
              <a:schemeClr val="accent5">
                <a:hueOff val="-18055798"/>
                <a:satOff val="44459"/>
                <a:lumOff val="-980"/>
                <a:alphaOff val="0"/>
                <a:shade val="15000"/>
                <a:satMod val="180000"/>
              </a:schemeClr>
            </a:gs>
            <a:gs pos="50000">
              <a:schemeClr val="accent5">
                <a:hueOff val="-18055798"/>
                <a:satOff val="44459"/>
                <a:lumOff val="-980"/>
                <a:alphaOff val="0"/>
                <a:shade val="45000"/>
                <a:satMod val="170000"/>
              </a:schemeClr>
            </a:gs>
            <a:gs pos="70000">
              <a:schemeClr val="accent5">
                <a:hueOff val="-18055798"/>
                <a:satOff val="44459"/>
                <a:lumOff val="-98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18055798"/>
                <a:satOff val="44459"/>
                <a:lumOff val="-98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654758-60DD-45F7-9C3A-8AEF2D31E3D4}">
      <dsp:nvSpPr>
        <dsp:cNvPr id="0" name=""/>
        <dsp:cNvSpPr/>
      </dsp:nvSpPr>
      <dsp:spPr>
        <a:xfrm>
          <a:off x="-10231" y="2088233"/>
          <a:ext cx="5122814" cy="2974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b="1" kern="1200" dirty="0" smtClean="0">
              <a:effectLst/>
            </a:rPr>
            <a:t>● prostor razredne nastave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effectLst/>
            </a:rPr>
            <a:t>● prostor predmetne nastave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effectLst/>
            </a:rPr>
            <a:t>● </a:t>
          </a:r>
          <a:r>
            <a:rPr lang="hr-HR" sz="1800" b="1" kern="1200" dirty="0" err="1" smtClean="0">
              <a:effectLst/>
            </a:rPr>
            <a:t>blagavaonica</a:t>
          </a:r>
          <a:r>
            <a:rPr lang="hr-HR" sz="1800" b="1" kern="1200" dirty="0" smtClean="0">
              <a:effectLst/>
            </a:rPr>
            <a:t>, kuhinja i prateće prostorije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effectLst/>
            </a:rPr>
            <a:t>● knjižnica, zbornica i uredski prostori</a:t>
          </a:r>
          <a:endParaRPr lang="hr-HR" sz="1400" b="1" kern="1200" dirty="0" smtClean="0">
            <a:effectLst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 dirty="0"/>
        </a:p>
      </dsp:txBody>
      <dsp:txXfrm>
        <a:off x="-10231" y="2088233"/>
        <a:ext cx="5122814" cy="29745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F09A4-47EC-4AE7-BBF9-DC76A85A53E9}">
      <dsp:nvSpPr>
        <dsp:cNvPr id="0" name=""/>
        <dsp:cNvSpPr/>
      </dsp:nvSpPr>
      <dsp:spPr>
        <a:xfrm>
          <a:off x="2521821" y="1601538"/>
          <a:ext cx="3764541" cy="376454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POSEBNOSTI NAŠE ŠKOLE</a:t>
          </a:r>
          <a:endParaRPr lang="hr-HR" sz="3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3125" y="2152842"/>
        <a:ext cx="2661933" cy="2661933"/>
      </dsp:txXfrm>
    </dsp:sp>
    <dsp:sp modelId="{E6E8E5BE-0EA3-492C-B3A8-ABB3C9655A75}">
      <dsp:nvSpPr>
        <dsp:cNvPr id="0" name=""/>
        <dsp:cNvSpPr/>
      </dsp:nvSpPr>
      <dsp:spPr>
        <a:xfrm>
          <a:off x="3541108" y="62039"/>
          <a:ext cx="1882270" cy="188227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579400"/>
                <a:satOff val="6351"/>
                <a:lumOff val="-14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-2579400"/>
                <a:satOff val="6351"/>
                <a:lumOff val="-14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-2579400"/>
                <a:satOff val="6351"/>
                <a:lumOff val="-14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-2579400"/>
                <a:satOff val="6351"/>
                <a:lumOff val="-14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Nastava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5.-8. r.  SAMO UJUTRO!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16760" y="337691"/>
        <a:ext cx="1330966" cy="1330966"/>
      </dsp:txXfrm>
    </dsp:sp>
    <dsp:sp modelId="{B496616F-F94D-4D29-AD15-75982659587D}">
      <dsp:nvSpPr>
        <dsp:cNvPr id="0" name=""/>
        <dsp:cNvSpPr/>
      </dsp:nvSpPr>
      <dsp:spPr>
        <a:xfrm>
          <a:off x="5458914" y="985605"/>
          <a:ext cx="1882270" cy="188227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5158800"/>
                <a:satOff val="12703"/>
                <a:lumOff val="-28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-5158800"/>
                <a:satOff val="12703"/>
                <a:lumOff val="-28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-5158800"/>
                <a:satOff val="12703"/>
                <a:lumOff val="-28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-5158800"/>
                <a:satOff val="12703"/>
                <a:lumOff val="-28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Mnogo projekata!</a:t>
          </a:r>
          <a:endParaRPr lang="hr-HR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34566" y="1261257"/>
        <a:ext cx="1330966" cy="1330966"/>
      </dsp:txXfrm>
    </dsp:sp>
    <dsp:sp modelId="{4959131D-DE48-4D55-A08A-24D0D211AB15}">
      <dsp:nvSpPr>
        <dsp:cNvPr id="0" name=""/>
        <dsp:cNvSpPr/>
      </dsp:nvSpPr>
      <dsp:spPr>
        <a:xfrm>
          <a:off x="5932573" y="3060840"/>
          <a:ext cx="1882270" cy="188227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738199"/>
                <a:satOff val="19054"/>
                <a:lumOff val="-42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-7738199"/>
                <a:satOff val="19054"/>
                <a:lumOff val="-42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-7738199"/>
                <a:satOff val="19054"/>
                <a:lumOff val="-42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-7738199"/>
                <a:satOff val="19054"/>
                <a:lumOff val="-42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Mnogo terenske nastave!</a:t>
          </a:r>
        </a:p>
        <a:p>
          <a:pPr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08225" y="3336492"/>
        <a:ext cx="1330966" cy="1330966"/>
      </dsp:txXfrm>
    </dsp:sp>
    <dsp:sp modelId="{CD293431-5B4C-4504-BE83-275D4AD16913}">
      <dsp:nvSpPr>
        <dsp:cNvPr id="0" name=""/>
        <dsp:cNvSpPr/>
      </dsp:nvSpPr>
      <dsp:spPr>
        <a:xfrm>
          <a:off x="4605410" y="4725050"/>
          <a:ext cx="1882270" cy="188227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0317599"/>
                <a:satOff val="25405"/>
                <a:lumOff val="-56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-10317599"/>
                <a:satOff val="25405"/>
                <a:lumOff val="-56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-10317599"/>
                <a:satOff val="25405"/>
                <a:lumOff val="-56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-10317599"/>
                <a:satOff val="25405"/>
                <a:lumOff val="-56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Filmska skupina - Suradnja s FKVKZ-om!</a:t>
          </a:r>
        </a:p>
      </dsp:txBody>
      <dsp:txXfrm>
        <a:off x="4881062" y="5000702"/>
        <a:ext cx="1330966" cy="1330966"/>
      </dsp:txXfrm>
    </dsp:sp>
    <dsp:sp modelId="{D97FD098-E313-4145-A991-D409EEADF4EB}">
      <dsp:nvSpPr>
        <dsp:cNvPr id="0" name=""/>
        <dsp:cNvSpPr/>
      </dsp:nvSpPr>
      <dsp:spPr>
        <a:xfrm>
          <a:off x="2476806" y="4725050"/>
          <a:ext cx="1882270" cy="188227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2896999"/>
                <a:satOff val="31756"/>
                <a:lumOff val="-70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-12896999"/>
                <a:satOff val="31756"/>
                <a:lumOff val="-70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-12896999"/>
                <a:satOff val="31756"/>
                <a:lumOff val="-70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-12896999"/>
                <a:satOff val="31756"/>
                <a:lumOff val="-70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r-HR" sz="14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200" b="1" kern="1200" dirty="0" smtClean="0">
              <a:solidFill>
                <a:schemeClr val="bg1"/>
              </a:solidFill>
            </a:rPr>
            <a:t>Osim engleskog, učenici mogu odabrati i njemački jezik od 1. razreda!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 dirty="0">
            <a:solidFill>
              <a:schemeClr val="bg1"/>
            </a:solidFill>
          </a:endParaRPr>
        </a:p>
      </dsp:txBody>
      <dsp:txXfrm>
        <a:off x="2752458" y="5000702"/>
        <a:ext cx="1330966" cy="1330966"/>
      </dsp:txXfrm>
    </dsp:sp>
    <dsp:sp modelId="{36F996D5-5EAF-4BE5-BA88-284EF3BDB726}">
      <dsp:nvSpPr>
        <dsp:cNvPr id="0" name=""/>
        <dsp:cNvSpPr/>
      </dsp:nvSpPr>
      <dsp:spPr>
        <a:xfrm>
          <a:off x="1149644" y="3060840"/>
          <a:ext cx="1882270" cy="188227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5476398"/>
                <a:satOff val="38108"/>
                <a:lumOff val="-84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-15476398"/>
                <a:satOff val="38108"/>
                <a:lumOff val="-84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-15476398"/>
                <a:satOff val="38108"/>
                <a:lumOff val="-84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-15476398"/>
                <a:satOff val="38108"/>
                <a:lumOff val="-84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r-HR" sz="14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-US" sz="14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</a:t>
          </a:r>
          <a:r>
            <a:rPr lang="hr-HR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program za njemački  razmjena učenika iz Mađarske!</a:t>
          </a:r>
          <a:endParaRPr lang="hr-HR" sz="14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 dirty="0"/>
        </a:p>
      </dsp:txBody>
      <dsp:txXfrm>
        <a:off x="1425296" y="3336492"/>
        <a:ext cx="1330966" cy="1330966"/>
      </dsp:txXfrm>
    </dsp:sp>
    <dsp:sp modelId="{A5ABECDC-B144-4023-ABAD-F06C6D76F0E2}">
      <dsp:nvSpPr>
        <dsp:cNvPr id="0" name=""/>
        <dsp:cNvSpPr/>
      </dsp:nvSpPr>
      <dsp:spPr>
        <a:xfrm>
          <a:off x="1619663" y="936108"/>
          <a:ext cx="1882270" cy="188227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8055798"/>
                <a:satOff val="44459"/>
                <a:lumOff val="-98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-18055798"/>
                <a:satOff val="44459"/>
                <a:lumOff val="-98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-18055798"/>
                <a:satOff val="44459"/>
                <a:lumOff val="-98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-18055798"/>
                <a:satOff val="44459"/>
                <a:lumOff val="-98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600" b="1" kern="1200" dirty="0" smtClean="0">
              <a:solidFill>
                <a:schemeClr val="bg1"/>
              </a:solidFill>
              <a:effectLst/>
            </a:rPr>
            <a:t>Zadruga </a:t>
          </a:r>
          <a:r>
            <a:rPr lang="hr-HR" sz="1600" b="1" i="1" kern="1200" dirty="0" err="1" smtClean="0">
              <a:solidFill>
                <a:schemeClr val="bg1"/>
              </a:solidFill>
              <a:effectLst/>
            </a:rPr>
            <a:t>Pužek</a:t>
          </a:r>
          <a:r>
            <a:rPr lang="hr-HR" sz="1600" b="1" i="1" kern="1200" dirty="0" smtClean="0">
              <a:solidFill>
                <a:schemeClr val="bg1"/>
              </a:solidFill>
              <a:effectLst/>
            </a:rPr>
            <a:t> brdovečki</a:t>
          </a:r>
          <a:r>
            <a:rPr lang="hr-HR" sz="1600" b="1" kern="1200" dirty="0" smtClean="0">
              <a:solidFill>
                <a:schemeClr val="bg1"/>
              </a:solidFill>
              <a:effectLst/>
            </a:rPr>
            <a:t>!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b="1" kern="1200" dirty="0">
            <a:solidFill>
              <a:schemeClr val="bg1"/>
            </a:solidFill>
            <a:effectLst/>
          </a:endParaRPr>
        </a:p>
      </dsp:txBody>
      <dsp:txXfrm>
        <a:off x="1895315" y="1211760"/>
        <a:ext cx="1330966" cy="1330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8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2BCB6C-4EB0-4190-8AF5-4653C83C3A1D}" type="datetimeFigureOut">
              <a:rPr lang="hr-HR" smtClean="0"/>
              <a:pPr/>
              <a:t>10.2.19.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CB6C-4EB0-4190-8AF5-4653C83C3A1D}" type="datetimeFigureOut">
              <a:rPr lang="hr-HR" smtClean="0"/>
              <a:pPr/>
              <a:t>10.2.19.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CB6C-4EB0-4190-8AF5-4653C83C3A1D}" type="datetimeFigureOut">
              <a:rPr lang="hr-HR" smtClean="0"/>
              <a:pPr/>
              <a:t>10.2.19.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CB6C-4EB0-4190-8AF5-4653C83C3A1D}" type="datetimeFigureOut">
              <a:rPr lang="hr-HR" smtClean="0"/>
              <a:pPr/>
              <a:t>10.2.19.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CB6C-4EB0-4190-8AF5-4653C83C3A1D}" type="datetimeFigureOut">
              <a:rPr lang="hr-HR" smtClean="0"/>
              <a:pPr/>
              <a:t>10.2.19.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CB6C-4EB0-4190-8AF5-4653C83C3A1D}" type="datetimeFigureOut">
              <a:rPr lang="hr-HR" smtClean="0"/>
              <a:pPr/>
              <a:t>10.2.19.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CB6C-4EB0-4190-8AF5-4653C83C3A1D}" type="datetimeFigureOut">
              <a:rPr lang="hr-HR" smtClean="0"/>
              <a:pPr/>
              <a:t>10.2.19.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CB6C-4EB0-4190-8AF5-4653C83C3A1D}" type="datetimeFigureOut">
              <a:rPr lang="hr-HR" smtClean="0"/>
              <a:pPr/>
              <a:t>10.2.19.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CB6C-4EB0-4190-8AF5-4653C83C3A1D}" type="datetimeFigureOut">
              <a:rPr lang="hr-HR" smtClean="0"/>
              <a:pPr/>
              <a:t>10.2.19.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D2BCB6C-4EB0-4190-8AF5-4653C83C3A1D}" type="datetimeFigureOut">
              <a:rPr lang="hr-HR" smtClean="0"/>
              <a:pPr/>
              <a:t>10.2.19.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2BCB6C-4EB0-4190-8AF5-4653C83C3A1D}" type="datetimeFigureOut">
              <a:rPr lang="hr-HR" smtClean="0"/>
              <a:pPr/>
              <a:t>10.2.19.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2BCB6C-4EB0-4190-8AF5-4653C83C3A1D}" type="datetimeFigureOut">
              <a:rPr lang="hr-HR" smtClean="0"/>
              <a:pPr/>
              <a:t>10.2.19.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9764B7-9822-4A36-B398-581FC094213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11" Type="http://schemas.openxmlformats.org/officeDocument/2006/relationships/image" Target="../media/image26.jpeg"/><Relationship Id="rId5" Type="http://schemas.openxmlformats.org/officeDocument/2006/relationships/image" Target="../media/image20.jpg"/><Relationship Id="rId10" Type="http://schemas.openxmlformats.org/officeDocument/2006/relationships/image" Target="../media/image25.jpe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2400" cy="1470025"/>
          </a:xfrm>
        </p:spPr>
        <p:txBody>
          <a:bodyPr>
            <a:noAutofit/>
          </a:bodyPr>
          <a:lstStyle/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OSNOVNA ŠKOLA</a:t>
            </a:r>
            <a:b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PAVAO BELAS </a:t>
            </a:r>
            <a:endParaRPr lang="hr-HR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27584" y="1786605"/>
            <a:ext cx="7772400" cy="1199704"/>
          </a:xfrm>
        </p:spPr>
        <p:txBody>
          <a:bodyPr>
            <a:noAutofit/>
          </a:bodyPr>
          <a:lstStyle/>
          <a:p>
            <a:r>
              <a:rPr lang="hr-HR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Brdovec</a:t>
            </a:r>
            <a:endParaRPr lang="en-US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Zagrebačka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županija</a:t>
            </a:r>
            <a:endParaRPr lang="en-US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Republika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Hrvatska</a:t>
            </a:r>
            <a:endParaRPr lang="en-US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 descr="logo_veliki_boj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096344" cy="328089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119431"/>
              </p:ext>
            </p:extLst>
          </p:nvPr>
        </p:nvGraphicFramePr>
        <p:xfrm>
          <a:off x="457200" y="1196752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OŠ </a:t>
            </a:r>
            <a:r>
              <a:rPr lang="hr-HR" i="1" dirty="0" smtClean="0"/>
              <a:t>Pavao </a:t>
            </a:r>
            <a:r>
              <a:rPr lang="hr-HR" i="1" dirty="0" err="1" smtClean="0"/>
              <a:t>Belas</a:t>
            </a:r>
            <a:endParaRPr lang="hr-H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endParaRPr lang="hr-H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3670980889"/>
              </p:ext>
            </p:extLst>
          </p:nvPr>
        </p:nvGraphicFramePr>
        <p:xfrm>
          <a:off x="0" y="188640"/>
          <a:ext cx="896448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21" y="-459432"/>
            <a:ext cx="8892479" cy="1385633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Naša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Novinarska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grupa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eTwinning team</a:t>
            </a:r>
            <a:endParaRPr lang="hr-H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1521" y="1340768"/>
            <a:ext cx="7772400" cy="1199704"/>
          </a:xfrm>
        </p:spPr>
        <p:txBody>
          <a:bodyPr>
            <a:normAutofit/>
          </a:bodyPr>
          <a:lstStyle/>
          <a:p>
            <a:pPr algn="l"/>
            <a:r>
              <a:rPr lang="en-US" sz="1600" dirty="0" err="1" smtClean="0"/>
              <a:t>Učenice</a:t>
            </a:r>
            <a:r>
              <a:rPr lang="en-US" sz="1600" dirty="0" smtClean="0"/>
              <a:t>: </a:t>
            </a:r>
            <a:r>
              <a:rPr lang="en-US" sz="1600" dirty="0" err="1" smtClean="0"/>
              <a:t>Dunja</a:t>
            </a:r>
            <a:r>
              <a:rPr lang="en-US" sz="1600" dirty="0" smtClean="0"/>
              <a:t>, </a:t>
            </a:r>
            <a:r>
              <a:rPr lang="en-US" sz="1600" dirty="0" smtClean="0"/>
              <a:t>Lana</a:t>
            </a:r>
            <a:r>
              <a:rPr lang="en-US" sz="1600" dirty="0" smtClean="0"/>
              <a:t>, Barbara, </a:t>
            </a:r>
            <a:r>
              <a:rPr lang="en-US" sz="1600" dirty="0" smtClean="0"/>
              <a:t>Antonia, </a:t>
            </a:r>
            <a:r>
              <a:rPr lang="en-US" sz="1600" dirty="0" smtClean="0"/>
              <a:t>Gabriela, </a:t>
            </a:r>
            <a:r>
              <a:rPr lang="en-US" sz="1600" dirty="0" smtClean="0"/>
              <a:t>Lea,, </a:t>
            </a:r>
            <a:r>
              <a:rPr lang="en-US" sz="1600" dirty="0" err="1" smtClean="0"/>
              <a:t>Antonija</a:t>
            </a:r>
            <a:r>
              <a:rPr lang="en-US" sz="1600" dirty="0" smtClean="0"/>
              <a:t>, </a:t>
            </a:r>
            <a:r>
              <a:rPr lang="en-US" sz="1600" dirty="0" smtClean="0"/>
              <a:t>Gabriela,  </a:t>
            </a:r>
          </a:p>
          <a:p>
            <a:pPr algn="l"/>
            <a:r>
              <a:rPr lang="en-US" sz="1600" dirty="0"/>
              <a:t> </a:t>
            </a:r>
            <a:r>
              <a:rPr lang="en-US" sz="1600" dirty="0" smtClean="0"/>
              <a:t>             </a:t>
            </a:r>
            <a:r>
              <a:rPr lang="en-US" sz="1600" dirty="0" err="1" smtClean="0"/>
              <a:t>Marija</a:t>
            </a:r>
            <a:r>
              <a:rPr lang="en-US" sz="1600" dirty="0"/>
              <a:t> </a:t>
            </a:r>
            <a:r>
              <a:rPr lang="en-US" sz="1600" smtClean="0"/>
              <a:t>i</a:t>
            </a:r>
            <a:r>
              <a:rPr lang="en-US" sz="1600" smtClean="0"/>
              <a:t> Ivana</a:t>
            </a:r>
            <a:endParaRPr lang="en-US" sz="1600" dirty="0" smtClean="0"/>
          </a:p>
          <a:p>
            <a:pPr algn="l"/>
            <a:r>
              <a:rPr lang="en-US" sz="1600" dirty="0" err="1" smtClean="0"/>
              <a:t>Učiteljica</a:t>
            </a:r>
            <a:r>
              <a:rPr lang="en-US" sz="1600" dirty="0" smtClean="0"/>
              <a:t>: </a:t>
            </a:r>
            <a:r>
              <a:rPr lang="en-US" sz="1600" dirty="0" err="1" smtClean="0"/>
              <a:t>Ivanka</a:t>
            </a:r>
            <a:r>
              <a:rPr lang="en-US" sz="1600" dirty="0" smtClean="0"/>
              <a:t> Tomić</a:t>
            </a:r>
            <a:endParaRPr lang="hr-HR" sz="16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6" y="2412373"/>
            <a:ext cx="1047750" cy="1047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74" y="2484454"/>
            <a:ext cx="1047750" cy="10477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45" y="2498444"/>
            <a:ext cx="1047750" cy="10477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85" y="3613921"/>
            <a:ext cx="1047750" cy="104775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84" y="3630868"/>
            <a:ext cx="1047750" cy="104775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67" y="3613921"/>
            <a:ext cx="1047750" cy="104775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21" y="3532204"/>
            <a:ext cx="1021080" cy="132283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57" y="2484454"/>
            <a:ext cx="1370552" cy="1027914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282" y="3546194"/>
            <a:ext cx="1487303" cy="1115477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68" y="2525069"/>
            <a:ext cx="1288693" cy="96652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3" y="3579708"/>
            <a:ext cx="1488233" cy="11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9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90488"/>
            <a:ext cx="679132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913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</a:t>
            </a: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Škola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nalazi</a:t>
            </a:r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Brdovcu</a:t>
            </a:r>
            <a:endParaRPr lang="hr-HR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7638"/>
            <a:ext cx="8727248" cy="5440362"/>
          </a:xfrm>
          <a:prstGeom prst="rect">
            <a:avLst/>
          </a:prstGeom>
        </p:spPr>
      </p:pic>
      <p:sp>
        <p:nvSpPr>
          <p:cNvPr id="8" name="Strelica udesno 7"/>
          <p:cNvSpPr/>
          <p:nvPr/>
        </p:nvSpPr>
        <p:spPr>
          <a:xfrm>
            <a:off x="2051720" y="3068960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8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3968" y="-913799"/>
            <a:ext cx="7772400" cy="182976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7416"/>
            <a:ext cx="4689853" cy="28655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525436"/>
            <a:ext cx="4693099" cy="26398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34" y="3356992"/>
            <a:ext cx="4047763" cy="227686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41" y="223888"/>
            <a:ext cx="4046408" cy="232395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07" y="1993301"/>
            <a:ext cx="20955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8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teksta 6"/>
          <p:cNvSpPr>
            <a:spLocks noGrp="1"/>
          </p:cNvSpPr>
          <p:nvPr>
            <p:ph type="body" idx="1"/>
          </p:nvPr>
        </p:nvSpPr>
        <p:spPr>
          <a:xfrm>
            <a:off x="251520" y="5373216"/>
            <a:ext cx="4040188" cy="762000"/>
          </a:xfrm>
        </p:spPr>
        <p:txBody>
          <a:bodyPr/>
          <a:lstStyle/>
          <a:p>
            <a:r>
              <a:rPr lang="hr-HR" b="1" dirty="0" smtClean="0"/>
              <a:t>Općina </a:t>
            </a:r>
            <a:r>
              <a:rPr lang="hr-HR" b="1" dirty="0" err="1" smtClean="0"/>
              <a:t>Brdovec</a:t>
            </a:r>
            <a:endParaRPr lang="hr-HR" b="1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sz="half" idx="3"/>
          </p:nvPr>
        </p:nvSpPr>
        <p:spPr>
          <a:xfrm>
            <a:off x="4788024" y="5373216"/>
            <a:ext cx="4041775" cy="762000"/>
          </a:xfrm>
        </p:spPr>
        <p:txBody>
          <a:bodyPr/>
          <a:lstStyle/>
          <a:p>
            <a:r>
              <a:rPr lang="hr-HR" b="1" dirty="0" smtClean="0"/>
              <a:t>Naselja općine </a:t>
            </a:r>
            <a:r>
              <a:rPr lang="hr-HR" b="1" dirty="0" err="1" smtClean="0"/>
              <a:t>Brdovec</a:t>
            </a:r>
            <a:endParaRPr lang="hr-HR" b="1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2"/>
          </p:nvPr>
        </p:nvSpPr>
        <p:spPr>
          <a:xfrm>
            <a:off x="251520" y="980728"/>
            <a:ext cx="4040188" cy="3941763"/>
          </a:xfrm>
        </p:spPr>
        <p:txBody>
          <a:bodyPr>
            <a:normAutofit fontScale="85000" lnSpcReduction="20000"/>
          </a:bodyPr>
          <a:lstStyle/>
          <a:p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Općina Brdovec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smještena na zapadnom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dijelu 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Zagrebačke županije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, u pograničnom području prema Republici Sloven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iji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Uz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glavn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prometnu cestovnu i željezničku </a:t>
            </a:r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linij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 smještena je većina naselja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vi-VN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Područje Brdovca prigradskom je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željeznicom Harmica-Savski Marof-Zagreb na samo 30 minuta od središta Grada Zagreba.</a:t>
            </a:r>
          </a:p>
          <a:p>
            <a:endParaRPr lang="hr-HR" dirty="0" smtClean="0"/>
          </a:p>
          <a:p>
            <a:pPr lvl="1"/>
            <a:endParaRPr lang="hr-HR" dirty="0"/>
          </a:p>
        </p:txBody>
      </p:sp>
      <p:graphicFrame>
        <p:nvGraphicFramePr>
          <p:cNvPr id="10" name="Rezervirano mjesto sadržaja 9"/>
          <p:cNvGraphicFramePr>
            <a:graphicFrameLocks noGrp="1"/>
          </p:cNvGraphicFramePr>
          <p:nvPr>
            <p:ph sz="quarter" idx="4"/>
          </p:nvPr>
        </p:nvGraphicFramePr>
        <p:xfrm>
          <a:off x="4283968" y="548680"/>
          <a:ext cx="460851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Slikovni rezultat za OPÄINA BRDOVE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132856"/>
            <a:ext cx="2659814" cy="1530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15"/>
          <p:cNvGraphicFramePr>
            <a:graphicFrameLocks noGrp="1"/>
          </p:cNvGraphicFramePr>
          <p:nvPr>
            <p:ph sz="quarter" idx="4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59632" y="1056463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OŠ “</a:t>
            </a:r>
            <a:r>
              <a:rPr 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Pavao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Belas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hr-H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6" y="116632"/>
            <a:ext cx="5076056" cy="507605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4716"/>
            <a:ext cx="5364088" cy="354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3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 ŠKOLE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Pavao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Belas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Župni dvor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3898776" cy="4288962"/>
          </a:xfrm>
        </p:spPr>
        <p:txBody>
          <a:bodyPr>
            <a:normAutofit fontScale="70000" lnSpcReduction="20000"/>
          </a:bodyPr>
          <a:lstStyle/>
          <a:p>
            <a:r>
              <a:rPr lang="hr-H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1836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g. </a:t>
            </a:r>
            <a:r>
              <a:rPr lang="hr-H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župnik </a:t>
            </a:r>
            <a:r>
              <a:rPr lang="hr-H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Jellak</a:t>
            </a:r>
            <a:r>
              <a:rPr lang="hr-H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pokreće prvu privatnu školu</a:t>
            </a:r>
          </a:p>
          <a:p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župnom dvoru </a:t>
            </a:r>
            <a:r>
              <a:rPr lang="hr-H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Stjepan </a:t>
            </a:r>
            <a:r>
              <a:rPr lang="hr-H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Zagozda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privatno podučava djecu</a:t>
            </a:r>
          </a:p>
          <a:p>
            <a:r>
              <a:rPr lang="hr-H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Pavao </a:t>
            </a:r>
            <a:r>
              <a:rPr lang="hr-HR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Belas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kapelan u </a:t>
            </a:r>
            <a:r>
              <a:rPr lang="hr-H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Brdovcu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sz="29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rvu</a:t>
            </a:r>
            <a:r>
              <a:rPr lang="hr-HR" sz="2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javnu školu </a:t>
            </a:r>
            <a:r>
              <a:rPr lang="hr-HR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hr-HR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Brdovcu</a:t>
            </a:r>
            <a:r>
              <a:rPr lang="hr-HR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osnovao je župnik </a:t>
            </a:r>
            <a:r>
              <a:rPr lang="hr-HR" sz="2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Pavao </a:t>
            </a:r>
            <a:r>
              <a:rPr lang="hr-HR" sz="29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Belas</a:t>
            </a:r>
            <a:r>
              <a:rPr lang="hr-HR" sz="2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1854.</a:t>
            </a:r>
            <a:r>
              <a:rPr lang="hr-HR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hr-HR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19 st. nije bilo obavezno pohađati školu pa </a:t>
            </a:r>
            <a:r>
              <a:rPr lang="hr-H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Zagozda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hr-H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Belas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besplatno podučavaju djecu</a:t>
            </a:r>
          </a:p>
          <a:p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nastava se održava u župnom dvoru</a:t>
            </a:r>
          </a:p>
        </p:txBody>
      </p:sp>
      <p:sp>
        <p:nvSpPr>
          <p:cNvPr id="11266" name="AutoShape 2" descr="Slikovni rezultat za puÄka Å¡kola brdov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268" name="AutoShape 4" descr="Slikovni rezultat za puÄka Å¡kola brdov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270" name="AutoShape 6" descr="Slikovni rezultat za puÄka Å¡kola brdov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1" name="Rezervirano mjesto sadržaja 3" descr="dsc0268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899841"/>
            <a:ext cx="4041775" cy="3031331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STARA ŠKOLA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Pučka škola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Brdovec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osnovna škola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hr-H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1869.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izgrađena je škola uz glavnu cestu</a:t>
            </a:r>
          </a:p>
          <a:p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mjesni školski nadzornik bio je župnik </a:t>
            </a:r>
            <a:r>
              <a:rPr lang="hr-HR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Pavao </a:t>
            </a:r>
            <a:r>
              <a:rPr lang="hr-HR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Belas</a:t>
            </a:r>
            <a:endParaRPr lang="hr-HR" sz="28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1875.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prva knjižnica </a:t>
            </a:r>
          </a:p>
          <a:p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1893.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“gombalište”, tj. školsko igralište</a:t>
            </a:r>
          </a:p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8" descr="Slikovni rezultat za puÄka Å¡kola brdov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90642"/>
            <a:ext cx="3647981" cy="49475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Područna škola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3322712" cy="762000"/>
          </a:xfrm>
        </p:spPr>
        <p:txBody>
          <a:bodyPr>
            <a:normAutofit lnSpcReduction="10000"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PŠ 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Antun Augustinčić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Stara škola – nova škola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3682752" cy="3941763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hr-H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1954.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brdovečka škola postaje područna škola </a:t>
            </a:r>
            <a:r>
              <a:rPr lang="hr-H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OŠ Antuna Augustinčića iz Zaprešića</a:t>
            </a:r>
          </a:p>
          <a:p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jako je mala: ima tri prostora za učenike i jedan mali prostor</a:t>
            </a:r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5602" name="Picture 2" descr="Slikovni rezultat za brdovec Å¡k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20888"/>
            <a:ext cx="4603750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424</TotalTime>
  <Words>333</Words>
  <Application>Microsoft Office PowerPoint</Application>
  <PresentationFormat>Prikaz na zaslonu (4:3)</PresentationFormat>
  <Paragraphs>80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Calibri</vt:lpstr>
      <vt:lpstr>Lucida Sans Unicode</vt:lpstr>
      <vt:lpstr>Verdana</vt:lpstr>
      <vt:lpstr>Wingdings 2</vt:lpstr>
      <vt:lpstr>Wingdings 3</vt:lpstr>
      <vt:lpstr>Gomilanje</vt:lpstr>
      <vt:lpstr>OSNOVNA ŠKOLA  PAVAO BELAS </vt:lpstr>
      <vt:lpstr>               Škola se nalazi u Brdovcu</vt:lpstr>
      <vt:lpstr>PowerPoint prezentacija</vt:lpstr>
      <vt:lpstr>PowerPoint prezentacija</vt:lpstr>
      <vt:lpstr>PowerPoint prezentacija</vt:lpstr>
      <vt:lpstr>  OŠ “Pavao Belas”</vt:lpstr>
      <vt:lpstr>POVIJEST ŠKOLE</vt:lpstr>
      <vt:lpstr>STARA ŠKOLA</vt:lpstr>
      <vt:lpstr>Područna škola</vt:lpstr>
      <vt:lpstr>OŠ Pavao Belas</vt:lpstr>
      <vt:lpstr>PowerPoint prezentacija</vt:lpstr>
      <vt:lpstr>PowerPoint prezentacija</vt:lpstr>
      <vt:lpstr>Naša Novinarska grupa – eTwinning team</vt:lpstr>
      <vt:lpstr>PowerPoint prezentacija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ŠKOLA  PAVAO BELAS</dc:title>
  <dc:creator>Zdravka Kramarić</dc:creator>
  <cp:lastModifiedBy>Ante Tomić</cp:lastModifiedBy>
  <cp:revision>48</cp:revision>
  <dcterms:created xsi:type="dcterms:W3CDTF">2018-11-10T15:16:22Z</dcterms:created>
  <dcterms:modified xsi:type="dcterms:W3CDTF">2019-02-10T17:51:34Z</dcterms:modified>
</cp:coreProperties>
</file>