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4" y="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32B7-5F2B-48E9-8573-B1AEEEDFC731}" type="datetimeFigureOut">
              <a:rPr lang="pt-PT" smtClean="0"/>
              <a:t>05/02/2017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EE2E-0C7C-4F81-B185-8BC307D983FA}" type="slidenum">
              <a:rPr lang="pt-PT" smtClean="0"/>
              <a:t>‹nº›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32B7-5F2B-48E9-8573-B1AEEEDFC731}" type="datetimeFigureOut">
              <a:rPr lang="pt-PT" smtClean="0"/>
              <a:t>05/02/2017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EE2E-0C7C-4F81-B185-8BC307D983F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32B7-5F2B-48E9-8573-B1AEEEDFC731}" type="datetimeFigureOut">
              <a:rPr lang="pt-PT" smtClean="0"/>
              <a:t>05/02/2017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EE2E-0C7C-4F81-B185-8BC307D983F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32B7-5F2B-48E9-8573-B1AEEEDFC731}" type="datetimeFigureOut">
              <a:rPr lang="pt-PT" smtClean="0"/>
              <a:t>05/02/2017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EE2E-0C7C-4F81-B185-8BC307D983FA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32B7-5F2B-48E9-8573-B1AEEEDFC731}" type="datetimeFigureOut">
              <a:rPr lang="pt-PT" smtClean="0"/>
              <a:t>05/02/2017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EE2E-0C7C-4F81-B185-8BC307D983F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32B7-5F2B-48E9-8573-B1AEEEDFC731}" type="datetimeFigureOut">
              <a:rPr lang="pt-PT" smtClean="0"/>
              <a:t>05/02/2017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EE2E-0C7C-4F81-B185-8BC307D983FA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32B7-5F2B-48E9-8573-B1AEEEDFC731}" type="datetimeFigureOut">
              <a:rPr lang="pt-PT" smtClean="0"/>
              <a:t>05/02/2017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EE2E-0C7C-4F81-B185-8BC307D983FA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32B7-5F2B-48E9-8573-B1AEEEDFC731}" type="datetimeFigureOut">
              <a:rPr lang="pt-PT" smtClean="0"/>
              <a:t>05/02/2017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EE2E-0C7C-4F81-B185-8BC307D983F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32B7-5F2B-48E9-8573-B1AEEEDFC731}" type="datetimeFigureOut">
              <a:rPr lang="pt-PT" smtClean="0"/>
              <a:t>05/02/2017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EE2E-0C7C-4F81-B185-8BC307D983F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32B7-5F2B-48E9-8573-B1AEEEDFC731}" type="datetimeFigureOut">
              <a:rPr lang="pt-PT" smtClean="0"/>
              <a:t>05/02/2017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EE2E-0C7C-4F81-B185-8BC307D983F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32B7-5F2B-48E9-8573-B1AEEEDFC731}" type="datetimeFigureOut">
              <a:rPr lang="pt-PT" smtClean="0"/>
              <a:t>05/02/2017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1EE2E-0C7C-4F81-B185-8BC307D983FA}" type="slidenum">
              <a:rPr lang="pt-PT" smtClean="0"/>
              <a:t>‹nº›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D632B7-5F2B-48E9-8573-B1AEEEDFC731}" type="datetimeFigureOut">
              <a:rPr lang="pt-PT" smtClean="0"/>
              <a:t>05/02/2017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A1EE2E-0C7C-4F81-B185-8BC307D983FA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t/url?sa=i&amp;rct=j&amp;q=&amp;esrc=s&amp;source=images&amp;cd=&amp;cad=rja&amp;uact=8&amp;ved=0ahUKEwiGwOani-zQAhVH1RoKHXZSD2AQjRwIBw&amp;url=/url?sa=i&amp;rct=j&amp;q=&amp;esrc=s&amp;source=images&amp;cd=&amp;cad=rja&amp;uact=8&amp;ved=0ahUKEwiGwOani-zQAhVH1RoKHXZSD2AQjRwIBw&amp;url=http://lecturalecole.pagesperso-orange.fr/lecture/histoireaquatrevoix/histoireaquatrevoix.htm&amp;bvm=bv.141320020,d.d24&amp;psig=AFQjCNGjIFJU4oiLtZ8V_8KQHgHWsJEX0Q&amp;ust=1481543709073874&amp;bvm=bv.141320020,d.d24&amp;psig=AFQjCNGjIFJU4oiLtZ8V_8KQHgHWsJEX0Q&amp;ust=148154370907387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ze.com/@AFRLZQCT/UNE-HISTOIRE-%C3%80-4-VOI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5" y="-29553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299649" y="836712"/>
            <a:ext cx="8893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Une </a:t>
            </a:r>
            <a:r>
              <a:rPr lang="pt-PT" sz="5400" b="1" i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Histoire</a:t>
            </a:r>
            <a:r>
              <a:rPr lang="pt-PT" sz="54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t-PT" sz="5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à </a:t>
            </a:r>
            <a:r>
              <a:rPr lang="pt-PT" sz="5400" b="1" i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quatre</a:t>
            </a:r>
            <a:r>
              <a:rPr lang="pt-PT" sz="54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t-PT" sz="5400" b="1" i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voix</a:t>
            </a:r>
            <a:endParaRPr lang="pt-PT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4762238" y="1916832"/>
            <a:ext cx="4156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Anthony </a:t>
            </a:r>
            <a:r>
              <a:rPr lang="pt-PT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Browne</a:t>
            </a:r>
            <a:endParaRPr lang="pt-P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2941133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7584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5" y="-29554"/>
            <a:ext cx="9183404" cy="68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54905"/>
            <a:ext cx="2016224" cy="481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02701" y="1668173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PT" sz="2800" dirty="0" err="1"/>
              <a:t>Comment</a:t>
            </a:r>
            <a:r>
              <a:rPr lang="pt-PT" sz="2800" dirty="0"/>
              <a:t> </a:t>
            </a:r>
            <a:r>
              <a:rPr lang="pt-PT" sz="2800" dirty="0" err="1"/>
              <a:t>était</a:t>
            </a:r>
            <a:r>
              <a:rPr lang="pt-PT" sz="2800" dirty="0"/>
              <a:t> Charles </a:t>
            </a:r>
            <a:r>
              <a:rPr lang="pt-PT" sz="2800" dirty="0" err="1"/>
              <a:t>avant</a:t>
            </a:r>
            <a:r>
              <a:rPr lang="pt-PT" sz="2800" dirty="0"/>
              <a:t> </a:t>
            </a:r>
            <a:r>
              <a:rPr lang="pt-PT" sz="2800" dirty="0" err="1"/>
              <a:t>la</a:t>
            </a:r>
            <a:r>
              <a:rPr lang="pt-PT" sz="2800" dirty="0"/>
              <a:t> </a:t>
            </a:r>
            <a:r>
              <a:rPr lang="pt-PT" sz="2800" dirty="0" err="1"/>
              <a:t>promenade</a:t>
            </a:r>
            <a:r>
              <a:rPr lang="pt-PT" sz="2800" dirty="0"/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90" y="332656"/>
            <a:ext cx="84677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78198" y="3069936"/>
            <a:ext cx="5011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la promenade, Charles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était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une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fois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seul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chambre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s’ennuyait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d’habitude.</a:t>
            </a:r>
            <a:endParaRPr lang="pt-PT" sz="2400" i="1" dirty="0"/>
          </a:p>
        </p:txBody>
      </p:sp>
    </p:spTree>
    <p:extLst>
      <p:ext uri="{BB962C8B-B14F-4D97-AF65-F5344CB8AC3E}">
        <p14:creationId xmlns:p14="http://schemas.microsoft.com/office/powerpoint/2010/main" val="11188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5" y="-29552"/>
            <a:ext cx="9183402" cy="68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Resultado de imagem para une histoire à quatre voix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700808"/>
            <a:ext cx="3117055" cy="429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202940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PT" sz="2800" dirty="0" err="1"/>
              <a:t>Et</a:t>
            </a:r>
            <a:r>
              <a:rPr lang="pt-PT" sz="2800" dirty="0"/>
              <a:t> </a:t>
            </a:r>
            <a:r>
              <a:rPr lang="pt-PT" sz="2800" dirty="0" err="1"/>
              <a:t>après</a:t>
            </a:r>
            <a:r>
              <a:rPr lang="pt-PT" sz="2800" dirty="0"/>
              <a:t> </a:t>
            </a:r>
            <a:r>
              <a:rPr lang="pt-PT" sz="2800" dirty="0" err="1"/>
              <a:t>la</a:t>
            </a:r>
            <a:r>
              <a:rPr lang="pt-PT" sz="2800" dirty="0"/>
              <a:t> </a:t>
            </a:r>
            <a:r>
              <a:rPr lang="pt-PT" sz="2800" dirty="0" err="1"/>
              <a:t>promenade</a:t>
            </a:r>
            <a:r>
              <a:rPr lang="pt-PT" sz="2800" dirty="0"/>
              <a:t>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49" y="299046"/>
            <a:ext cx="8467725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18125" y="2780928"/>
            <a:ext cx="473904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Après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promenade,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était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triste,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pouvait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jouer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Réglisse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pt-PT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cependant</a:t>
            </a:r>
            <a:r>
              <a:rPr lang="pt-PT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gardait</a:t>
            </a:r>
            <a:r>
              <a:rPr lang="pt-PT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pt-PT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espoir</a:t>
            </a:r>
            <a:r>
              <a:rPr lang="pt-PT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</a:t>
            </a:r>
            <a:r>
              <a:rPr lang="pt-PT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rencontrer</a:t>
            </a:r>
            <a:r>
              <a:rPr lang="pt-PT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PT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5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30" y="-99392"/>
            <a:ext cx="9183402" cy="68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644846" y="404664"/>
            <a:ext cx="78790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PT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</a:t>
            </a:r>
            <a:r>
              <a:rPr lang="pt-PT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troisième</a:t>
            </a:r>
            <a:r>
              <a:rPr lang="pt-PT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pt-PT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voix</a:t>
            </a:r>
            <a:r>
              <a:rPr lang="pt-PT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 Charles</a:t>
            </a:r>
          </a:p>
          <a:p>
            <a:pPr algn="ctr"/>
            <a:endParaRPr lang="pt-PT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5694" y="1628800"/>
            <a:ext cx="474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PT" sz="2400" dirty="0" err="1"/>
              <a:t>Quelles</a:t>
            </a:r>
            <a:r>
              <a:rPr lang="pt-PT" sz="2400" dirty="0"/>
              <a:t> </a:t>
            </a:r>
            <a:r>
              <a:rPr lang="pt-PT" sz="2400" dirty="0" err="1"/>
              <a:t>différences</a:t>
            </a:r>
            <a:r>
              <a:rPr lang="pt-PT" sz="2400" dirty="0"/>
              <a:t> de </a:t>
            </a:r>
            <a:r>
              <a:rPr lang="pt-PT" sz="2400" dirty="0" err="1"/>
              <a:t>point</a:t>
            </a:r>
            <a:r>
              <a:rPr lang="pt-PT" sz="2400" dirty="0"/>
              <a:t> de </a:t>
            </a:r>
            <a:r>
              <a:rPr lang="pt-PT" sz="2400" dirty="0" err="1"/>
              <a:t>vue</a:t>
            </a:r>
            <a:r>
              <a:rPr lang="pt-PT" sz="2400" dirty="0"/>
              <a:t> y a-t-</a:t>
            </a:r>
            <a:r>
              <a:rPr lang="pt-PT" sz="2400" dirty="0" err="1"/>
              <a:t>il</a:t>
            </a:r>
            <a:r>
              <a:rPr lang="pt-PT" sz="2400" dirty="0"/>
              <a:t> entre Charles </a:t>
            </a:r>
            <a:r>
              <a:rPr lang="pt-PT" sz="2400" dirty="0" err="1"/>
              <a:t>et</a:t>
            </a:r>
            <a:r>
              <a:rPr lang="pt-PT" sz="2400" dirty="0"/>
              <a:t> </a:t>
            </a:r>
            <a:r>
              <a:rPr lang="pt-PT" sz="2400" dirty="0" err="1"/>
              <a:t>sa</a:t>
            </a:r>
            <a:r>
              <a:rPr lang="pt-PT" sz="2400" dirty="0"/>
              <a:t> </a:t>
            </a:r>
            <a:r>
              <a:rPr lang="pt-PT" sz="2400" dirty="0" err="1"/>
              <a:t>mère</a:t>
            </a:r>
            <a:r>
              <a:rPr lang="pt-PT" sz="2400" dirty="0"/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7" t="26270"/>
          <a:stretch/>
        </p:blipFill>
        <p:spPr bwMode="auto">
          <a:xfrm>
            <a:off x="5424274" y="1772816"/>
            <a:ext cx="3461395" cy="397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78169" y="2829129"/>
            <a:ext cx="4773561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Charles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était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parce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chiens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s’amusaient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ensemble, mais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mère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pense que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leur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chienne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doit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jouer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chien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vulgaire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bâtard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n’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aime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Charles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joue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Réglisse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tandis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Charles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pouvoir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jouer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PT" sz="2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402" cy="68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612758" y="404664"/>
            <a:ext cx="78790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PT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</a:t>
            </a:r>
            <a:r>
              <a:rPr lang="pt-PT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troisième</a:t>
            </a:r>
            <a:r>
              <a:rPr lang="pt-PT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pt-PT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voix</a:t>
            </a:r>
            <a:r>
              <a:rPr lang="pt-PT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 Charles</a:t>
            </a:r>
          </a:p>
          <a:p>
            <a:pPr algn="ctr"/>
            <a:endParaRPr lang="pt-PT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8846" y="1716043"/>
            <a:ext cx="4754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fr-FR" sz="2600" dirty="0" smtClean="0"/>
              <a:t>Que penses-tu des rapports de Charles  avec sa mère? </a:t>
            </a:r>
            <a:endParaRPr lang="pt-PT" sz="2600" dirty="0"/>
          </a:p>
          <a:p>
            <a:pPr marL="457200" indent="-457200">
              <a:buFont typeface="Wingdings" pitchFamily="2" charset="2"/>
              <a:buChar char="v"/>
            </a:pPr>
            <a:endParaRPr lang="pt-PT" sz="2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45" y="1974324"/>
            <a:ext cx="3874634" cy="328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6341" y="2636912"/>
            <a:ext cx="4680521" cy="386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Charles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mère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sont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très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mère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a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préjugés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mais Charles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n’a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encore </a:t>
            </a:r>
            <a:r>
              <a:rPr lang="pt-PT" sz="2200" i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idées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préconçues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aime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jouer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n’importe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enfant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garçon ou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fille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riche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pauvre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2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différences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pt-P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éloignent</a:t>
            </a:r>
            <a:r>
              <a:rPr lang="pt-PT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8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4048" cy="691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5004048" y="4716432"/>
            <a:ext cx="38888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3200" i="1" dirty="0"/>
              <a:t> </a:t>
            </a: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Travail</a:t>
            </a:r>
            <a:r>
              <a:rPr lang="pt-PT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t-PT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réalisé</a:t>
            </a:r>
            <a:r>
              <a:rPr lang="pt-PT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par:</a:t>
            </a:r>
            <a:endParaRPr lang="pt-PT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508995" y="530120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PT" dirty="0">
                <a:solidFill>
                  <a:schemeClr val="bg1"/>
                </a:solidFill>
              </a:rPr>
              <a:t>Ana Filipa, Nº2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t-PT" dirty="0">
                <a:solidFill>
                  <a:schemeClr val="bg1"/>
                </a:solidFill>
              </a:rPr>
              <a:t>Catarina Neves, Nº9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t-PT" dirty="0">
                <a:solidFill>
                  <a:schemeClr val="bg1"/>
                </a:solidFill>
              </a:rPr>
              <a:t>Diogo Duarte, nº10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t-PT" dirty="0">
                <a:solidFill>
                  <a:schemeClr val="bg1"/>
                </a:solidFill>
              </a:rPr>
              <a:t>Francisca Neves, nº11</a:t>
            </a:r>
          </a:p>
        </p:txBody>
      </p:sp>
      <p:sp>
        <p:nvSpPr>
          <p:cNvPr id="7" name="Rectângulo 6"/>
          <p:cNvSpPr/>
          <p:nvPr/>
        </p:nvSpPr>
        <p:spPr>
          <a:xfrm>
            <a:off x="1998033" y="564473"/>
            <a:ext cx="71304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Une </a:t>
            </a:r>
            <a:r>
              <a:rPr lang="pt-PT" sz="4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Histoire</a:t>
            </a:r>
            <a:r>
              <a:rPr lang="pt-PT" sz="4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à quatre</a:t>
            </a:r>
            <a:r>
              <a:rPr lang="pt-PT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t-PT" sz="44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voix</a:t>
            </a:r>
            <a:endParaRPr lang="pt-PT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0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bilhão">
  <a:themeElements>
    <a:clrScheme name="Turbilh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urbilh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urbilh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</TotalTime>
  <Words>229</Words>
  <Application>Microsoft Office PowerPoint</Application>
  <PresentationFormat>Apresentação no Ecrã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2" baseType="lpstr">
      <vt:lpstr>Calibri</vt:lpstr>
      <vt:lpstr>Georgia</vt:lpstr>
      <vt:lpstr>Times New Roman</vt:lpstr>
      <vt:lpstr>Trebuchet MS</vt:lpstr>
      <vt:lpstr>Wingdings</vt:lpstr>
      <vt:lpstr>Turbilhão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kikavaleneves@gmail.com</dc:creator>
  <cp:lastModifiedBy>Dell</cp:lastModifiedBy>
  <cp:revision>19</cp:revision>
  <dcterms:created xsi:type="dcterms:W3CDTF">2016-12-11T11:49:17Z</dcterms:created>
  <dcterms:modified xsi:type="dcterms:W3CDTF">2017-02-05T14:42:31Z</dcterms:modified>
</cp:coreProperties>
</file>