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F31E4DA-BA8B-4C80-A361-17B35C2F4CED}">
          <p14:sldIdLst>
            <p14:sldId id="256"/>
            <p14:sldId id="257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8D085-506B-4BBF-9933-B5F56D160484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2816E-78F1-43B8-B728-3090C95B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59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93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93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0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52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94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3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52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17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82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13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3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3E5E-2CD8-499A-B570-19EF5035767D}" type="datetimeFigureOut">
              <a:rPr lang="fr-FR" smtClean="0"/>
              <a:t>18/12/2015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6301-D073-4B59-8BA8-2BCCD5BB9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30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848872" cy="18002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latin typeface="AR DESTINE" panose="02000000000000000000" pitchFamily="2" charset="0"/>
              </a:rPr>
              <a:t>Festival of lights</a:t>
            </a:r>
            <a:endParaRPr lang="fr-FR" sz="6000" dirty="0">
              <a:latin typeface="AR DESTINE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488832" cy="360040"/>
          </a:xfrm>
        </p:spPr>
        <p:txBody>
          <a:bodyPr>
            <a:normAutofit fontScale="40000" lnSpcReduction="20000"/>
          </a:bodyPr>
          <a:lstStyle/>
          <a:p>
            <a:r>
              <a:rPr lang="fr-FR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Crowded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 des Terreaux </a:t>
            </a:r>
            <a:r>
              <a:rPr lang="fr-FR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festival of lights on </a:t>
            </a:r>
            <a:r>
              <a:rPr lang="fr-FR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8th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6266"/>
            <a:ext cx="7272808" cy="39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76256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028656" y="3149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181056" y="3301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380584" y="30773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12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528392" cy="3460451"/>
          </a:xfrm>
        </p:spPr>
      </p:pic>
      <p:sp>
        <p:nvSpPr>
          <p:cNvPr id="5" name="Rectangle 4"/>
          <p:cNvSpPr/>
          <p:nvPr/>
        </p:nvSpPr>
        <p:spPr>
          <a:xfrm>
            <a:off x="2483768" y="68296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dirty="0" err="1" smtClean="0">
                <a:latin typeface="Harlow Solid Italic" panose="04030604020F02020D02" pitchFamily="82" charset="0"/>
              </a:rPr>
              <a:t>Fourviére</a:t>
            </a:r>
            <a:r>
              <a:rPr lang="fr-FR" sz="4400" dirty="0" smtClean="0">
                <a:latin typeface="Harlow Solid Italic" panose="04030604020F02020D02" pitchFamily="82" charset="0"/>
              </a:rPr>
              <a:t> </a:t>
            </a:r>
            <a:r>
              <a:rPr lang="fr-FR" sz="4400" dirty="0" err="1" smtClean="0">
                <a:latin typeface="Harlow Solid Italic" panose="04030604020F02020D02" pitchFamily="82" charset="0"/>
              </a:rPr>
              <a:t>Basilica</a:t>
            </a:r>
            <a:endParaRPr lang="fr-FR" sz="4400" dirty="0">
              <a:latin typeface="Harlow Solid Italic" panose="04030604020F02020D02" pitchFamily="8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64288" y="908720"/>
            <a:ext cx="1188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Basilica </a:t>
            </a:r>
            <a:r>
              <a:rPr lang="en-US" dirty="0"/>
              <a:t>of Notre-Dame de </a:t>
            </a:r>
            <a:r>
              <a:rPr lang="en-US" dirty="0" err="1"/>
              <a:t>Fourvière</a:t>
            </a:r>
            <a:r>
              <a:rPr lang="en-US" dirty="0" smtClean="0"/>
              <a:t>, a </a:t>
            </a:r>
            <a:r>
              <a:rPr lang="en-US" dirty="0"/>
              <a:t>large 19th-century basilica on the top of </a:t>
            </a:r>
            <a:r>
              <a:rPr lang="en-US" dirty="0" err="1"/>
              <a:t>Fourvière</a:t>
            </a:r>
            <a:r>
              <a:rPr lang="en-US" dirty="0"/>
              <a:t> </a:t>
            </a:r>
            <a:r>
              <a:rPr lang="en-US" dirty="0" smtClean="0"/>
              <a:t>Hill  in place of the ancient Roman forum of Trajan</a:t>
            </a:r>
            <a:endParaRPr lang="fr-FR" dirty="0"/>
          </a:p>
        </p:txBody>
      </p:sp>
      <p:pic>
        <p:nvPicPr>
          <p:cNvPr id="1026" name="Picture 2" descr="fourvi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3203848" cy="33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Bauhaus 93" panose="04030905020B02020C02" pitchFamily="82" charset="0"/>
              </a:rPr>
              <a:t> </a:t>
            </a:r>
            <a:r>
              <a:rPr lang="fr-FR" dirty="0" err="1" smtClean="0">
                <a:latin typeface="Bauhaus 93" panose="04030905020B02020C02" pitchFamily="82" charset="0"/>
              </a:rPr>
              <a:t>Bellecour</a:t>
            </a:r>
            <a:r>
              <a:rPr lang="fr-FR" dirty="0" smtClean="0">
                <a:latin typeface="Bauhaus 93" panose="04030905020B02020C02" pitchFamily="82" charset="0"/>
              </a:rPr>
              <a:t> square </a:t>
            </a:r>
            <a:r>
              <a:rPr lang="fr-FR" dirty="0" err="1" smtClean="0">
                <a:latin typeface="Bauhaus 93" panose="04030905020B02020C02" pitchFamily="82" charset="0"/>
              </a:rPr>
              <a:t>during</a:t>
            </a:r>
            <a:r>
              <a:rPr lang="fr-FR" dirty="0" smtClean="0">
                <a:latin typeface="Bauhaus 93" panose="04030905020B02020C02" pitchFamily="82" charset="0"/>
              </a:rPr>
              <a:t/>
            </a:r>
            <a:br>
              <a:rPr lang="fr-FR" dirty="0" smtClean="0">
                <a:latin typeface="Bauhaus 93" panose="04030905020B02020C02" pitchFamily="82" charset="0"/>
              </a:rPr>
            </a:br>
            <a:r>
              <a:rPr lang="fr-FR" dirty="0" smtClean="0">
                <a:latin typeface="Bauhaus 93" panose="04030905020B02020C02" pitchFamily="82" charset="0"/>
              </a:rPr>
              <a:t>the festival of lights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19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66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58616" cy="93610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Part-dieu district</a:t>
            </a:r>
            <a:endParaRPr lang="fr-F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196752"/>
            <a:ext cx="7350704" cy="360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 smtClean="0"/>
              <a:t>The central business district of Lyon. The second </a:t>
            </a:r>
            <a:r>
              <a:rPr lang="fr-FR" sz="1600" dirty="0" err="1" smtClean="0"/>
              <a:t>largest</a:t>
            </a:r>
            <a:r>
              <a:rPr lang="fr-FR" sz="1600" dirty="0" smtClean="0"/>
              <a:t> business district of France</a:t>
            </a:r>
          </a:p>
          <a:p>
            <a:pPr marL="0" indent="0">
              <a:buNone/>
            </a:pPr>
            <a:endParaRPr lang="fr-F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53" y="1867581"/>
            <a:ext cx="5481520" cy="408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4582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64</Words>
  <Application>Microsoft Office PowerPoint</Application>
  <PresentationFormat>Affichage à l'écran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Festival of lights</vt:lpstr>
      <vt:lpstr>Présentation PowerPoint</vt:lpstr>
      <vt:lpstr> Bellecour square during the festival of lights</vt:lpstr>
      <vt:lpstr>La Part-dieu district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in lights</dc:title>
  <dc:creator>admin profil</dc:creator>
  <cp:lastModifiedBy>admin profil</cp:lastModifiedBy>
  <cp:revision>9</cp:revision>
  <dcterms:created xsi:type="dcterms:W3CDTF">2015-12-11T15:25:59Z</dcterms:created>
  <dcterms:modified xsi:type="dcterms:W3CDTF">2015-12-18T15:23:03Z</dcterms:modified>
</cp:coreProperties>
</file>