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0" r:id="rId5"/>
    <p:sldId id="258" r:id="rId6"/>
    <p:sldId id="259"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8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930EE67-B871-496A-BB15-F3A4D5FCC50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A39FB9-EBAE-4FA2-9F56-B8AADE3BC8CB}" type="datetimeFigureOut">
              <a:rPr lang="tr-TR" smtClean="0"/>
              <a:pPr/>
              <a:t>25.10.2016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930EE67-B871-496A-BB15-F3A4D5FCC50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A39FB9-EBAE-4FA2-9F56-B8AADE3BC8CB}" type="datetimeFigureOut">
              <a:rPr lang="tr-TR" smtClean="0"/>
              <a:pPr/>
              <a:t>25.10.2016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30EE67-B871-496A-BB15-F3A4D5FCC50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en.wikipedia.org/wiki/Elizabeth_I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https://en.wikipedia.org/wiki/Hillsborough_Castle" TargetMode="Externa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332656"/>
            <a:ext cx="7851648" cy="1496144"/>
          </a:xfrm>
        </p:spPr>
        <p:txBody>
          <a:bodyPr>
            <a:normAutofit fontScale="90000"/>
          </a:bodyPr>
          <a:lstStyle/>
          <a:p>
            <a:pPr algn="ctr"/>
            <a:r>
              <a:rPr lang="tr-TR" dirty="0" smtClean="0">
                <a:solidFill>
                  <a:schemeClr val="tx1"/>
                </a:solidFill>
              </a:rPr>
              <a:t>ENGLISH ROYAL FAMILY MEMBERS</a:t>
            </a:r>
            <a:endParaRPr lang="tr-TR" dirty="0">
              <a:solidFill>
                <a:schemeClr val="tx1"/>
              </a:solidFill>
            </a:endParaRPr>
          </a:p>
        </p:txBody>
      </p:sp>
      <p:sp>
        <p:nvSpPr>
          <p:cNvPr id="3" name="2 Alt Başlık"/>
          <p:cNvSpPr>
            <a:spLocks noGrp="1"/>
          </p:cNvSpPr>
          <p:nvPr>
            <p:ph type="subTitle" idx="1"/>
          </p:nvPr>
        </p:nvSpPr>
        <p:spPr/>
        <p:txBody>
          <a:bodyPr/>
          <a:lstStyle/>
          <a:p>
            <a:endParaRPr lang="tr-TR" dirty="0"/>
          </a:p>
        </p:txBody>
      </p:sp>
      <p:pic>
        <p:nvPicPr>
          <p:cNvPr id="2050" name="Picture 2" descr="C:\Users\Toshiba\Desktop\Feray Çalışma\_82332067_balconyshot_pa_624.jpg"/>
          <p:cNvPicPr>
            <a:picLocks noChangeAspect="1" noChangeArrowheads="1"/>
          </p:cNvPicPr>
          <p:nvPr/>
        </p:nvPicPr>
        <p:blipFill>
          <a:blip r:embed="rId2" cstate="print"/>
          <a:srcRect/>
          <a:stretch>
            <a:fillRect/>
          </a:stretch>
        </p:blipFill>
        <p:spPr bwMode="auto">
          <a:xfrm>
            <a:off x="467544" y="1988840"/>
            <a:ext cx="8064896" cy="45596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2000" fill="hold"/>
                                        <p:tgtEl>
                                          <p:spTgt spid="2050"/>
                                        </p:tgtEl>
                                        <p:attrNameLst>
                                          <p:attrName>ppt_x</p:attrName>
                                        </p:attrNameLst>
                                      </p:cBhvr>
                                      <p:tavLst>
                                        <p:tav tm="0">
                                          <p:val>
                                            <p:strVal val="0-#ppt_w/2"/>
                                          </p:val>
                                        </p:tav>
                                        <p:tav tm="100000">
                                          <p:val>
                                            <p:strVal val="#ppt_x"/>
                                          </p:val>
                                        </p:tav>
                                      </p:tavLst>
                                    </p:anim>
                                    <p:anim calcmode="lin" valueType="num">
                                      <p:cBhvr additive="base">
                                        <p:cTn id="13" dur="2000" fill="hold"/>
                                        <p:tgtEl>
                                          <p:spTgt spid="20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229600" cy="1143000"/>
          </a:xfrm>
        </p:spPr>
        <p:txBody>
          <a:bodyPr/>
          <a:lstStyle/>
          <a:p>
            <a:pPr algn="ctr"/>
            <a:r>
              <a:rPr lang="tr-TR" dirty="0" smtClean="0"/>
              <a:t>FAMILY TREE OF ROYALS</a:t>
            </a:r>
            <a:endParaRPr lang="tr-TR" dirty="0"/>
          </a:p>
        </p:txBody>
      </p:sp>
      <p:pic>
        <p:nvPicPr>
          <p:cNvPr id="1026" name="Picture 2" descr="C:\Users\Toshiba\Desktop\Feray Çalışma\49c9817128df9906ac007045d0fff4b4.jpg"/>
          <p:cNvPicPr>
            <a:picLocks noGrp="1" noChangeAspect="1" noChangeArrowheads="1"/>
          </p:cNvPicPr>
          <p:nvPr>
            <p:ph idx="1"/>
          </p:nvPr>
        </p:nvPicPr>
        <p:blipFill>
          <a:blip r:embed="rId2" cstate="print"/>
          <a:srcRect/>
          <a:stretch>
            <a:fillRect/>
          </a:stretch>
        </p:blipFill>
        <p:spPr bwMode="auto">
          <a:xfrm>
            <a:off x="1115616" y="1412776"/>
            <a:ext cx="6480720" cy="51845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anim calcmode="lin" valueType="num">
                                      <p:cBhvr>
                                        <p:cTn id="13" dur="2000" fill="hold"/>
                                        <p:tgtEl>
                                          <p:spTgt spid="1026"/>
                                        </p:tgtEl>
                                        <p:attrNameLst>
                                          <p:attrName>ppt_w</p:attrName>
                                        </p:attrNameLst>
                                      </p:cBhvr>
                                      <p:tavLst>
                                        <p:tav tm="0" fmla="#ppt_w*sin(2.5*pi*$)">
                                          <p:val>
                                            <p:fltVal val="0"/>
                                          </p:val>
                                        </p:tav>
                                        <p:tav tm="100000">
                                          <p:val>
                                            <p:fltVal val="1"/>
                                          </p:val>
                                        </p:tav>
                                      </p:tavLst>
                                    </p:anim>
                                    <p:anim calcmode="lin" valueType="num">
                                      <p:cBhvr>
                                        <p:cTn id="14"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29600" cy="1143000"/>
          </a:xfrm>
        </p:spPr>
        <p:txBody>
          <a:bodyPr/>
          <a:lstStyle/>
          <a:p>
            <a:endParaRPr lang="tr-TR" dirty="0"/>
          </a:p>
        </p:txBody>
      </p:sp>
      <p:pic>
        <p:nvPicPr>
          <p:cNvPr id="4098" name="Picture 2" descr="C:\Users\Toshiba\Desktop\Feray Çalışma\8ed3f9be14a1ff9772deeed836d119a9.jpg"/>
          <p:cNvPicPr>
            <a:picLocks noGrp="1" noChangeAspect="1" noChangeArrowheads="1"/>
          </p:cNvPicPr>
          <p:nvPr>
            <p:ph idx="1"/>
          </p:nvPr>
        </p:nvPicPr>
        <p:blipFill>
          <a:blip r:embed="rId2" cstate="print"/>
          <a:srcRect/>
          <a:stretch>
            <a:fillRect/>
          </a:stretch>
        </p:blipFill>
        <p:spPr bwMode="auto">
          <a:xfrm>
            <a:off x="323528" y="0"/>
            <a:ext cx="3960440" cy="6807377"/>
          </a:xfrm>
          <a:prstGeom prst="rect">
            <a:avLst/>
          </a:prstGeom>
          <a:noFill/>
        </p:spPr>
      </p:pic>
      <p:sp>
        <p:nvSpPr>
          <p:cNvPr id="7" name="6 Yuvarlatılmış Dikdörtgen"/>
          <p:cNvSpPr/>
          <p:nvPr/>
        </p:nvSpPr>
        <p:spPr>
          <a:xfrm>
            <a:off x="395536" y="5013176"/>
            <a:ext cx="3240360" cy="1484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Elizabeth Alexandra Mary; born 21 April</a:t>
            </a:r>
            <a:r>
              <a:rPr lang="tr-TR" dirty="0" smtClean="0"/>
              <a:t>.</a:t>
            </a:r>
            <a:r>
              <a:rPr lang="en-US" dirty="0" smtClean="0"/>
              <a:t> </a:t>
            </a:r>
            <a:r>
              <a:rPr lang="en-US" dirty="0"/>
              <a:t>She was educated privately at </a:t>
            </a:r>
            <a:r>
              <a:rPr lang="en-US" dirty="0" err="1" smtClean="0"/>
              <a:t>hom</a:t>
            </a:r>
            <a:r>
              <a:rPr lang="tr-TR" dirty="0" smtClean="0"/>
              <a:t>e.</a:t>
            </a:r>
            <a:r>
              <a:rPr lang="tr-TR" dirty="0" err="1" smtClean="0"/>
              <a:t>Reign</a:t>
            </a:r>
            <a:r>
              <a:rPr lang="tr-TR" dirty="0" smtClean="0"/>
              <a:t> 6 </a:t>
            </a:r>
            <a:r>
              <a:rPr lang="tr-TR" dirty="0" err="1" smtClean="0"/>
              <a:t>February</a:t>
            </a:r>
            <a:r>
              <a:rPr lang="tr-TR" dirty="0" smtClean="0"/>
              <a:t> 1952 – </a:t>
            </a:r>
            <a:r>
              <a:rPr lang="tr-TR" dirty="0" err="1" smtClean="0"/>
              <a:t>present</a:t>
            </a:r>
            <a:r>
              <a:rPr lang="tr-TR" dirty="0" smtClean="0"/>
              <a:t>.</a:t>
            </a:r>
            <a:endParaRPr lang="tr-TR" dirty="0"/>
          </a:p>
        </p:txBody>
      </p:sp>
      <p:sp>
        <p:nvSpPr>
          <p:cNvPr id="8" name="7 Dikdörtgen"/>
          <p:cNvSpPr/>
          <p:nvPr/>
        </p:nvSpPr>
        <p:spPr>
          <a:xfrm>
            <a:off x="323528" y="4221088"/>
            <a:ext cx="3527697" cy="584775"/>
          </a:xfrm>
          <a:prstGeom prst="rect">
            <a:avLst/>
          </a:prstGeom>
        </p:spPr>
        <p:txBody>
          <a:bodyPr wrap="square">
            <a:spAutoFit/>
          </a:bodyPr>
          <a:lstStyle/>
          <a:p>
            <a:r>
              <a:rPr lang="tr-TR" sz="3200" dirty="0" err="1" smtClean="0">
                <a:solidFill>
                  <a:schemeClr val="bg1"/>
                </a:solidFill>
              </a:rPr>
              <a:t>Queen</a:t>
            </a:r>
            <a:r>
              <a:rPr lang="tr-TR" sz="3200" dirty="0" smtClean="0">
                <a:solidFill>
                  <a:schemeClr val="bg1"/>
                </a:solidFill>
              </a:rPr>
              <a:t> </a:t>
            </a:r>
            <a:r>
              <a:rPr lang="tr-TR" sz="3200" dirty="0" err="1" smtClean="0">
                <a:solidFill>
                  <a:schemeClr val="bg1"/>
                </a:solidFill>
              </a:rPr>
              <a:t>Elizabeth</a:t>
            </a:r>
            <a:r>
              <a:rPr lang="tr-TR" sz="3200" dirty="0" smtClean="0">
                <a:solidFill>
                  <a:schemeClr val="bg1"/>
                </a:solidFill>
              </a:rPr>
              <a:t> II</a:t>
            </a:r>
            <a:endParaRPr lang="tr-TR" sz="3200" dirty="0">
              <a:solidFill>
                <a:schemeClr val="bg1"/>
              </a:solidFill>
            </a:endParaRPr>
          </a:p>
        </p:txBody>
      </p:sp>
      <p:sp>
        <p:nvSpPr>
          <p:cNvPr id="9" name="8 Dikdörtgen"/>
          <p:cNvSpPr/>
          <p:nvPr/>
        </p:nvSpPr>
        <p:spPr>
          <a:xfrm>
            <a:off x="4574608" y="0"/>
            <a:ext cx="4569392" cy="461665"/>
          </a:xfrm>
          <a:prstGeom prst="rect">
            <a:avLst/>
          </a:prstGeom>
        </p:spPr>
        <p:txBody>
          <a:bodyPr wrap="none">
            <a:spAutoFit/>
          </a:bodyPr>
          <a:lstStyle/>
          <a:p>
            <a:r>
              <a:rPr lang="en-US" sz="2400" dirty="0"/>
              <a:t>Prince Philip, Duke of Edinburgh</a:t>
            </a:r>
          </a:p>
        </p:txBody>
      </p:sp>
      <p:pic>
        <p:nvPicPr>
          <p:cNvPr id="4099" name="Picture 3" descr="C:\Users\Toshiba\Desktop\Feray Çalışma\Britains-Queen-Elizabeth-accompanied-by-Prince-Philip-the-Duke-of-Edinburgh-attend-the-State-Opening-of-Parliament-at.jpg"/>
          <p:cNvPicPr>
            <a:picLocks noChangeAspect="1" noChangeArrowheads="1"/>
          </p:cNvPicPr>
          <p:nvPr/>
        </p:nvPicPr>
        <p:blipFill>
          <a:blip r:embed="rId3" cstate="print"/>
          <a:srcRect/>
          <a:stretch>
            <a:fillRect/>
          </a:stretch>
        </p:blipFill>
        <p:spPr bwMode="auto">
          <a:xfrm>
            <a:off x="4434294" y="548680"/>
            <a:ext cx="4709706" cy="6120680"/>
          </a:xfrm>
          <a:prstGeom prst="rect">
            <a:avLst/>
          </a:prstGeom>
          <a:noFill/>
        </p:spPr>
      </p:pic>
      <p:sp>
        <p:nvSpPr>
          <p:cNvPr id="11" name="10 Yuvarlatılmış Dikdörtgen"/>
          <p:cNvSpPr/>
          <p:nvPr/>
        </p:nvSpPr>
        <p:spPr>
          <a:xfrm>
            <a:off x="5292080" y="5417840"/>
            <a:ext cx="288032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born </a:t>
            </a:r>
            <a:r>
              <a:rPr lang="en-US" dirty="0" smtClean="0"/>
              <a:t>on </a:t>
            </a:r>
            <a:r>
              <a:rPr lang="en-US" dirty="0"/>
              <a:t>10 June </a:t>
            </a:r>
            <a:r>
              <a:rPr lang="en-US" dirty="0" smtClean="0"/>
              <a:t>1921</a:t>
            </a:r>
            <a:r>
              <a:rPr lang="tr-TR" dirty="0" smtClean="0"/>
              <a:t> .He </a:t>
            </a:r>
            <a:r>
              <a:rPr lang="en-US" dirty="0" smtClean="0"/>
              <a:t>is </a:t>
            </a:r>
            <a:r>
              <a:rPr lang="en-US" dirty="0"/>
              <a:t>the husband of Queen </a:t>
            </a:r>
            <a:r>
              <a:rPr lang="en-US" dirty="0">
                <a:hlinkClick r:id="rId4" tooltip="Elizabeth II"/>
              </a:rPr>
              <a:t>Elizabeth II</a:t>
            </a:r>
            <a:r>
              <a:rPr lang="en-US" dirty="0" smtClean="0"/>
              <a:t>.</a:t>
            </a:r>
            <a:r>
              <a:rPr lang="tr-TR" dirty="0" smtClean="0"/>
              <a:t> </a:t>
            </a:r>
            <a:r>
              <a:rPr lang="tr-TR" dirty="0" err="1" smtClean="0"/>
              <a:t>Tenure</a:t>
            </a:r>
            <a:r>
              <a:rPr lang="tr-TR" dirty="0" smtClean="0"/>
              <a:t> 6 </a:t>
            </a:r>
            <a:r>
              <a:rPr lang="tr-TR" dirty="0" err="1" smtClean="0"/>
              <a:t>February</a:t>
            </a:r>
            <a:r>
              <a:rPr lang="tr-TR" dirty="0" smtClean="0"/>
              <a:t> 1952 – </a:t>
            </a:r>
            <a:r>
              <a:rPr lang="tr-TR" dirty="0" err="1" smtClean="0"/>
              <a:t>present</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2000" fill="hold"/>
                                        <p:tgtEl>
                                          <p:spTgt spid="4098"/>
                                        </p:tgtEl>
                                        <p:attrNameLst>
                                          <p:attrName>ppt_x</p:attrName>
                                        </p:attrNameLst>
                                      </p:cBhvr>
                                      <p:tavLst>
                                        <p:tav tm="0">
                                          <p:val>
                                            <p:strVal val="#ppt_x"/>
                                          </p:val>
                                        </p:tav>
                                        <p:tav tm="100000">
                                          <p:val>
                                            <p:strVal val="#ppt_x"/>
                                          </p:val>
                                        </p:tav>
                                      </p:tavLst>
                                    </p:anim>
                                    <p:anim calcmode="lin" valueType="num">
                                      <p:cBhvr additive="base">
                                        <p:cTn id="14" dur="20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gtEl>
                                        <p:attrNameLst>
                                          <p:attrName>style.visibility</p:attrName>
                                        </p:attrNameLst>
                                      </p:cBhvr>
                                      <p:to>
                                        <p:strVal val="visible"/>
                                      </p:to>
                                    </p:set>
                                    <p:anim calcmode="lin" valueType="num">
                                      <p:cBhvr additive="base">
                                        <p:cTn id="25" dur="2000" fill="hold"/>
                                        <p:tgtEl>
                                          <p:spTgt spid="4099"/>
                                        </p:tgtEl>
                                        <p:attrNameLst>
                                          <p:attrName>ppt_x</p:attrName>
                                        </p:attrNameLst>
                                      </p:cBhvr>
                                      <p:tavLst>
                                        <p:tav tm="0">
                                          <p:val>
                                            <p:strVal val="#ppt_x"/>
                                          </p:val>
                                        </p:tav>
                                        <p:tav tm="100000">
                                          <p:val>
                                            <p:strVal val="#ppt_x"/>
                                          </p:val>
                                        </p:tav>
                                      </p:tavLst>
                                    </p:anim>
                                    <p:anim calcmode="lin" valueType="num">
                                      <p:cBhvr additive="base">
                                        <p:cTn id="26" dur="20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ppt_x"/>
                                          </p:val>
                                        </p:tav>
                                        <p:tav tm="100000">
                                          <p:val>
                                            <p:strVal val="#ppt_x"/>
                                          </p:val>
                                        </p:tav>
                                      </p:tavLst>
                                    </p:anim>
                                    <p:anim calcmode="lin" valueType="num">
                                      <p:cBhvr additive="base">
                                        <p:cTn id="32"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2000" fill="hold"/>
                                        <p:tgtEl>
                                          <p:spTgt spid="11"/>
                                        </p:tgtEl>
                                        <p:attrNameLst>
                                          <p:attrName>ppt_x</p:attrName>
                                        </p:attrNameLst>
                                      </p:cBhvr>
                                      <p:tavLst>
                                        <p:tav tm="0">
                                          <p:val>
                                            <p:strVal val="#ppt_x"/>
                                          </p:val>
                                        </p:tav>
                                        <p:tav tm="100000">
                                          <p:val>
                                            <p:strVal val="#ppt_x"/>
                                          </p:val>
                                        </p:tav>
                                      </p:tavLst>
                                    </p:anim>
                                    <p:anim calcmode="lin" valueType="num">
                                      <p:cBhvr additive="base">
                                        <p:cTn id="3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5122" name="Picture 2" descr="C:\Users\Toshiba\Desktop\Feray Çalışma\Charles,_Prince_of_Wales_at_COP21.jpg"/>
          <p:cNvPicPr>
            <a:picLocks noChangeAspect="1" noChangeArrowheads="1"/>
          </p:cNvPicPr>
          <p:nvPr/>
        </p:nvPicPr>
        <p:blipFill>
          <a:blip r:embed="rId2" cstate="print"/>
          <a:srcRect/>
          <a:stretch>
            <a:fillRect/>
          </a:stretch>
        </p:blipFill>
        <p:spPr bwMode="auto">
          <a:xfrm>
            <a:off x="3635896" y="260648"/>
            <a:ext cx="2448272" cy="3096344"/>
          </a:xfrm>
          <a:prstGeom prst="rect">
            <a:avLst/>
          </a:prstGeom>
          <a:noFill/>
        </p:spPr>
      </p:pic>
      <p:sp>
        <p:nvSpPr>
          <p:cNvPr id="5" name="4 Yuvarlatılmış Dikdörtgen"/>
          <p:cNvSpPr/>
          <p:nvPr/>
        </p:nvSpPr>
        <p:spPr>
          <a:xfrm>
            <a:off x="2195736" y="3501008"/>
            <a:ext cx="4320480"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1600" b="1" dirty="0" smtClean="0"/>
              <a:t>Prince of Wales</a:t>
            </a:r>
            <a:r>
              <a:rPr lang="tr-TR" sz="1600" b="1" dirty="0" smtClean="0"/>
              <a:t> Charles</a:t>
            </a:r>
            <a:endParaRPr lang="en-US" sz="1600" b="1" dirty="0" smtClean="0"/>
          </a:p>
          <a:p>
            <a:pPr fontAlgn="base"/>
            <a:r>
              <a:rPr lang="en-US" sz="1600" b="1" dirty="0" smtClean="0"/>
              <a:t>Born: 1948</a:t>
            </a:r>
          </a:p>
          <a:p>
            <a:r>
              <a:rPr lang="en-US" sz="1600" dirty="0" smtClean="0"/>
              <a:t>The Prince of Wales</a:t>
            </a:r>
            <a:r>
              <a:rPr lang="tr-TR" sz="1600" dirty="0" smtClean="0"/>
              <a:t> Charles</a:t>
            </a:r>
            <a:r>
              <a:rPr lang="en-US" sz="1600" dirty="0" smtClean="0"/>
              <a:t> is the Queen’s eldest son and first in line to the throne. On 29 July 1981 he married Lady Diana Spencer, who became the Princess of Wales. The couple had two sons, William and Harry. They later separated and their marriage was dissolved in 1996. On 31 August 1997 the Princess was killed in a car crash in Paris</a:t>
            </a:r>
            <a:r>
              <a:rPr lang="tr-TR" sz="1600" dirty="0" smtClean="0"/>
              <a:t>.</a:t>
            </a:r>
            <a:endParaRPr lang="tr-TR" sz="1600" dirty="0"/>
          </a:p>
        </p:txBody>
      </p:sp>
      <p:pic>
        <p:nvPicPr>
          <p:cNvPr id="5123" name="Picture 3" descr="C:\Users\Toshiba\Desktop\Feray Çalışma\284c4d3c00000578-3067004-image-m-41_1430749425200.jpg"/>
          <p:cNvPicPr>
            <a:picLocks noChangeAspect="1" noChangeArrowheads="1"/>
          </p:cNvPicPr>
          <p:nvPr/>
        </p:nvPicPr>
        <p:blipFill>
          <a:blip r:embed="rId3" cstate="print"/>
          <a:srcRect/>
          <a:stretch>
            <a:fillRect/>
          </a:stretch>
        </p:blipFill>
        <p:spPr bwMode="auto">
          <a:xfrm>
            <a:off x="6804248" y="332656"/>
            <a:ext cx="2094359" cy="2998944"/>
          </a:xfrm>
          <a:prstGeom prst="rect">
            <a:avLst/>
          </a:prstGeom>
          <a:noFill/>
        </p:spPr>
      </p:pic>
      <p:pic>
        <p:nvPicPr>
          <p:cNvPr id="5124" name="Picture 4" descr="C:\Users\Toshiba\Desktop\Feray Çalışma\Duchess_of_Cornwall_in_2014_(cropped).jpg"/>
          <p:cNvPicPr>
            <a:picLocks noGrp="1" noChangeAspect="1" noChangeArrowheads="1"/>
          </p:cNvPicPr>
          <p:nvPr>
            <p:ph idx="1"/>
          </p:nvPr>
        </p:nvPicPr>
        <p:blipFill>
          <a:blip r:embed="rId4" cstate="print"/>
          <a:srcRect/>
          <a:stretch>
            <a:fillRect/>
          </a:stretch>
        </p:blipFill>
        <p:spPr bwMode="auto">
          <a:xfrm>
            <a:off x="827584" y="260648"/>
            <a:ext cx="2289854" cy="2862318"/>
          </a:xfrm>
          <a:prstGeom prst="rect">
            <a:avLst/>
          </a:prstGeom>
          <a:noFill/>
        </p:spPr>
      </p:pic>
      <p:sp>
        <p:nvSpPr>
          <p:cNvPr id="8" name="7 Dikdörtgen"/>
          <p:cNvSpPr/>
          <p:nvPr/>
        </p:nvSpPr>
        <p:spPr>
          <a:xfrm>
            <a:off x="827584" y="3068960"/>
            <a:ext cx="1152128" cy="2585323"/>
          </a:xfrm>
          <a:prstGeom prst="rect">
            <a:avLst/>
          </a:prstGeom>
        </p:spPr>
        <p:txBody>
          <a:bodyPr wrap="square">
            <a:spAutoFit/>
          </a:bodyPr>
          <a:lstStyle/>
          <a:p>
            <a:r>
              <a:rPr lang="en-US" dirty="0"/>
              <a:t>The Duchess of Cornwall at </a:t>
            </a:r>
            <a:r>
              <a:rPr lang="en-US" dirty="0">
                <a:hlinkClick r:id="rId5" tooltip="Hillsborough Castle"/>
              </a:rPr>
              <a:t>Hillsborough Castle</a:t>
            </a:r>
            <a:r>
              <a:rPr lang="en-US" dirty="0"/>
              <a:t> in April 2014</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2000" fill="hold"/>
                                        <p:tgtEl>
                                          <p:spTgt spid="5122"/>
                                        </p:tgtEl>
                                        <p:attrNameLst>
                                          <p:attrName>ppt_x</p:attrName>
                                        </p:attrNameLst>
                                      </p:cBhvr>
                                      <p:tavLst>
                                        <p:tav tm="0">
                                          <p:val>
                                            <p:strVal val="0-#ppt_w/2"/>
                                          </p:val>
                                        </p:tav>
                                        <p:tav tm="100000">
                                          <p:val>
                                            <p:strVal val="#ppt_x"/>
                                          </p:val>
                                        </p:tav>
                                      </p:tavLst>
                                    </p:anim>
                                    <p:anim calcmode="lin" valueType="num">
                                      <p:cBhvr additive="base">
                                        <p:cTn id="8" dur="2000" fill="hold"/>
                                        <p:tgtEl>
                                          <p:spTgt spid="51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2000" fill="hold"/>
                                        <p:tgtEl>
                                          <p:spTgt spid="5123"/>
                                        </p:tgtEl>
                                        <p:attrNameLst>
                                          <p:attrName>ppt_x</p:attrName>
                                        </p:attrNameLst>
                                      </p:cBhvr>
                                      <p:tavLst>
                                        <p:tav tm="0">
                                          <p:val>
                                            <p:strVal val="1+#ppt_w/2"/>
                                          </p:val>
                                        </p:tav>
                                        <p:tav tm="100000">
                                          <p:val>
                                            <p:strVal val="#ppt_x"/>
                                          </p:val>
                                        </p:tav>
                                      </p:tavLst>
                                    </p:anim>
                                    <p:anim calcmode="lin" valueType="num">
                                      <p:cBhvr additive="base">
                                        <p:cTn id="14" dur="2000" fill="hold"/>
                                        <p:tgtEl>
                                          <p:spTgt spid="512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2000" fill="hold"/>
                                        <p:tgtEl>
                                          <p:spTgt spid="5124"/>
                                        </p:tgtEl>
                                        <p:attrNameLst>
                                          <p:attrName>ppt_x</p:attrName>
                                        </p:attrNameLst>
                                      </p:cBhvr>
                                      <p:tavLst>
                                        <p:tav tm="0">
                                          <p:val>
                                            <p:strVal val="0-#ppt_w/2"/>
                                          </p:val>
                                        </p:tav>
                                        <p:tav tm="100000">
                                          <p:val>
                                            <p:strVal val="#ppt_x"/>
                                          </p:val>
                                        </p:tav>
                                      </p:tavLst>
                                    </p:anim>
                                    <p:anim calcmode="lin" valueType="num">
                                      <p:cBhvr additive="base">
                                        <p:cTn id="20" dur="2000" fill="hold"/>
                                        <p:tgtEl>
                                          <p:spTgt spid="512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5364088" y="3068960"/>
            <a:ext cx="4330824" cy="1008112"/>
          </a:xfrm>
        </p:spPr>
        <p:txBody>
          <a:bodyPr>
            <a:normAutofit/>
          </a:bodyPr>
          <a:lstStyle/>
          <a:p>
            <a:endParaRPr lang="tr-TR" sz="1600" dirty="0"/>
          </a:p>
        </p:txBody>
      </p:sp>
      <p:pic>
        <p:nvPicPr>
          <p:cNvPr id="6146" name="Picture 2" descr="C:\Users\Toshiba\Desktop\Feray Çalışma\a6b0d562925fafe437286395a363f61f.jpg"/>
          <p:cNvPicPr>
            <a:picLocks noChangeAspect="1" noChangeArrowheads="1"/>
          </p:cNvPicPr>
          <p:nvPr/>
        </p:nvPicPr>
        <p:blipFill>
          <a:blip r:embed="rId2" cstate="print"/>
          <a:srcRect/>
          <a:stretch>
            <a:fillRect/>
          </a:stretch>
        </p:blipFill>
        <p:spPr bwMode="auto">
          <a:xfrm>
            <a:off x="-325077" y="-298956"/>
            <a:ext cx="9469077" cy="7156956"/>
          </a:xfrm>
          <a:prstGeom prst="rect">
            <a:avLst/>
          </a:prstGeom>
          <a:noFill/>
        </p:spPr>
      </p:pic>
      <p:sp>
        <p:nvSpPr>
          <p:cNvPr id="5" name="4 Yuvarlatılmış Dikdörtgen"/>
          <p:cNvSpPr/>
          <p:nvPr/>
        </p:nvSpPr>
        <p:spPr>
          <a:xfrm>
            <a:off x="4247456" y="4409728"/>
            <a:ext cx="4284984"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b="1" dirty="0" smtClean="0"/>
              <a:t>Duke of Cambridge</a:t>
            </a:r>
            <a:endParaRPr lang="en-US" dirty="0" smtClean="0"/>
          </a:p>
          <a:p>
            <a:pPr fontAlgn="base"/>
            <a:r>
              <a:rPr lang="en-US" b="1" dirty="0" smtClean="0"/>
              <a:t>Born: 1982</a:t>
            </a:r>
          </a:p>
          <a:p>
            <a:r>
              <a:rPr lang="en-US" dirty="0" smtClean="0"/>
              <a:t>Prince William is the eldest son of the Prince of Wales and Diana, Princess of Wales. The Duke was 15 years old when his mother was killed in a Paris car crash.</a:t>
            </a:r>
            <a:endParaRPr lang="tr-TR" dirty="0" smtClean="0"/>
          </a:p>
        </p:txBody>
      </p:sp>
      <p:sp>
        <p:nvSpPr>
          <p:cNvPr id="6" name="5 Yuvarlatılmış Dikdörtgen"/>
          <p:cNvSpPr/>
          <p:nvPr/>
        </p:nvSpPr>
        <p:spPr>
          <a:xfrm>
            <a:off x="323528" y="4149080"/>
            <a:ext cx="3384376"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Catherine, Duchess of Cambridge</a:t>
            </a:r>
            <a:r>
              <a:rPr lang="tr-TR" b="1" dirty="0" smtClean="0"/>
              <a:t>(</a:t>
            </a:r>
            <a:r>
              <a:rPr lang="en-US" dirty="0" smtClean="0"/>
              <a:t>"</a:t>
            </a:r>
            <a:r>
              <a:rPr lang="en-US" b="1" dirty="0" smtClean="0"/>
              <a:t>Kate</a:t>
            </a:r>
            <a:r>
              <a:rPr lang="en-US" dirty="0" smtClean="0"/>
              <a:t>" </a:t>
            </a:r>
            <a:endParaRPr lang="tr-TR" dirty="0" smtClean="0"/>
          </a:p>
          <a:p>
            <a:r>
              <a:rPr lang="en-US" b="1" dirty="0" smtClean="0"/>
              <a:t>Middleton </a:t>
            </a:r>
            <a:r>
              <a:rPr lang="tr-TR" b="1" dirty="0" smtClean="0"/>
              <a:t>)</a:t>
            </a:r>
          </a:p>
          <a:p>
            <a:r>
              <a:rPr lang="en-US" dirty="0" smtClean="0"/>
              <a:t> born  ; 9 January 1982)</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3000" fill="hold"/>
                                        <p:tgtEl>
                                          <p:spTgt spid="6146"/>
                                        </p:tgtEl>
                                        <p:attrNameLst>
                                          <p:attrName>ppt_x</p:attrName>
                                        </p:attrNameLst>
                                      </p:cBhvr>
                                      <p:tavLst>
                                        <p:tav tm="0">
                                          <p:val>
                                            <p:strVal val="0-#ppt_w/2"/>
                                          </p:val>
                                        </p:tav>
                                        <p:tav tm="100000">
                                          <p:val>
                                            <p:strVal val="#ppt_x"/>
                                          </p:val>
                                        </p:tav>
                                      </p:tavLst>
                                    </p:anim>
                                    <p:anim calcmode="lin" valueType="num">
                                      <p:cBhvr additive="base">
                                        <p:cTn id="8" dur="3000" fill="hold"/>
                                        <p:tgtEl>
                                          <p:spTgt spid="61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grpId="0" nodeType="clickEffect">
                                  <p:stCondLst>
                                    <p:cond delay="0"/>
                                  </p:stCondLst>
                                  <p:childTnLst>
                                    <p:animEffect transition="out" filter="fade">
                                      <p:cBhvr>
                                        <p:cTn id="12" dur="2000" tmFilter="0, 0; .2, .5; .8, .5; 1, 0"/>
                                        <p:tgtEl>
                                          <p:spTgt spid="6"/>
                                        </p:tgtEl>
                                      </p:cBhvr>
                                    </p:animEffect>
                                    <p:animScale>
                                      <p:cBhvr>
                                        <p:cTn id="13" dur="1000" autoRev="1" fill="hold"/>
                                        <p:tgtEl>
                                          <p:spTgt spid="6"/>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2000" tmFilter="0, 0; .2, .5; .8, .5; 1, 0"/>
                                        <p:tgtEl>
                                          <p:spTgt spid="5"/>
                                        </p:tgtEl>
                                      </p:cBhvr>
                                    </p:animEffect>
                                    <p:animScale>
                                      <p:cBhvr>
                                        <p:cTn id="18" dur="10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5129808"/>
            <a:ext cx="3384376" cy="1395536"/>
          </a:xfrm>
        </p:spPr>
        <p:txBody>
          <a:bodyPr/>
          <a:lstStyle/>
          <a:p>
            <a:pPr fontAlgn="base"/>
            <a:r>
              <a:rPr lang="en-US" sz="2400" b="1" dirty="0" smtClean="0"/>
              <a:t>Prince George of Cambridge</a:t>
            </a:r>
            <a:r>
              <a:rPr lang="tr-TR" sz="2400" b="1" dirty="0" smtClean="0"/>
              <a:t>   </a:t>
            </a:r>
            <a:endParaRPr lang="en-US" sz="2400" b="1" dirty="0" smtClean="0"/>
          </a:p>
          <a:p>
            <a:pPr fontAlgn="base"/>
            <a:r>
              <a:rPr lang="en-US" sz="2400" b="1" dirty="0" smtClean="0"/>
              <a:t>Born: 2013</a:t>
            </a:r>
          </a:p>
          <a:p>
            <a:endParaRPr lang="tr-TR" dirty="0"/>
          </a:p>
        </p:txBody>
      </p:sp>
      <p:sp>
        <p:nvSpPr>
          <p:cNvPr id="4" name="3 Dikdörtgen"/>
          <p:cNvSpPr/>
          <p:nvPr/>
        </p:nvSpPr>
        <p:spPr>
          <a:xfrm>
            <a:off x="4788024" y="5013176"/>
            <a:ext cx="3888432" cy="1200329"/>
          </a:xfrm>
          <a:prstGeom prst="rect">
            <a:avLst/>
          </a:prstGeom>
        </p:spPr>
        <p:txBody>
          <a:bodyPr wrap="square">
            <a:spAutoFit/>
          </a:bodyPr>
          <a:lstStyle/>
          <a:p>
            <a:pPr fontAlgn="base"/>
            <a:r>
              <a:rPr lang="en-US" sz="2400" b="1" dirty="0"/>
              <a:t>Princess Charlotte of Cambridge</a:t>
            </a:r>
          </a:p>
          <a:p>
            <a:pPr fontAlgn="base"/>
            <a:r>
              <a:rPr lang="en-US" sz="2400" b="1" dirty="0"/>
              <a:t>Born: 2015</a:t>
            </a:r>
          </a:p>
        </p:txBody>
      </p:sp>
      <p:pic>
        <p:nvPicPr>
          <p:cNvPr id="3074" name="Picture 2" descr="C:\Users\Toshiba\Desktop\Feray Çalışma\c5f03b7a70b5a36250833b4dffb28f0c.jpg"/>
          <p:cNvPicPr>
            <a:picLocks noChangeAspect="1" noChangeArrowheads="1"/>
          </p:cNvPicPr>
          <p:nvPr/>
        </p:nvPicPr>
        <p:blipFill>
          <a:blip r:embed="rId2" cstate="print"/>
          <a:srcRect/>
          <a:stretch>
            <a:fillRect/>
          </a:stretch>
        </p:blipFill>
        <p:spPr bwMode="auto">
          <a:xfrm>
            <a:off x="5004048" y="190204"/>
            <a:ext cx="3240360" cy="4678956"/>
          </a:xfrm>
          <a:prstGeom prst="rect">
            <a:avLst/>
          </a:prstGeom>
          <a:noFill/>
        </p:spPr>
      </p:pic>
      <p:pic>
        <p:nvPicPr>
          <p:cNvPr id="3075" name="Picture 3" descr="C:\Users\Toshiba\Desktop\Feray Çalışma\83917fa328c1672bdcd7d72399b67682.jpg"/>
          <p:cNvPicPr>
            <a:picLocks noChangeAspect="1" noChangeArrowheads="1"/>
          </p:cNvPicPr>
          <p:nvPr/>
        </p:nvPicPr>
        <p:blipFill>
          <a:blip r:embed="rId3" cstate="print"/>
          <a:srcRect/>
          <a:stretch>
            <a:fillRect/>
          </a:stretch>
        </p:blipFill>
        <p:spPr bwMode="auto">
          <a:xfrm>
            <a:off x="683568" y="188640"/>
            <a:ext cx="3528392" cy="47525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diamond(in)">
                                      <p:cBhvr>
                                        <p:cTn id="7" dur="2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diamond(in)">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diamond(in)">
                                      <p:cBhvr>
                                        <p:cTn id="25" dur="2000"/>
                                        <p:tgtEl>
                                          <p:spTgt spid="4">
                                            <p:txEl>
                                              <p:pRg st="0" end="0"/>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diamond(in)">
                                      <p:cBhvr>
                                        <p:cTn id="28"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Prepared</a:t>
            </a:r>
            <a:r>
              <a:rPr lang="tr-TR" dirty="0" smtClean="0"/>
              <a:t> </a:t>
            </a:r>
            <a:r>
              <a:rPr lang="tr-TR" dirty="0" err="1" smtClean="0"/>
              <a:t>by</a:t>
            </a:r>
            <a:endParaRPr lang="tr-TR" dirty="0"/>
          </a:p>
        </p:txBody>
      </p:sp>
      <p:sp>
        <p:nvSpPr>
          <p:cNvPr id="3" name="2 İçerik Yer Tutucusu"/>
          <p:cNvSpPr>
            <a:spLocks noGrp="1"/>
          </p:cNvSpPr>
          <p:nvPr>
            <p:ph idx="1"/>
          </p:nvPr>
        </p:nvSpPr>
        <p:spPr/>
        <p:txBody>
          <a:bodyPr>
            <a:normAutofit/>
          </a:bodyPr>
          <a:lstStyle/>
          <a:p>
            <a:r>
              <a:rPr lang="tr-TR" sz="7200" dirty="0" err="1" smtClean="0">
                <a:solidFill>
                  <a:srgbClr val="9908A8"/>
                </a:solidFill>
              </a:rPr>
              <a:t>Irem</a:t>
            </a:r>
            <a:r>
              <a:rPr lang="tr-TR" sz="7200" dirty="0" smtClean="0">
                <a:solidFill>
                  <a:srgbClr val="9908A8"/>
                </a:solidFill>
              </a:rPr>
              <a:t> BİLGİN</a:t>
            </a:r>
          </a:p>
          <a:p>
            <a:r>
              <a:rPr lang="tr-TR" sz="7200" dirty="0" smtClean="0">
                <a:solidFill>
                  <a:srgbClr val="9908A8"/>
                </a:solidFill>
              </a:rPr>
              <a:t>Ezgi ÇOBAN</a:t>
            </a:r>
          </a:p>
          <a:p>
            <a:pPr algn="ctr"/>
            <a:r>
              <a:rPr lang="tr-TR" sz="7200" dirty="0" smtClean="0">
                <a:solidFill>
                  <a:srgbClr val="00B050"/>
                </a:solidFill>
              </a:rPr>
              <a:t>THANKS  </a:t>
            </a:r>
            <a:r>
              <a:rPr lang="tr-TR" sz="7200" dirty="0" smtClean="0">
                <a:solidFill>
                  <a:srgbClr val="FFFF00"/>
                </a:solidFill>
                <a:sym typeface="Wingdings" pitchFamily="2" charset="2"/>
              </a:rPr>
              <a:t>    </a:t>
            </a:r>
            <a:r>
              <a:rPr lang="tr-TR" sz="7200" dirty="0" smtClean="0">
                <a:solidFill>
                  <a:srgbClr val="FFFF00"/>
                </a:solidFill>
                <a:sym typeface="Wingdings" pitchFamily="2" charset="2"/>
              </a:rPr>
              <a:t></a:t>
            </a:r>
          </a:p>
          <a:p>
            <a:pPr algn="ctr"/>
            <a:endParaRPr lang="tr-TR" sz="7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nodeType="clickEffect">
                                  <p:stCondLst>
                                    <p:cond delay="0"/>
                                  </p:stCondLst>
                                  <p:childTnLst>
                                    <p:animEffect transition="out" filter="fade">
                                      <p:cBhvr>
                                        <p:cTn id="27" dur="500" tmFilter="0, 0; .2, .5; .8, .5; 1, 0"/>
                                        <p:tgtEl>
                                          <p:spTgt spid="3">
                                            <p:txEl>
                                              <p:pRg st="2" end="2"/>
                                            </p:txEl>
                                          </p:spTgt>
                                        </p:tgtEl>
                                      </p:cBhvr>
                                    </p:animEffect>
                                    <p:animScale>
                                      <p:cBhvr>
                                        <p:cTn id="28"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193</Words>
  <Application>Microsoft Office PowerPoint</Application>
  <PresentationFormat>Ekran Gösterisi (4:3)</PresentationFormat>
  <Paragraphs>24</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ENGLISH ROYAL FAMILY MEMBERS</vt:lpstr>
      <vt:lpstr>FAMILY TREE OF ROYALS</vt:lpstr>
      <vt:lpstr>Slayt 3</vt:lpstr>
      <vt:lpstr>Slayt 4</vt:lpstr>
      <vt:lpstr>Slayt 5</vt:lpstr>
      <vt:lpstr>Slayt 6</vt:lpstr>
      <vt:lpstr>Prepared by</vt:lpstr>
    </vt:vector>
  </TitlesOfParts>
  <Company>NeC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ROYAL FAMILY MEMBERS</dc:title>
  <dc:creator>Toshiba</dc:creator>
  <cp:lastModifiedBy>Toshiba</cp:lastModifiedBy>
  <cp:revision>11</cp:revision>
  <dcterms:created xsi:type="dcterms:W3CDTF">2016-10-24T20:06:22Z</dcterms:created>
  <dcterms:modified xsi:type="dcterms:W3CDTF">2016-10-25T06:01:32Z</dcterms:modified>
</cp:coreProperties>
</file>