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6" r:id="rId1"/>
  </p:sldMasterIdLst>
  <p:sldIdLst>
    <p:sldId id="256" r:id="rId2"/>
    <p:sldId id="266" r:id="rId3"/>
    <p:sldId id="258" r:id="rId4"/>
    <p:sldId id="257" r:id="rId5"/>
    <p:sldId id="262" r:id="rId6"/>
    <p:sldId id="259" r:id="rId7"/>
    <p:sldId id="260" r:id="rId8"/>
    <p:sldId id="261" r:id="rId9"/>
    <p:sldId id="265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0" d="100"/>
          <a:sy n="80" d="100"/>
        </p:scale>
        <p:origin x="-12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4643-013A-4B8A-BF26-07EE46661541}" type="datetimeFigureOut">
              <a:rPr lang="pl-PL" smtClean="0"/>
              <a:t>2016-10-18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1729-4C70-4C4A-A88E-5443141DBD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7217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4643-013A-4B8A-BF26-07EE46661541}" type="datetimeFigureOut">
              <a:rPr lang="pl-PL" smtClean="0"/>
              <a:t>2016-10-18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1729-4C70-4C4A-A88E-5443141DBD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2150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4643-013A-4B8A-BF26-07EE46661541}" type="datetimeFigureOut">
              <a:rPr lang="pl-PL" smtClean="0"/>
              <a:t>2016-10-18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1729-4C70-4C4A-A88E-5443141DBD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0160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4643-013A-4B8A-BF26-07EE46661541}" type="datetimeFigureOut">
              <a:rPr lang="pl-PL" smtClean="0"/>
              <a:t>2016-10-18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1729-4C70-4C4A-A88E-5443141DBD92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1030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4643-013A-4B8A-BF26-07EE46661541}" type="datetimeFigureOut">
              <a:rPr lang="pl-PL" smtClean="0"/>
              <a:t>2016-10-18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1729-4C70-4C4A-A88E-5443141DBD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5334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4643-013A-4B8A-BF26-07EE46661541}" type="datetimeFigureOut">
              <a:rPr lang="pl-PL" smtClean="0"/>
              <a:t>2016-10-18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1729-4C70-4C4A-A88E-5443141DBD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2041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4643-013A-4B8A-BF26-07EE46661541}" type="datetimeFigureOut">
              <a:rPr lang="pl-PL" smtClean="0"/>
              <a:t>2016-10-18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1729-4C70-4C4A-A88E-5443141DBD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1157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4643-013A-4B8A-BF26-07EE46661541}" type="datetimeFigureOut">
              <a:rPr lang="pl-PL" smtClean="0"/>
              <a:t>2016-10-18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1729-4C70-4C4A-A88E-5443141DBD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1037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4643-013A-4B8A-BF26-07EE46661541}" type="datetimeFigureOut">
              <a:rPr lang="pl-PL" smtClean="0"/>
              <a:t>2016-10-18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1729-4C70-4C4A-A88E-5443141DBD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5670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4643-013A-4B8A-BF26-07EE46661541}" type="datetimeFigureOut">
              <a:rPr lang="pl-PL" smtClean="0"/>
              <a:t>2016-10-18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1729-4C70-4C4A-A88E-5443141DBD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3342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4643-013A-4B8A-BF26-07EE46661541}" type="datetimeFigureOut">
              <a:rPr lang="pl-PL" smtClean="0"/>
              <a:t>2016-10-18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1729-4C70-4C4A-A88E-5443141DBD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4112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4643-013A-4B8A-BF26-07EE46661541}" type="datetimeFigureOut">
              <a:rPr lang="pl-PL" smtClean="0"/>
              <a:t>2016-10-18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1729-4C70-4C4A-A88E-5443141DBD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6307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4643-013A-4B8A-BF26-07EE46661541}" type="datetimeFigureOut">
              <a:rPr lang="pl-PL" smtClean="0"/>
              <a:t>2016-10-18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1729-4C70-4C4A-A88E-5443141DBD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970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4643-013A-4B8A-BF26-07EE46661541}" type="datetimeFigureOut">
              <a:rPr lang="pl-PL" smtClean="0"/>
              <a:t>2016-10-18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1729-4C70-4C4A-A88E-5443141DBD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1266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4643-013A-4B8A-BF26-07EE46661541}" type="datetimeFigureOut">
              <a:rPr lang="pl-PL" smtClean="0"/>
              <a:t>2016-10-18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1729-4C70-4C4A-A88E-5443141DBD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4170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4643-013A-4B8A-BF26-07EE46661541}" type="datetimeFigureOut">
              <a:rPr lang="pl-PL" smtClean="0"/>
              <a:t>2016-10-18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1729-4C70-4C4A-A88E-5443141DBD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5540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4643-013A-4B8A-BF26-07EE46661541}" type="datetimeFigureOut">
              <a:rPr lang="pl-PL" smtClean="0"/>
              <a:t>2016-10-18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1729-4C70-4C4A-A88E-5443141DBD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4835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24643-013A-4B8A-BF26-07EE46661541}" type="datetimeFigureOut">
              <a:rPr lang="pl-PL" smtClean="0"/>
              <a:t>2016-10-18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11729-4C70-4C4A-A88E-5443141DBD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98612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  <p:sldLayoutId id="2147483919" r:id="rId13"/>
    <p:sldLayoutId id="2147483920" r:id="rId14"/>
    <p:sldLayoutId id="2147483921" r:id="rId15"/>
    <p:sldLayoutId id="2147483922" r:id="rId16"/>
    <p:sldLayoutId id="214748392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8853" y="407778"/>
            <a:ext cx="12309623" cy="4040660"/>
          </a:xfrm>
        </p:spPr>
        <p:txBody>
          <a:bodyPr>
            <a:noAutofit/>
          </a:bodyPr>
          <a:lstStyle/>
          <a:p>
            <a:r>
              <a:rPr lang="pl-PL" sz="9600" dirty="0" smtClean="0"/>
              <a:t>The </a:t>
            </a:r>
            <a:r>
              <a:rPr lang="pl-PL" sz="9600" dirty="0" err="1" smtClean="0"/>
              <a:t>members</a:t>
            </a:r>
            <a:r>
              <a:rPr lang="pl-PL" sz="9600" dirty="0" smtClean="0"/>
              <a:t> of the </a:t>
            </a:r>
            <a:br>
              <a:rPr lang="pl-PL" sz="9600" dirty="0" smtClean="0"/>
            </a:br>
            <a:r>
              <a:rPr lang="pl-PL" sz="9600" dirty="0" err="1" smtClean="0"/>
              <a:t>Royal</a:t>
            </a:r>
            <a:r>
              <a:rPr lang="pl-PL" sz="9600" dirty="0" smtClean="0"/>
              <a:t> </a:t>
            </a:r>
            <a:r>
              <a:rPr lang="pl-PL" sz="9600" dirty="0"/>
              <a:t>family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95269" y="4696691"/>
            <a:ext cx="9001462" cy="1143000"/>
          </a:xfrm>
        </p:spPr>
        <p:txBody>
          <a:bodyPr/>
          <a:lstStyle/>
          <a:p>
            <a:r>
              <a:rPr lang="pl-PL" smtClean="0"/>
              <a:t>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0702" y="-198785"/>
            <a:ext cx="12653318" cy="770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4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95" y="277100"/>
            <a:ext cx="10353761" cy="1326321"/>
          </a:xfrm>
        </p:spPr>
        <p:txBody>
          <a:bodyPr>
            <a:noAutofit/>
          </a:bodyPr>
          <a:lstStyle/>
          <a:p>
            <a:r>
              <a:rPr lang="pl-PL" sz="8000" dirty="0" smtClean="0"/>
              <a:t/>
            </a:r>
            <a:br>
              <a:rPr lang="pl-PL" sz="8000" dirty="0" smtClean="0"/>
            </a:br>
            <a:r>
              <a:rPr lang="pl-PL" sz="8000" dirty="0"/>
              <a:t/>
            </a:r>
            <a:br>
              <a:rPr lang="pl-PL" sz="8000" dirty="0"/>
            </a:br>
            <a:r>
              <a:rPr lang="pl-PL" sz="8000" dirty="0" smtClean="0"/>
              <a:t/>
            </a:r>
            <a:br>
              <a:rPr lang="pl-PL" sz="8000" dirty="0" smtClean="0"/>
            </a:br>
            <a:r>
              <a:rPr lang="pl-PL" sz="8000" dirty="0"/>
              <a:t/>
            </a:r>
            <a:br>
              <a:rPr lang="pl-PL" sz="8000" dirty="0"/>
            </a:br>
            <a:r>
              <a:rPr lang="pl-PL" sz="8000" dirty="0" smtClean="0"/>
              <a:t/>
            </a:r>
            <a:br>
              <a:rPr lang="pl-PL" sz="8000" dirty="0" smtClean="0"/>
            </a:br>
            <a:r>
              <a:rPr lang="pl-PL" sz="8000" dirty="0" smtClean="0"/>
              <a:t>The </a:t>
            </a:r>
            <a:r>
              <a:rPr lang="pl-PL" sz="8000" dirty="0" err="1" smtClean="0"/>
              <a:t>members</a:t>
            </a:r>
            <a:r>
              <a:rPr lang="pl-PL" sz="8000" dirty="0" smtClean="0"/>
              <a:t> </a:t>
            </a:r>
            <a:br>
              <a:rPr lang="pl-PL" sz="8000" dirty="0" smtClean="0"/>
            </a:br>
            <a:r>
              <a:rPr lang="pl-PL" sz="8000" dirty="0" smtClean="0"/>
              <a:t/>
            </a:r>
            <a:br>
              <a:rPr lang="pl-PL" sz="8000" dirty="0" smtClean="0"/>
            </a:br>
            <a:r>
              <a:rPr lang="pl-PL" sz="8000" dirty="0" smtClean="0"/>
              <a:t>of the </a:t>
            </a:r>
            <a:br>
              <a:rPr lang="pl-PL" sz="8000" dirty="0" smtClean="0"/>
            </a:br>
            <a:r>
              <a:rPr lang="pl-PL" sz="8000" dirty="0" smtClean="0"/>
              <a:t/>
            </a:r>
            <a:br>
              <a:rPr lang="pl-PL" sz="8000" dirty="0" smtClean="0"/>
            </a:br>
            <a:r>
              <a:rPr lang="pl-PL" sz="8000" dirty="0" err="1" smtClean="0"/>
              <a:t>royal</a:t>
            </a:r>
            <a:r>
              <a:rPr lang="pl-PL" sz="8000" dirty="0" smtClean="0"/>
              <a:t> family</a:t>
            </a:r>
            <a:endParaRPr lang="pl-PL" sz="8000" dirty="0"/>
          </a:p>
        </p:txBody>
      </p:sp>
    </p:spTree>
    <p:extLst>
      <p:ext uri="{BB962C8B-B14F-4D97-AF65-F5344CB8AC3E}">
        <p14:creationId xmlns:p14="http://schemas.microsoft.com/office/powerpoint/2010/main" val="3458757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229" y="119742"/>
            <a:ext cx="8501743" cy="6560511"/>
          </a:xfrm>
        </p:spPr>
      </p:pic>
    </p:spTree>
    <p:extLst>
      <p:ext uri="{BB962C8B-B14F-4D97-AF65-F5344CB8AC3E}">
        <p14:creationId xmlns:p14="http://schemas.microsoft.com/office/powerpoint/2010/main" val="21401201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0"/>
            <a:ext cx="10612929" cy="1638049"/>
          </a:xfrm>
        </p:spPr>
        <p:txBody>
          <a:bodyPr>
            <a:normAutofit/>
          </a:bodyPr>
          <a:lstStyle/>
          <a:p>
            <a:r>
              <a:rPr lang="pl-PL" sz="5400" dirty="0" err="1" smtClean="0"/>
              <a:t>Queen</a:t>
            </a:r>
            <a:r>
              <a:rPr lang="pl-PL" sz="5400" dirty="0" smtClean="0"/>
              <a:t> Elizabeth II</a:t>
            </a:r>
            <a:endParaRPr lang="pl-PL" sz="54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936" y="1551457"/>
            <a:ext cx="3641898" cy="5045054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746" y="1543662"/>
            <a:ext cx="3688772" cy="505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960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866761" y="388835"/>
            <a:ext cx="10353761" cy="1326321"/>
          </a:xfrm>
        </p:spPr>
        <p:txBody>
          <a:bodyPr/>
          <a:lstStyle/>
          <a:p>
            <a:r>
              <a:rPr lang="pl-PL" sz="5400" dirty="0" smtClean="0"/>
              <a:t>Philip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024" y="1795192"/>
            <a:ext cx="3436192" cy="4478898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305" y="467864"/>
            <a:ext cx="4469266" cy="580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013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059873" y="616276"/>
            <a:ext cx="10353761" cy="1326321"/>
          </a:xfrm>
        </p:spPr>
        <p:txBody>
          <a:bodyPr>
            <a:normAutofit/>
          </a:bodyPr>
          <a:lstStyle/>
          <a:p>
            <a:r>
              <a:rPr lang="pl-PL" sz="4800" dirty="0" err="1" smtClean="0"/>
              <a:t>Duke</a:t>
            </a:r>
            <a:r>
              <a:rPr lang="pl-PL" sz="4800" dirty="0" smtClean="0"/>
              <a:t> Charles</a:t>
            </a:r>
            <a:endParaRPr lang="pl-PL" sz="48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900" y="865657"/>
            <a:ext cx="3377046" cy="3381635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256" y="2913014"/>
            <a:ext cx="4116401" cy="287484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11" y="2425904"/>
            <a:ext cx="2821302" cy="384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3700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01074" y="390667"/>
            <a:ext cx="10353761" cy="1326321"/>
          </a:xfrm>
        </p:spPr>
        <p:txBody>
          <a:bodyPr>
            <a:normAutofit/>
          </a:bodyPr>
          <a:lstStyle/>
          <a:p>
            <a:r>
              <a:rPr lang="pl-PL" sz="5400" dirty="0" smtClean="0"/>
              <a:t>William &amp; </a:t>
            </a:r>
            <a:r>
              <a:rPr lang="pl-PL" sz="5400" dirty="0" err="1" smtClean="0"/>
              <a:t>Kate</a:t>
            </a:r>
            <a:r>
              <a:rPr lang="pl-PL" sz="5400" dirty="0" smtClean="0"/>
              <a:t>  </a:t>
            </a:r>
            <a:endParaRPr lang="pl-PL" sz="54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716988"/>
            <a:ext cx="3552434" cy="4646644"/>
          </a:xfrm>
        </p:spPr>
      </p:pic>
    </p:spTree>
    <p:extLst>
      <p:ext uri="{BB962C8B-B14F-4D97-AF65-F5344CB8AC3E}">
        <p14:creationId xmlns:p14="http://schemas.microsoft.com/office/powerpoint/2010/main" val="9256869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George And </a:t>
            </a:r>
            <a:r>
              <a:rPr lang="pl-PL" dirty="0" err="1" smtClean="0"/>
              <a:t>charlotte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472" y="2177143"/>
            <a:ext cx="4168406" cy="3536198"/>
          </a:xfr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20" y="2177143"/>
            <a:ext cx="3507969" cy="3604078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714" y="2046514"/>
            <a:ext cx="2706914" cy="406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0337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82" y="534390"/>
            <a:ext cx="8829533" cy="632361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3028208" y="83140"/>
            <a:ext cx="5094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 smtClean="0"/>
              <a:t>Genealogical</a:t>
            </a:r>
            <a:r>
              <a:rPr lang="pl-PL" dirty="0" smtClean="0"/>
              <a:t> </a:t>
            </a:r>
            <a:r>
              <a:rPr lang="pl-PL" dirty="0" err="1" smtClean="0"/>
              <a:t>tree</a:t>
            </a:r>
            <a:r>
              <a:rPr lang="pl-PL" dirty="0" smtClean="0"/>
              <a:t> of the </a:t>
            </a:r>
            <a:r>
              <a:rPr lang="pl-PL" dirty="0" err="1" smtClean="0"/>
              <a:t>Royal</a:t>
            </a:r>
            <a:r>
              <a:rPr lang="pl-PL" dirty="0" smtClean="0"/>
              <a:t> Family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475518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8346F"/>
      </a:dk2>
      <a:lt2>
        <a:srgbClr val="D9A8D2"/>
      </a:lt2>
      <a:accent1>
        <a:srgbClr val="CE57AB"/>
      </a:accent1>
      <a:accent2>
        <a:srgbClr val="8E8EFD"/>
      </a:accent2>
      <a:accent3>
        <a:srgbClr val="7CBCE0"/>
      </a:accent3>
      <a:accent4>
        <a:srgbClr val="70BF9F"/>
      </a:accent4>
      <a:accent5>
        <a:srgbClr val="A5B960"/>
      </a:accent5>
      <a:accent6>
        <a:srgbClr val="D47A57"/>
      </a:accent6>
      <a:hlink>
        <a:srgbClr val="D164DE"/>
      </a:hlink>
      <a:folHlink>
        <a:srgbClr val="BE87C4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D4FE1632-F131-47D3-A814-99E9CD025E2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TM04033921[[fn=Damaszek]]</Template>
  <TotalTime>5657</TotalTime>
  <Words>23</Words>
  <Application>Microsoft Office PowerPoint</Application>
  <PresentationFormat>Niestandardowy</PresentationFormat>
  <Paragraphs>9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Damask</vt:lpstr>
      <vt:lpstr>The members of the  Royal family</vt:lpstr>
      <vt:lpstr>     The members   of the   royal family</vt:lpstr>
      <vt:lpstr>Prezentacja programu PowerPoint</vt:lpstr>
      <vt:lpstr>Queen Elizabeth II</vt:lpstr>
      <vt:lpstr>Philip </vt:lpstr>
      <vt:lpstr>Duke Charles</vt:lpstr>
      <vt:lpstr>William &amp; Kate  </vt:lpstr>
      <vt:lpstr>George And charlotte 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Royal family</dc:title>
  <dc:creator>piotr ludwisiak</dc:creator>
  <cp:lastModifiedBy>Krutki</cp:lastModifiedBy>
  <cp:revision>23</cp:revision>
  <dcterms:created xsi:type="dcterms:W3CDTF">2016-10-12T18:26:00Z</dcterms:created>
  <dcterms:modified xsi:type="dcterms:W3CDTF">2016-10-18T04:22:41Z</dcterms:modified>
</cp:coreProperties>
</file>