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6" r:id="rId3"/>
    <p:sldId id="265" r:id="rId4"/>
    <p:sldId id="258" r:id="rId5"/>
    <p:sldId id="267" r:id="rId6"/>
    <p:sldId id="268" r:id="rId7"/>
    <p:sldId id="264" r:id="rId8"/>
  </p:sldIdLst>
  <p:sldSz cx="10080625" cy="7559675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026" y="-96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l-PL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Symbol zastępczy daty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l-PL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" name="Symbol zastępczy stopki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l-PL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Symbol zastępczy numeru slajdu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8346FEFE-B6F5-4AAD-A91F-58B61AA5BED1}" type="slidenum">
              <a:t>‹#›</a:t>
            </a:fld>
            <a:endParaRPr lang="pl-PL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3220959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4" name="Symbol zastępczy nagłówka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pl-PL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5" name="Symbol zastępczy daty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pl-PL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6" name="Symbol zastępczy stopki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pl-PL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7" name="Symbol zastępczy numeru slajdu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pl-PL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F4D1DADE-2DF3-4E00-AFCF-26C93147ECCE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4033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pl-PL" sz="2000" b="0" i="0" u="none" strike="noStrike" kern="1200">
        <a:ln>
          <a:noFill/>
        </a:ln>
        <a:latin typeface="Arial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C387A22-AE29-4A3F-A937-051D57264EA8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977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E171187-9C43-4DDE-8C11-80AB3A6119C8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839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C8823CE-AD89-46DD-8F1A-73ED29886386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70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A8A580C-BE58-4BB9-8902-953102FDCFC0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656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6188D70-5ED9-4EB5-881D-9017EEA20B43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123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F0E5269-F014-43D5-A447-A9AF6DC2E9F4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640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4CCF748-990E-4AD7-B28C-F3B8AA770493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976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F5A99D1-BCD9-4FC8-B696-1B0D7B97B3A0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733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C9D16FF-FAF0-4870-AC34-7E6251F1D868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374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7FC4CE1-24CA-4312-A22B-BBC8B7A80893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134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A9A4237-AF9E-498E-B1C1-F4B18C5BA604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359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pl-PL"/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pl-PL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pl-PL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pl-PL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pl-PL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l-PL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pl-PL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21053C5D-9B0F-4755-9B12-8EE9A47835B1}" type="slidenum"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pl-PL" sz="4400" b="0" i="0" u="none" strike="noStrike" kern="1200">
          <a:ln>
            <a:noFill/>
          </a:ln>
          <a:latin typeface="Arial" pitchFamily="18"/>
          <a:ea typeface="Microsoft YaHei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4"/>
        </a:spcAft>
        <a:tabLst/>
        <a:defRPr lang="pl-PL" sz="3200" b="0" i="0" u="none" strike="noStrike" kern="1200">
          <a:ln>
            <a:noFill/>
          </a:ln>
          <a:latin typeface="Arial" pitchFamily="18"/>
          <a:ea typeface="Microsoft YaHei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503999" y="101403"/>
            <a:ext cx="9071640" cy="1661993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 sz="5400" dirty="0" smtClean="0"/>
              <a:t>How to </a:t>
            </a:r>
            <a:r>
              <a:rPr lang="pl-PL" sz="5400" dirty="0" err="1" smtClean="0"/>
              <a:t>bring</a:t>
            </a:r>
            <a:r>
              <a:rPr lang="pl-PL" sz="5400" dirty="0" smtClean="0"/>
              <a:t> </a:t>
            </a:r>
            <a:r>
              <a:rPr lang="pl-PL" sz="5400" dirty="0" err="1" smtClean="0"/>
              <a:t>up</a:t>
            </a:r>
            <a:r>
              <a:rPr lang="pl-PL" sz="5400" dirty="0" smtClean="0"/>
              <a:t> a </a:t>
            </a:r>
            <a:r>
              <a:rPr lang="pl-PL" sz="5400" dirty="0" err="1" smtClean="0"/>
              <a:t>Royal</a:t>
            </a:r>
            <a:r>
              <a:rPr lang="pl-PL" sz="5400" dirty="0" smtClean="0"/>
              <a:t> baby?</a:t>
            </a:r>
            <a:endParaRPr lang="pl-PL" sz="5400" dirty="0"/>
          </a:p>
        </p:txBody>
      </p:sp>
      <p:sp>
        <p:nvSpPr>
          <p:cNvPr id="3" name="Podtytuł 2"/>
          <p:cNvSpPr txBox="1">
            <a:spLocks noGrp="1"/>
          </p:cNvSpPr>
          <p:nvPr>
            <p:ph type="subTitle" idx="4294967295"/>
          </p:nvPr>
        </p:nvSpPr>
        <p:spPr>
          <a:xfrm>
            <a:off x="576360" y="3002759"/>
            <a:ext cx="9071640" cy="4989240"/>
          </a:xfrm>
        </p:spPr>
        <p:txBody>
          <a:bodyPr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endParaRPr lang="pl-PL" b="1"/>
          </a:p>
          <a:p>
            <a:pPr marL="0" lvl="0" indent="0" algn="ctr">
              <a:buNone/>
            </a:pPr>
            <a:endParaRPr lang="pl-PL" b="1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31800" y="4859957"/>
            <a:ext cx="4777920" cy="2540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552000" y="3528000"/>
            <a:ext cx="3096000" cy="31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ole tekstowe 5"/>
          <p:cNvSpPr txBox="1"/>
          <p:nvPr/>
        </p:nvSpPr>
        <p:spPr>
          <a:xfrm>
            <a:off x="1007999" y="6768000"/>
            <a:ext cx="2958840" cy="456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buNone/>
              <a:tabLst/>
            </a:pPr>
            <a:r>
              <a:rPr lang="pl-PL" sz="3200" b="1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Prince George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6102360" y="6743520"/>
            <a:ext cx="3545640" cy="456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buNone/>
              <a:tabLst/>
            </a:pPr>
            <a:r>
              <a:rPr lang="pl-PL" sz="3200" b="1" i="0" u="none" strike="noStrike" kern="1200" dirty="0" err="1" smtClean="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Princess</a:t>
            </a:r>
            <a:r>
              <a:rPr lang="pl-PL" sz="3200" b="1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 </a:t>
            </a:r>
            <a:r>
              <a:rPr lang="pl-PL" sz="3200" b="1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Charlotte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728000" y="1907629"/>
            <a:ext cx="4536000" cy="2678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272" y="0"/>
            <a:ext cx="4143259" cy="2488383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726" y="6235357"/>
            <a:ext cx="1935480" cy="131064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384" y="67997"/>
            <a:ext cx="3960440" cy="2469774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4110945" y="1244191"/>
            <a:ext cx="2786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err="1" smtClean="0">
                <a:solidFill>
                  <a:schemeClr val="accent2">
                    <a:lumMod val="75000"/>
                  </a:schemeClr>
                </a:solidFill>
              </a:rPr>
              <a:t>Nanny</a:t>
            </a:r>
            <a:endParaRPr lang="pl-PL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51692" y="2560321"/>
            <a:ext cx="92971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It </a:t>
            </a:r>
            <a:r>
              <a:rPr lang="pl-PL" sz="2400" dirty="0" err="1" smtClean="0"/>
              <a:t>is</a:t>
            </a:r>
            <a:r>
              <a:rPr lang="pl-PL" sz="2400" dirty="0" smtClean="0"/>
              <a:t> </a:t>
            </a:r>
            <a:r>
              <a:rPr lang="pl-PL" sz="2400" b="1" dirty="0" smtClean="0"/>
              <a:t>Maria </a:t>
            </a:r>
            <a:r>
              <a:rPr lang="pl-PL" sz="2400" b="1" dirty="0"/>
              <a:t>Teresa </a:t>
            </a:r>
            <a:r>
              <a:rPr lang="pl-PL" sz="2400" b="1" dirty="0" err="1"/>
              <a:t>Turrion</a:t>
            </a:r>
            <a:r>
              <a:rPr lang="pl-PL" sz="2400" b="1" dirty="0"/>
              <a:t> </a:t>
            </a:r>
            <a:r>
              <a:rPr lang="pl-PL" sz="2400" b="1" dirty="0" err="1" smtClean="0"/>
              <a:t>Borrallo</a:t>
            </a:r>
            <a:r>
              <a:rPr lang="pl-PL" sz="2400" b="1" dirty="0" smtClean="0"/>
              <a:t> </a:t>
            </a:r>
            <a:r>
              <a:rPr lang="pl-PL" sz="2400" dirty="0" err="1" smtClean="0"/>
              <a:t>who</a:t>
            </a:r>
            <a:r>
              <a:rPr lang="pl-PL" sz="2400" dirty="0" smtClean="0"/>
              <a:t> </a:t>
            </a:r>
            <a:r>
              <a:rPr lang="pl-PL" sz="2400" dirty="0" err="1" smtClean="0"/>
              <a:t>takes</a:t>
            </a:r>
            <a:r>
              <a:rPr lang="pl-PL" sz="2400" dirty="0" smtClean="0"/>
              <a:t> </a:t>
            </a:r>
            <a:r>
              <a:rPr lang="pl-PL" sz="2400" dirty="0" err="1" smtClean="0"/>
              <a:t>daily</a:t>
            </a:r>
            <a:r>
              <a:rPr lang="pl-PL" sz="2400" dirty="0" smtClean="0"/>
              <a:t> </a:t>
            </a:r>
            <a:r>
              <a:rPr lang="pl-PL" sz="2400" dirty="0" err="1" smtClean="0"/>
              <a:t>care</a:t>
            </a:r>
            <a:r>
              <a:rPr lang="pl-PL" sz="2400" dirty="0" smtClean="0"/>
              <a:t> of the </a:t>
            </a:r>
            <a:r>
              <a:rPr lang="pl-PL" sz="2400" dirty="0" err="1" smtClean="0"/>
              <a:t>royal</a:t>
            </a:r>
            <a:r>
              <a:rPr lang="pl-PL" sz="2400" dirty="0" smtClean="0"/>
              <a:t> </a:t>
            </a:r>
            <a:r>
              <a:rPr lang="pl-PL" sz="2400" dirty="0" err="1" smtClean="0"/>
              <a:t>children</a:t>
            </a:r>
            <a:r>
              <a:rPr lang="pl-PL" sz="2400" dirty="0" smtClean="0"/>
              <a:t> . </a:t>
            </a:r>
            <a:r>
              <a:rPr lang="pl-PL" sz="2400" dirty="0" err="1" smtClean="0"/>
              <a:t>She</a:t>
            </a:r>
            <a:r>
              <a:rPr lang="pl-PL" sz="2400" dirty="0" smtClean="0"/>
              <a:t> </a:t>
            </a:r>
            <a:r>
              <a:rPr lang="pl-PL" sz="2400" dirty="0" err="1" smtClean="0"/>
              <a:t>arrives</a:t>
            </a:r>
            <a:r>
              <a:rPr lang="pl-PL" sz="2400" dirty="0" smtClean="0"/>
              <a:t> </a:t>
            </a:r>
            <a:r>
              <a:rPr lang="pl-PL" sz="2400" dirty="0" err="1" smtClean="0"/>
              <a:t>at</a:t>
            </a:r>
            <a:r>
              <a:rPr lang="pl-PL" sz="2400" dirty="0" smtClean="0"/>
              <a:t>  the </a:t>
            </a:r>
            <a:r>
              <a:rPr lang="pl-PL" sz="2400" dirty="0" err="1" smtClean="0"/>
              <a:t>house</a:t>
            </a:r>
            <a:r>
              <a:rPr lang="pl-PL" sz="2400" dirty="0" smtClean="0"/>
              <a:t> </a:t>
            </a:r>
            <a:r>
              <a:rPr lang="pl-PL" sz="2400" dirty="0" err="1" smtClean="0"/>
              <a:t>at</a:t>
            </a:r>
            <a:r>
              <a:rPr lang="pl-PL" sz="2400" b="1" dirty="0" smtClean="0"/>
              <a:t> 7.45am</a:t>
            </a:r>
            <a:r>
              <a:rPr lang="pl-PL" sz="2400" dirty="0" smtClean="0"/>
              <a:t>, </a:t>
            </a:r>
            <a:r>
              <a:rPr lang="en-US" sz="2400" dirty="0" smtClean="0"/>
              <a:t>give</a:t>
            </a:r>
            <a:r>
              <a:rPr lang="pl-PL" sz="2400" dirty="0" smtClean="0"/>
              <a:t>s</a:t>
            </a:r>
            <a:r>
              <a:rPr lang="en-US" sz="2400" dirty="0" smtClean="0"/>
              <a:t> </a:t>
            </a:r>
            <a:r>
              <a:rPr lang="en-US" sz="2400" dirty="0"/>
              <a:t>the children breakfast and </a:t>
            </a:r>
            <a:r>
              <a:rPr lang="en-US" sz="2400" dirty="0" smtClean="0"/>
              <a:t>get</a:t>
            </a:r>
            <a:r>
              <a:rPr lang="pl-PL" sz="2400" dirty="0" smtClean="0"/>
              <a:t>s</a:t>
            </a:r>
            <a:r>
              <a:rPr lang="en-US" sz="2400" dirty="0" smtClean="0"/>
              <a:t> </a:t>
            </a:r>
            <a:r>
              <a:rPr lang="en-US" sz="2400" dirty="0"/>
              <a:t>them ready for the </a:t>
            </a:r>
            <a:r>
              <a:rPr lang="en-US" sz="2400" dirty="0" smtClean="0"/>
              <a:t>day</a:t>
            </a:r>
            <a:r>
              <a:rPr lang="pl-PL" sz="2400" dirty="0" smtClean="0"/>
              <a:t>. </a:t>
            </a:r>
            <a:r>
              <a:rPr lang="pl-PL" sz="2400" dirty="0" err="1" smtClean="0"/>
              <a:t>Next</a:t>
            </a:r>
            <a:r>
              <a:rPr lang="pl-PL" sz="2400" dirty="0" smtClean="0"/>
              <a:t>, a</a:t>
            </a:r>
            <a:r>
              <a:rPr lang="en-US" sz="2400" dirty="0" err="1" smtClean="0"/>
              <a:t>fter</a:t>
            </a:r>
            <a:r>
              <a:rPr lang="en-US" sz="2400" dirty="0" smtClean="0"/>
              <a:t> </a:t>
            </a:r>
            <a:r>
              <a:rPr lang="en-US" sz="2400" dirty="0"/>
              <a:t>the school run, </a:t>
            </a:r>
            <a:r>
              <a:rPr lang="pl-PL" sz="2400" dirty="0" err="1" smtClean="0"/>
              <a:t>she</a:t>
            </a:r>
            <a:r>
              <a:rPr lang="pl-PL" sz="2400" dirty="0" smtClean="0"/>
              <a:t> and </a:t>
            </a:r>
            <a:r>
              <a:rPr lang="pl-PL" sz="2400" dirty="0" err="1" smtClean="0"/>
              <a:t>Princess</a:t>
            </a:r>
            <a:r>
              <a:rPr lang="pl-PL" sz="2400" dirty="0" smtClean="0"/>
              <a:t> Charlotte </a:t>
            </a:r>
            <a:r>
              <a:rPr lang="en-US" sz="2400" dirty="0" smtClean="0"/>
              <a:t>come </a:t>
            </a:r>
            <a:r>
              <a:rPr lang="en-US" sz="2400" dirty="0"/>
              <a:t>home and </a:t>
            </a:r>
            <a:r>
              <a:rPr lang="pl-PL" sz="2400" dirty="0" smtClean="0"/>
              <a:t> </a:t>
            </a:r>
            <a:r>
              <a:rPr lang="en-US" sz="2400" dirty="0" smtClean="0"/>
              <a:t> </a:t>
            </a:r>
            <a:r>
              <a:rPr lang="pl-PL" sz="2400" dirty="0" smtClean="0"/>
              <a:t>the </a:t>
            </a:r>
            <a:r>
              <a:rPr lang="pl-PL" sz="2400" dirty="0" err="1" smtClean="0"/>
              <a:t>nanny</a:t>
            </a:r>
            <a:r>
              <a:rPr lang="pl-PL" sz="2400" dirty="0" smtClean="0"/>
              <a:t> </a:t>
            </a:r>
            <a:r>
              <a:rPr lang="en-US" sz="2400" dirty="0" smtClean="0"/>
              <a:t>do</a:t>
            </a:r>
            <a:r>
              <a:rPr lang="pl-PL" sz="2400" dirty="0" smtClean="0"/>
              <a:t>es</a:t>
            </a:r>
            <a:r>
              <a:rPr lang="pl-PL" sz="2400" dirty="0"/>
              <a:t> </a:t>
            </a:r>
            <a:r>
              <a:rPr lang="pl-PL" sz="2400" dirty="0" err="1" smtClean="0"/>
              <a:t>her</a:t>
            </a:r>
            <a:r>
              <a:rPr lang="en-US" sz="2400" dirty="0" smtClean="0"/>
              <a:t> </a:t>
            </a:r>
            <a:r>
              <a:rPr lang="en-US" sz="2400" dirty="0"/>
              <a:t>nanny </a:t>
            </a:r>
            <a:r>
              <a:rPr lang="en-US" sz="2400" dirty="0" smtClean="0"/>
              <a:t>chores</a:t>
            </a:r>
            <a:r>
              <a:rPr lang="pl-PL" sz="2400" dirty="0" smtClean="0"/>
              <a:t>, l</a:t>
            </a:r>
            <a:r>
              <a:rPr lang="en-US" sz="2400" dirty="0" err="1" smtClean="0"/>
              <a:t>ater</a:t>
            </a:r>
            <a:r>
              <a:rPr lang="en-US" sz="2400" dirty="0" smtClean="0"/>
              <a:t> </a:t>
            </a:r>
            <a:r>
              <a:rPr lang="pl-PL" sz="2400" dirty="0" err="1" smtClean="0"/>
              <a:t>she</a:t>
            </a:r>
            <a:r>
              <a:rPr lang="en-US" sz="2400" dirty="0" smtClean="0"/>
              <a:t> collect</a:t>
            </a:r>
            <a:r>
              <a:rPr lang="pl-PL" sz="2400" dirty="0" smtClean="0"/>
              <a:t>s</a:t>
            </a:r>
            <a:r>
              <a:rPr lang="en-US" sz="2400" dirty="0" smtClean="0"/>
              <a:t> </a:t>
            </a:r>
            <a:r>
              <a:rPr lang="en-US" sz="2400" dirty="0"/>
              <a:t>the little boy from school and </a:t>
            </a:r>
            <a:r>
              <a:rPr lang="pl-PL" sz="2400" dirty="0" err="1" smtClean="0"/>
              <a:t>they</a:t>
            </a:r>
            <a:r>
              <a:rPr lang="en-US" sz="2400" dirty="0" smtClean="0"/>
              <a:t> </a:t>
            </a:r>
            <a:r>
              <a:rPr lang="en-US" sz="2400" dirty="0"/>
              <a:t>do homework. In the evening the kids have dinner, get in the bath and have some wind-down time. Normally </a:t>
            </a:r>
            <a:r>
              <a:rPr lang="pl-PL" sz="2400" dirty="0" err="1" smtClean="0"/>
              <a:t>she</a:t>
            </a:r>
            <a:r>
              <a:rPr lang="pl-PL" sz="2400" dirty="0" smtClean="0"/>
              <a:t> </a:t>
            </a:r>
            <a:r>
              <a:rPr lang="en-US" sz="2400" dirty="0" smtClean="0"/>
              <a:t>leave</a:t>
            </a:r>
            <a:r>
              <a:rPr lang="pl-PL" sz="2400" dirty="0" smtClean="0"/>
              <a:t>s </a:t>
            </a:r>
            <a:r>
              <a:rPr lang="en-US" sz="2400" dirty="0" smtClean="0"/>
              <a:t>at</a:t>
            </a:r>
            <a:r>
              <a:rPr lang="en-US" sz="2400" b="1" dirty="0" smtClean="0"/>
              <a:t> </a:t>
            </a:r>
            <a:r>
              <a:rPr lang="en-US" sz="2400" b="1" dirty="0"/>
              <a:t>6.45pm </a:t>
            </a:r>
            <a:r>
              <a:rPr lang="en-US" sz="2400" dirty="0"/>
              <a:t>they’re both in PJs, bottles done, ready for the parents to put them to bed.</a:t>
            </a:r>
            <a:endParaRPr lang="pl-PL" sz="2400" dirty="0" smtClean="0"/>
          </a:p>
          <a:p>
            <a:r>
              <a:rPr lang="pl-PL" sz="2400" dirty="0" smtClean="0"/>
              <a:t>Maria </a:t>
            </a:r>
            <a:r>
              <a:rPr lang="pl-PL" sz="2400" dirty="0" err="1" smtClean="0"/>
              <a:t>Borrallo</a:t>
            </a:r>
            <a:r>
              <a:rPr lang="pl-PL" sz="2400" dirty="0" smtClean="0"/>
              <a:t> </a:t>
            </a:r>
            <a:r>
              <a:rPr lang="pl-PL" sz="2400" dirty="0" err="1" smtClean="0"/>
              <a:t>says</a:t>
            </a:r>
            <a:r>
              <a:rPr lang="pl-PL" sz="2400" dirty="0" smtClean="0"/>
              <a:t> </a:t>
            </a:r>
            <a:r>
              <a:rPr lang="pl-PL" sz="2400" dirty="0" err="1" smtClean="0"/>
              <a:t>that</a:t>
            </a:r>
            <a:r>
              <a:rPr lang="pl-PL" sz="2400" dirty="0" smtClean="0"/>
              <a:t>: „</a:t>
            </a:r>
            <a:r>
              <a:rPr lang="en-US" sz="2400" dirty="0" smtClean="0"/>
              <a:t>At </a:t>
            </a:r>
            <a:r>
              <a:rPr lang="en-US" sz="2400" dirty="0"/>
              <a:t>the end of the day I feel tired, but rewarded. I love coming to work knowing that I will smile and laugh and be happy – that’s a rare find</a:t>
            </a:r>
            <a:r>
              <a:rPr lang="en-US" sz="2400" dirty="0" smtClean="0"/>
              <a:t>.</a:t>
            </a:r>
            <a:r>
              <a:rPr lang="pl-PL" sz="2400" dirty="0" smtClean="0"/>
              <a:t>”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30723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503999" y="255292"/>
            <a:ext cx="9071640" cy="1354217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 dirty="0" err="1" smtClean="0"/>
              <a:t>Education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a </a:t>
            </a:r>
            <a:r>
              <a:rPr lang="pl-PL" dirty="0" err="1" smtClean="0"/>
              <a:t>tradition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647823" y="1187549"/>
            <a:ext cx="9000175" cy="3920851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pl-PL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pl-PL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9pPr>
          </a:lstStyle>
          <a:p>
            <a:pPr lvl="0"/>
            <a:r>
              <a:rPr lang="pl-PL" sz="2400" dirty="0" err="1"/>
              <a:t>Education</a:t>
            </a:r>
            <a:r>
              <a:rPr lang="pl-PL" sz="2400" dirty="0"/>
              <a:t> </a:t>
            </a:r>
            <a:r>
              <a:rPr lang="pl-PL" sz="2400" dirty="0" smtClean="0"/>
              <a:t>of the </a:t>
            </a:r>
            <a:r>
              <a:rPr lang="pl-PL" sz="2400" b="1" dirty="0" err="1" smtClean="0"/>
              <a:t>royal</a:t>
            </a:r>
            <a:r>
              <a:rPr lang="pl-PL" sz="2400" b="1" dirty="0" smtClean="0"/>
              <a:t> </a:t>
            </a:r>
            <a:r>
              <a:rPr lang="pl-PL" sz="2400" b="1" dirty="0"/>
              <a:t>baby </a:t>
            </a:r>
            <a:r>
              <a:rPr lang="pl-PL" sz="2400" dirty="0" err="1" smtClean="0"/>
              <a:t>is</a:t>
            </a:r>
            <a:r>
              <a:rPr lang="pl-PL" sz="2400" dirty="0" smtClean="0"/>
              <a:t> </a:t>
            </a:r>
            <a:r>
              <a:rPr lang="pl-PL" sz="2400" dirty="0" err="1" smtClean="0"/>
              <a:t>probably</a:t>
            </a:r>
            <a:r>
              <a:rPr lang="pl-PL" sz="2400" dirty="0" smtClean="0"/>
              <a:t> not </a:t>
            </a:r>
            <a:r>
              <a:rPr lang="pl-PL" sz="2400" dirty="0"/>
              <a:t>a </a:t>
            </a:r>
            <a:r>
              <a:rPr lang="pl-PL" sz="2400" dirty="0" err="1"/>
              <a:t>simple</a:t>
            </a:r>
            <a:r>
              <a:rPr lang="pl-PL" sz="2400" dirty="0"/>
              <a:t> </a:t>
            </a:r>
            <a:r>
              <a:rPr lang="pl-PL" sz="2400" dirty="0" err="1" smtClean="0"/>
              <a:t>matter</a:t>
            </a:r>
            <a:r>
              <a:rPr lang="pl-PL" sz="2400" dirty="0" smtClean="0"/>
              <a:t>. </a:t>
            </a:r>
            <a:r>
              <a:rPr lang="pl-PL" sz="2400" dirty="0"/>
              <a:t>... </a:t>
            </a:r>
            <a:r>
              <a:rPr lang="pl-PL" sz="2400" dirty="0" err="1"/>
              <a:t>C</a:t>
            </a:r>
            <a:r>
              <a:rPr lang="pl-PL" sz="2400" dirty="0" err="1" smtClean="0"/>
              <a:t>ourtly</a:t>
            </a:r>
            <a:r>
              <a:rPr lang="pl-PL" sz="2400" dirty="0" smtClean="0"/>
              <a:t> </a:t>
            </a:r>
            <a:r>
              <a:rPr lang="pl-PL" sz="2400" dirty="0" err="1"/>
              <a:t>etiquette</a:t>
            </a:r>
            <a:r>
              <a:rPr lang="pl-PL" sz="2400" dirty="0"/>
              <a:t>, media, </a:t>
            </a:r>
            <a:r>
              <a:rPr lang="pl-PL" sz="2400" dirty="0" smtClean="0"/>
              <a:t>the </a:t>
            </a:r>
            <a:r>
              <a:rPr lang="pl-PL" sz="2400" dirty="0" err="1" smtClean="0"/>
              <a:t>future</a:t>
            </a:r>
            <a:r>
              <a:rPr lang="pl-PL" sz="2400" dirty="0" smtClean="0"/>
              <a:t> </a:t>
            </a:r>
            <a:r>
              <a:rPr lang="pl-PL" sz="2400" dirty="0" err="1" smtClean="0"/>
              <a:t>heir</a:t>
            </a:r>
            <a:r>
              <a:rPr lang="pl-PL" sz="2400" dirty="0" smtClean="0"/>
              <a:t> to the </a:t>
            </a:r>
            <a:r>
              <a:rPr lang="pl-PL" sz="2400" dirty="0" err="1" smtClean="0"/>
              <a:t>throne</a:t>
            </a:r>
            <a:r>
              <a:rPr lang="pl-PL" sz="2400" dirty="0" smtClean="0"/>
              <a:t>. </a:t>
            </a:r>
            <a:r>
              <a:rPr lang="pl-PL" sz="2400" dirty="0"/>
              <a:t>The </a:t>
            </a:r>
            <a:r>
              <a:rPr lang="pl-PL" sz="2400" dirty="0" err="1"/>
              <a:t>child</a:t>
            </a:r>
            <a:r>
              <a:rPr lang="pl-PL" sz="2400" dirty="0"/>
              <a:t> </a:t>
            </a:r>
            <a:r>
              <a:rPr lang="pl-PL" sz="2400" dirty="0" err="1" smtClean="0"/>
              <a:t>is</a:t>
            </a:r>
            <a:r>
              <a:rPr lang="pl-PL" sz="2400" smtClean="0"/>
              <a:t> in </a:t>
            </a:r>
            <a:r>
              <a:rPr lang="pl-PL" sz="2400" dirty="0" smtClean="0"/>
              <a:t>the public </a:t>
            </a:r>
            <a:r>
              <a:rPr lang="pl-PL" sz="2400" dirty="0" err="1" smtClean="0"/>
              <a:t>eye</a:t>
            </a:r>
            <a:r>
              <a:rPr lang="pl-PL" sz="2400" dirty="0" smtClean="0"/>
              <a:t>.</a:t>
            </a:r>
          </a:p>
          <a:p>
            <a:pPr lvl="0"/>
            <a:r>
              <a:rPr lang="pl-PL" sz="2400" dirty="0"/>
              <a:t>On 6th January 2016 Prince George </a:t>
            </a:r>
            <a:r>
              <a:rPr lang="pl-PL" sz="2400" dirty="0" err="1"/>
              <a:t>started</a:t>
            </a:r>
            <a:r>
              <a:rPr lang="pl-PL" sz="2400" dirty="0"/>
              <a:t> </a:t>
            </a:r>
            <a:r>
              <a:rPr lang="pl-PL" sz="2400" dirty="0" err="1"/>
              <a:t>at</a:t>
            </a:r>
            <a:r>
              <a:rPr lang="pl-PL" sz="2400" dirty="0"/>
              <a:t> the </a:t>
            </a:r>
            <a:r>
              <a:rPr lang="pl-PL" sz="2400" dirty="0" err="1"/>
              <a:t>Westacre</a:t>
            </a:r>
            <a:r>
              <a:rPr lang="pl-PL" sz="2400" dirty="0"/>
              <a:t> Montessori  </a:t>
            </a:r>
            <a:r>
              <a:rPr lang="pl-PL" sz="2400" dirty="0" err="1" smtClean="0"/>
              <a:t>Nursery</a:t>
            </a:r>
            <a:r>
              <a:rPr lang="pl-PL" sz="2400" dirty="0" smtClean="0"/>
              <a:t> School in Norfolk, the </a:t>
            </a:r>
            <a:r>
              <a:rPr lang="pl-PL" sz="2400" dirty="0" err="1" smtClean="0"/>
              <a:t>school</a:t>
            </a:r>
            <a:r>
              <a:rPr lang="pl-PL" sz="2400" dirty="0" smtClean="0"/>
              <a:t>, </a:t>
            </a:r>
            <a:r>
              <a:rPr lang="pl-PL" sz="2400" dirty="0" err="1" smtClean="0"/>
              <a:t>which</a:t>
            </a:r>
            <a:r>
              <a:rPr lang="pl-PL" sz="2400" dirty="0" smtClean="0"/>
              <a:t> </a:t>
            </a:r>
            <a:r>
              <a:rPr lang="pl-PL" sz="2400" dirty="0" err="1" smtClean="0"/>
              <a:t>his</a:t>
            </a:r>
            <a:r>
              <a:rPr lang="pl-PL" sz="2400" dirty="0" smtClean="0"/>
              <a:t> </a:t>
            </a:r>
            <a:r>
              <a:rPr lang="pl-PL" sz="2400" dirty="0" err="1" smtClean="0"/>
              <a:t>father</a:t>
            </a:r>
            <a:r>
              <a:rPr lang="pl-PL" sz="2400" dirty="0" smtClean="0"/>
              <a:t> William and </a:t>
            </a:r>
            <a:r>
              <a:rPr lang="pl-PL" sz="2400" dirty="0" err="1" smtClean="0"/>
              <a:t>grandfather</a:t>
            </a:r>
            <a:r>
              <a:rPr lang="pl-PL" sz="2400" dirty="0" smtClean="0"/>
              <a:t> Charles </a:t>
            </a:r>
            <a:r>
              <a:rPr lang="pl-PL" sz="2400" dirty="0" err="1" smtClean="0"/>
              <a:t>attended</a:t>
            </a:r>
            <a:r>
              <a:rPr lang="pl-PL" sz="2400" dirty="0" smtClean="0"/>
              <a:t>.</a:t>
            </a:r>
          </a:p>
          <a:p>
            <a:pPr lvl="0"/>
            <a:r>
              <a:rPr lang="en-US" sz="2400" dirty="0" smtClean="0"/>
              <a:t>The </a:t>
            </a:r>
            <a:r>
              <a:rPr lang="en-US" sz="2400" dirty="0"/>
              <a:t>Montessori method of nursery education, invented by the Italian Maria Montessori, places an emphasis on </a:t>
            </a:r>
            <a:r>
              <a:rPr lang="en-US" sz="2400" b="1" dirty="0"/>
              <a:t>independence, freedom and social development. </a:t>
            </a:r>
            <a:r>
              <a:rPr lang="pl-PL" sz="2400" b="1" dirty="0" err="1" smtClean="0"/>
              <a:t>Children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learn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here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through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play</a:t>
            </a:r>
            <a:r>
              <a:rPr lang="pl-PL" sz="2400" b="1" dirty="0" smtClean="0"/>
              <a:t> and </a:t>
            </a:r>
            <a:r>
              <a:rPr lang="pl-PL" sz="2400" b="1" dirty="0" err="1" smtClean="0"/>
              <a:t>discovery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rather</a:t>
            </a:r>
            <a:r>
              <a:rPr lang="pl-PL" sz="2400" b="1" dirty="0" smtClean="0"/>
              <a:t> </a:t>
            </a:r>
            <a:r>
              <a:rPr lang="pl-PL" sz="2400" b="1" dirty="0" err="1" smtClean="0"/>
              <a:t>than</a:t>
            </a:r>
            <a:r>
              <a:rPr lang="pl-PL" sz="2400" b="1" dirty="0" smtClean="0"/>
              <a:t> by </a:t>
            </a:r>
            <a:r>
              <a:rPr lang="pl-PL" sz="2400" b="1" dirty="0" err="1" smtClean="0"/>
              <a:t>instruction</a:t>
            </a:r>
            <a:r>
              <a:rPr lang="pl-PL" sz="2400" b="1" dirty="0" smtClean="0"/>
              <a:t>.</a:t>
            </a:r>
            <a:endParaRPr lang="pl-PL" sz="2400" b="1" dirty="0"/>
          </a:p>
          <a:p>
            <a:pPr lvl="0"/>
            <a:endParaRPr lang="pl-PL" sz="28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lum bright="5000" contrast="10000"/>
            <a:alphaModFix/>
          </a:blip>
          <a:srcRect/>
          <a:stretch>
            <a:fillRect/>
          </a:stretch>
        </p:blipFill>
        <p:spPr>
          <a:xfrm>
            <a:off x="3024089" y="5292005"/>
            <a:ext cx="4176463" cy="2143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5112320" y="179437"/>
            <a:ext cx="3671624" cy="1368152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pl-PL" dirty="0" err="1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pl-PL" dirty="0" err="1" smtClean="0">
                <a:solidFill>
                  <a:schemeClr val="accent1">
                    <a:lumMod val="75000"/>
                  </a:schemeClr>
                </a:solidFill>
              </a:rPr>
              <a:t>oyal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 Family </a:t>
            </a:r>
            <a:r>
              <a:rPr lang="pl-PL" dirty="0" err="1" smtClean="0">
                <a:solidFill>
                  <a:schemeClr val="accent1">
                    <a:lumMod val="75000"/>
                  </a:schemeClr>
                </a:solidFill>
              </a:rPr>
              <a:t>holidays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>
          <a:xfrm>
            <a:off x="76533" y="3203774"/>
            <a:ext cx="5971891" cy="4752527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pl-PL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pl-PL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9pPr>
          </a:lstStyle>
          <a:p>
            <a:pPr lvl="0"/>
            <a:endParaRPr lang="pl-PL" sz="2400" b="1" dirty="0" smtClean="0"/>
          </a:p>
          <a:p>
            <a:pPr marL="108000" lvl="0" indent="0" algn="l">
              <a:buNone/>
            </a:pPr>
            <a:r>
              <a:rPr lang="pl-PL" sz="2800" b="1" dirty="0" smtClean="0"/>
              <a:t>In </a:t>
            </a:r>
            <a:r>
              <a:rPr lang="pl-PL" sz="2800" b="1" dirty="0"/>
              <a:t>March 2016, </a:t>
            </a:r>
            <a:r>
              <a:rPr lang="pl-PL" sz="2800" b="1" dirty="0" smtClean="0"/>
              <a:t>the </a:t>
            </a:r>
            <a:r>
              <a:rPr lang="pl-PL" sz="2800" b="1" dirty="0" err="1"/>
              <a:t>Duke</a:t>
            </a:r>
            <a:r>
              <a:rPr lang="pl-PL" sz="2800" b="1" dirty="0"/>
              <a:t> and </a:t>
            </a:r>
            <a:r>
              <a:rPr lang="pl-PL" sz="2800" b="1" dirty="0" smtClean="0"/>
              <a:t>the Duchess </a:t>
            </a:r>
            <a:r>
              <a:rPr lang="pl-PL" sz="2800" b="1" dirty="0"/>
              <a:t>of Cambridge </a:t>
            </a:r>
            <a:r>
              <a:rPr lang="pl-PL" sz="2800" b="1" dirty="0" err="1"/>
              <a:t>took</a:t>
            </a:r>
            <a:r>
              <a:rPr lang="pl-PL" sz="2800" b="1" dirty="0"/>
              <a:t> Prince George and </a:t>
            </a:r>
            <a:r>
              <a:rPr lang="pl-PL" sz="2800" b="1" dirty="0" err="1"/>
              <a:t>Princess</a:t>
            </a:r>
            <a:r>
              <a:rPr lang="pl-PL" sz="2800" b="1" dirty="0"/>
              <a:t> Charlotte to the French </a:t>
            </a:r>
            <a:r>
              <a:rPr lang="pl-PL" sz="2800" b="1" dirty="0" err="1"/>
              <a:t>Alps</a:t>
            </a:r>
            <a:r>
              <a:rPr lang="pl-PL" sz="2800" b="1" dirty="0"/>
              <a:t> - </a:t>
            </a:r>
            <a:r>
              <a:rPr lang="pl-PL" sz="2800" b="1" dirty="0" err="1"/>
              <a:t>their</a:t>
            </a:r>
            <a:r>
              <a:rPr lang="pl-PL" sz="2800" b="1" dirty="0"/>
              <a:t> </a:t>
            </a:r>
            <a:r>
              <a:rPr lang="pl-PL" sz="2800" b="1" dirty="0" err="1"/>
              <a:t>first</a:t>
            </a:r>
            <a:r>
              <a:rPr lang="pl-PL" sz="2800" b="1" dirty="0"/>
              <a:t> </a:t>
            </a:r>
            <a:r>
              <a:rPr lang="pl-PL" sz="2800" b="1" dirty="0" err="1"/>
              <a:t>holiday</a:t>
            </a:r>
            <a:r>
              <a:rPr lang="pl-PL" sz="2800" b="1" dirty="0"/>
              <a:t> as a </a:t>
            </a:r>
            <a:r>
              <a:rPr lang="pl-PL" sz="2800" b="1" dirty="0" smtClean="0"/>
              <a:t>family. </a:t>
            </a:r>
            <a:r>
              <a:rPr lang="pl-PL" sz="2800" b="1" dirty="0"/>
              <a:t>It was the </a:t>
            </a:r>
            <a:r>
              <a:rPr lang="pl-PL" sz="2800" b="1" dirty="0" err="1"/>
              <a:t>first</a:t>
            </a:r>
            <a:r>
              <a:rPr lang="pl-PL" sz="2800" b="1" dirty="0"/>
              <a:t> </a:t>
            </a:r>
            <a:r>
              <a:rPr lang="pl-PL" sz="2800" b="1" dirty="0" err="1" smtClean="0"/>
              <a:t>time</a:t>
            </a:r>
            <a:r>
              <a:rPr lang="pl-PL" sz="2800" b="1" dirty="0"/>
              <a:t> </a:t>
            </a:r>
            <a:r>
              <a:rPr lang="pl-PL" sz="2800" b="1" dirty="0" smtClean="0"/>
              <a:t>the </a:t>
            </a:r>
            <a:r>
              <a:rPr lang="pl-PL" sz="2800" b="1" dirty="0" err="1"/>
              <a:t>children</a:t>
            </a:r>
            <a:r>
              <a:rPr lang="pl-PL" sz="2800" b="1" dirty="0"/>
              <a:t> </a:t>
            </a:r>
            <a:r>
              <a:rPr lang="pl-PL" sz="2800" b="1" dirty="0" err="1"/>
              <a:t>had</a:t>
            </a:r>
            <a:r>
              <a:rPr lang="pl-PL" sz="2800" b="1" dirty="0"/>
              <a:t> </a:t>
            </a:r>
            <a:r>
              <a:rPr lang="pl-PL" sz="2800" b="1" dirty="0" err="1"/>
              <a:t>played</a:t>
            </a:r>
            <a:r>
              <a:rPr lang="pl-PL" sz="2800" b="1" dirty="0"/>
              <a:t> in the </a:t>
            </a:r>
            <a:r>
              <a:rPr lang="pl-PL" sz="2800" b="1" dirty="0" err="1"/>
              <a:t>snow</a:t>
            </a:r>
            <a:r>
              <a:rPr lang="pl-PL" sz="2800" b="1" dirty="0"/>
              <a:t>, and </a:t>
            </a:r>
            <a:r>
              <a:rPr lang="pl-PL" sz="2800" b="1" dirty="0" err="1" smtClean="0"/>
              <a:t>it</a:t>
            </a:r>
            <a:r>
              <a:rPr lang="pl-PL" sz="2800" b="1" dirty="0" smtClean="0"/>
              <a:t> was </a:t>
            </a:r>
            <a:r>
              <a:rPr lang="pl-PL" sz="2800" b="1" dirty="0"/>
              <a:t>a </a:t>
            </a:r>
            <a:r>
              <a:rPr lang="pl-PL" sz="2800" b="1" dirty="0" err="1"/>
              <a:t>very</a:t>
            </a:r>
            <a:r>
              <a:rPr lang="pl-PL" sz="2800" b="1" dirty="0"/>
              <a:t> </a:t>
            </a:r>
            <a:r>
              <a:rPr lang="pl-PL" sz="2800" b="1" dirty="0" err="1"/>
              <a:t>special</a:t>
            </a:r>
            <a:r>
              <a:rPr lang="pl-PL" sz="2800" b="1" dirty="0"/>
              <a:t> </a:t>
            </a:r>
            <a:r>
              <a:rPr lang="pl-PL" sz="2800" b="1" dirty="0" err="1" smtClean="0"/>
              <a:t>time</a:t>
            </a:r>
            <a:r>
              <a:rPr lang="pl-PL" sz="2800" b="1" dirty="0" smtClean="0"/>
              <a:t> for </a:t>
            </a:r>
            <a:r>
              <a:rPr lang="pl-PL" sz="2800" b="1" dirty="0" err="1" smtClean="0"/>
              <a:t>them</a:t>
            </a:r>
            <a:r>
              <a:rPr lang="pl-PL" sz="2800" b="1" dirty="0"/>
              <a:t>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424" y="2483694"/>
            <a:ext cx="4032201" cy="3416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785253" cy="35638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935856" y="161434"/>
            <a:ext cx="6264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pl-PL" sz="3200" b="1" dirty="0" err="1" smtClean="0">
                <a:solidFill>
                  <a:schemeClr val="accent1">
                    <a:lumMod val="75000"/>
                  </a:schemeClr>
                </a:solidFill>
              </a:rPr>
              <a:t>first</a:t>
            </a:r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3200" b="1" dirty="0" err="1" smtClean="0">
                <a:solidFill>
                  <a:schemeClr val="accent1">
                    <a:lumMod val="75000"/>
                  </a:schemeClr>
                </a:solidFill>
              </a:rPr>
              <a:t>Royal</a:t>
            </a:r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</a:rPr>
              <a:t> Canada tour </a:t>
            </a:r>
          </a:p>
          <a:p>
            <a:pPr algn="ctr"/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</a:rPr>
              <a:t>in </a:t>
            </a:r>
            <a:r>
              <a:rPr lang="pl-PL" sz="3200" b="1" dirty="0" err="1" smtClean="0">
                <a:solidFill>
                  <a:schemeClr val="accent1">
                    <a:lumMod val="75000"/>
                  </a:schemeClr>
                </a:solidFill>
              </a:rPr>
              <a:t>September</a:t>
            </a:r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</a:rPr>
              <a:t> 2016 </a:t>
            </a:r>
            <a:endParaRPr lang="pl-PL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" y="1331565"/>
            <a:ext cx="64084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err="1" smtClean="0"/>
              <a:t>Typical</a:t>
            </a:r>
            <a:r>
              <a:rPr lang="pl-PL" sz="2400" dirty="0" smtClean="0"/>
              <a:t> for the </a:t>
            </a:r>
            <a:r>
              <a:rPr lang="pl-PL" sz="2400" dirty="0" err="1" smtClean="0"/>
              <a:t>young</a:t>
            </a:r>
            <a:r>
              <a:rPr lang="pl-PL" sz="2400" dirty="0" smtClean="0"/>
              <a:t> </a:t>
            </a:r>
            <a:r>
              <a:rPr lang="pl-PL" sz="2400" dirty="0" err="1" smtClean="0"/>
              <a:t>couple</a:t>
            </a:r>
            <a:r>
              <a:rPr lang="pl-PL" sz="2400" dirty="0" smtClean="0"/>
              <a:t> with </a:t>
            </a:r>
            <a:r>
              <a:rPr lang="pl-PL" sz="2400" dirty="0" err="1" smtClean="0"/>
              <a:t>children</a:t>
            </a:r>
            <a:r>
              <a:rPr lang="pl-PL" sz="2400" dirty="0" smtClean="0"/>
              <a:t>, </a:t>
            </a:r>
            <a:r>
              <a:rPr lang="pl-PL" sz="2400" dirty="0" err="1" smtClean="0"/>
              <a:t>Kate</a:t>
            </a:r>
            <a:r>
              <a:rPr lang="pl-PL" sz="2400" dirty="0" smtClean="0"/>
              <a:t> and William </a:t>
            </a:r>
            <a:r>
              <a:rPr lang="pl-PL" sz="2400" dirty="0" err="1" smtClean="0"/>
              <a:t>attended</a:t>
            </a:r>
            <a:r>
              <a:rPr lang="pl-PL" sz="2400" dirty="0" smtClean="0"/>
              <a:t> the </a:t>
            </a:r>
            <a:r>
              <a:rPr lang="pl-PL" sz="2400" dirty="0" err="1" smtClean="0"/>
              <a:t>children’s</a:t>
            </a:r>
            <a:r>
              <a:rPr lang="pl-PL" sz="2400" dirty="0" smtClean="0"/>
              <a:t> party for </a:t>
            </a:r>
            <a:r>
              <a:rPr lang="pl-PL" sz="2400" dirty="0" err="1" smtClean="0"/>
              <a:t>military</a:t>
            </a:r>
            <a:r>
              <a:rPr lang="pl-PL" sz="2400" dirty="0" smtClean="0"/>
              <a:t> </a:t>
            </a:r>
            <a:r>
              <a:rPr lang="pl-PL" sz="2400" dirty="0" err="1" smtClean="0"/>
              <a:t>families</a:t>
            </a:r>
            <a:r>
              <a:rPr lang="pl-PL" sz="2400" dirty="0" smtClean="0"/>
              <a:t> in Victoria.</a:t>
            </a:r>
          </a:p>
          <a:p>
            <a:r>
              <a:rPr lang="pl-PL" sz="2400" dirty="0" err="1" smtClean="0"/>
              <a:t>Interestingly</a:t>
            </a:r>
            <a:r>
              <a:rPr lang="pl-PL" sz="2400" dirty="0" smtClean="0"/>
              <a:t>, </a:t>
            </a:r>
            <a:r>
              <a:rPr lang="en-US" sz="2400" dirty="0" smtClean="0"/>
              <a:t>George </a:t>
            </a:r>
            <a:r>
              <a:rPr lang="en-US" sz="2400" dirty="0"/>
              <a:t>was photographed happily blowing bubbles from a squirt gun</a:t>
            </a:r>
            <a:r>
              <a:rPr lang="en-US" sz="2400" dirty="0" smtClean="0"/>
              <a:t>, </a:t>
            </a:r>
            <a:r>
              <a:rPr lang="en-US" sz="2400" dirty="0"/>
              <a:t>while Charlotte made a beeline for a collection of </a:t>
            </a:r>
            <a:r>
              <a:rPr lang="en-US" sz="2400" dirty="0" err="1"/>
              <a:t>colourful</a:t>
            </a:r>
            <a:r>
              <a:rPr lang="en-US" sz="2400" dirty="0"/>
              <a:t> balloons. </a:t>
            </a:r>
            <a:endParaRPr lang="pl-PL" sz="2400" dirty="0" smtClean="0"/>
          </a:p>
          <a:p>
            <a:r>
              <a:rPr lang="en-US" sz="2400" dirty="0" smtClean="0"/>
              <a:t>As </a:t>
            </a:r>
            <a:r>
              <a:rPr lang="en-US" sz="2400" dirty="0"/>
              <a:t>she hugged the balloons she could be heard to utter her first words in public: </a:t>
            </a:r>
            <a:r>
              <a:rPr lang="en-US" sz="2400" b="1" dirty="0" smtClean="0"/>
              <a:t>'Pop</a:t>
            </a:r>
            <a:r>
              <a:rPr lang="pl-PL" sz="2400" b="1" dirty="0" smtClean="0"/>
              <a:t>’. </a:t>
            </a:r>
            <a:r>
              <a:rPr lang="pl-PL" sz="2400" b="1" dirty="0" smtClean="0">
                <a:sym typeface="Wingdings" panose="05000000000000000000" pitchFamily="2" charset="2"/>
              </a:rPr>
              <a:t></a:t>
            </a:r>
            <a:endParaRPr lang="pl-PL" sz="2400" b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213" y="0"/>
            <a:ext cx="3733119" cy="379055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92" y="4828455"/>
            <a:ext cx="3937967" cy="274656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410" y="4771477"/>
            <a:ext cx="5162104" cy="271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63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509102" y="107429"/>
            <a:ext cx="731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err="1" smtClean="0">
                <a:solidFill>
                  <a:schemeClr val="accent1">
                    <a:lumMod val="75000"/>
                  </a:schemeClr>
                </a:solidFill>
              </a:rPr>
              <a:t>Traditional</a:t>
            </a:r>
            <a:r>
              <a:rPr lang="pl-PL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3200" dirty="0" err="1" smtClean="0">
                <a:solidFill>
                  <a:schemeClr val="accent1">
                    <a:lumMod val="75000"/>
                  </a:schemeClr>
                </a:solidFill>
              </a:rPr>
              <a:t>clothes</a:t>
            </a:r>
            <a:r>
              <a:rPr lang="pl-PL" sz="3200" dirty="0" smtClean="0">
                <a:solidFill>
                  <a:schemeClr val="accent1">
                    <a:lumMod val="75000"/>
                  </a:schemeClr>
                </a:solidFill>
              </a:rPr>
              <a:t> of the </a:t>
            </a:r>
            <a:r>
              <a:rPr lang="pl-PL" sz="3200" dirty="0" err="1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pl-PL" sz="3200" dirty="0" err="1" smtClean="0">
                <a:solidFill>
                  <a:schemeClr val="accent1">
                    <a:lumMod val="75000"/>
                  </a:schemeClr>
                </a:solidFill>
              </a:rPr>
              <a:t>oyal</a:t>
            </a:r>
            <a:r>
              <a:rPr lang="pl-PL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3200" dirty="0" err="1" smtClean="0">
                <a:solidFill>
                  <a:schemeClr val="accent1">
                    <a:lumMod val="75000"/>
                  </a:schemeClr>
                </a:solidFill>
              </a:rPr>
              <a:t>children</a:t>
            </a:r>
            <a:endParaRPr lang="pl-PL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87785" y="971525"/>
            <a:ext cx="5184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err="1" smtClean="0"/>
              <a:t>Typical</a:t>
            </a:r>
            <a:r>
              <a:rPr lang="pl-PL" sz="2400" dirty="0" smtClean="0"/>
              <a:t> </a:t>
            </a:r>
            <a:r>
              <a:rPr lang="pl-PL" sz="2400" dirty="0" err="1" smtClean="0"/>
              <a:t>clothing</a:t>
            </a:r>
            <a:r>
              <a:rPr lang="pl-PL" sz="2400" dirty="0" smtClean="0"/>
              <a:t> for Prince George </a:t>
            </a:r>
            <a:r>
              <a:rPr lang="pl-PL" sz="2400" dirty="0" err="1" smtClean="0"/>
              <a:t>is</a:t>
            </a:r>
            <a:r>
              <a:rPr lang="pl-PL" sz="2400" dirty="0" smtClean="0"/>
              <a:t> </a:t>
            </a:r>
            <a:r>
              <a:rPr lang="en-US" sz="2400" b="1" dirty="0" smtClean="0"/>
              <a:t>in </a:t>
            </a:r>
            <a:r>
              <a:rPr lang="en-US" sz="2400" b="1" dirty="0"/>
              <a:t>knee-length light-blue socks, </a:t>
            </a:r>
            <a:r>
              <a:rPr lang="en-US" sz="2400" b="1" dirty="0" smtClean="0"/>
              <a:t>smart </a:t>
            </a:r>
            <a:r>
              <a:rPr lang="en-US" sz="2400" b="1" dirty="0"/>
              <a:t>black shoes and a white and blue </a:t>
            </a:r>
            <a:r>
              <a:rPr lang="en-US" sz="2400" b="1" dirty="0" smtClean="0"/>
              <a:t>shirt</a:t>
            </a:r>
            <a:r>
              <a:rPr lang="pl-PL" sz="2400" b="1" dirty="0" smtClean="0"/>
              <a:t>.</a:t>
            </a:r>
            <a:endParaRPr lang="pl-PL" sz="2400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360" y="692204"/>
            <a:ext cx="4190547" cy="2688978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287785" y="2411685"/>
            <a:ext cx="48769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outfit had echoes of that worn by a five-year-old Prince Charles </a:t>
            </a:r>
            <a:endParaRPr lang="pl-PL" sz="2400" dirty="0" smtClean="0"/>
          </a:p>
          <a:p>
            <a:r>
              <a:rPr lang="en-US" sz="2400" dirty="0" smtClean="0"/>
              <a:t>- </a:t>
            </a:r>
            <a:r>
              <a:rPr lang="en-US" sz="2400" dirty="0"/>
              <a:t>including long socks and shorts - in a photograph taken with three-year-old sister Anne.</a:t>
            </a:r>
            <a:endParaRPr lang="pl-PL" sz="24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287786" y="4427909"/>
            <a:ext cx="46085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focus on continuity of dress is important to the "royal </a:t>
            </a:r>
            <a:r>
              <a:rPr lang="en-US" sz="2400" dirty="0" smtClean="0"/>
              <a:t>brand</a:t>
            </a:r>
            <a:r>
              <a:rPr lang="pl-PL" sz="2400" dirty="0" smtClean="0"/>
              <a:t>”, </a:t>
            </a:r>
            <a:r>
              <a:rPr lang="pl-PL" sz="2400" dirty="0" err="1" smtClean="0"/>
              <a:t>because</a:t>
            </a:r>
            <a:r>
              <a:rPr lang="pl-PL" sz="2400" dirty="0" smtClean="0"/>
              <a:t> </a:t>
            </a:r>
            <a:r>
              <a:rPr lang="en-US" sz="2400" b="1" dirty="0" smtClean="0"/>
              <a:t>the </a:t>
            </a:r>
            <a:r>
              <a:rPr lang="en-US" sz="2400" b="1" dirty="0"/>
              <a:t>pictures could have been taken in the 1920s, 1930s, in fact any decade up until the present day,</a:t>
            </a:r>
            <a:r>
              <a:rPr lang="en-US" sz="2400" dirty="0"/>
              <a:t>" </a:t>
            </a:r>
            <a:r>
              <a:rPr lang="en-US" sz="2400" dirty="0" smtClean="0"/>
              <a:t> says</a:t>
            </a:r>
            <a:r>
              <a:rPr lang="pl-PL" sz="2400" dirty="0"/>
              <a:t> </a:t>
            </a:r>
            <a:r>
              <a:rPr lang="pl-PL" sz="2400" dirty="0" smtClean="0"/>
              <a:t> public relations </a:t>
            </a:r>
            <a:r>
              <a:rPr lang="pl-PL" sz="2400" dirty="0" err="1" smtClean="0"/>
              <a:t>expert</a:t>
            </a:r>
            <a:r>
              <a:rPr lang="pl-PL" sz="2400" dirty="0" smtClean="0"/>
              <a:t>.</a:t>
            </a:r>
            <a:endParaRPr lang="pl-PL" sz="24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722" y="5652045"/>
            <a:ext cx="2975903" cy="190763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702" y="3606658"/>
            <a:ext cx="2035850" cy="261006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617" y="3246456"/>
            <a:ext cx="1625492" cy="252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52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503999" y="255292"/>
            <a:ext cx="9071640" cy="1354217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pl-PL" dirty="0"/>
              <a:t>Prince George and </a:t>
            </a:r>
            <a:r>
              <a:rPr lang="pl-PL" dirty="0" err="1"/>
              <a:t>Princess</a:t>
            </a:r>
            <a:r>
              <a:rPr lang="pl-PL" dirty="0"/>
              <a:t> Charlotte </a:t>
            </a:r>
            <a:r>
              <a:rPr lang="pl-PL" dirty="0" err="1" smtClean="0"/>
              <a:t>have</a:t>
            </a:r>
            <a:r>
              <a:rPr lang="pl-PL" dirty="0" smtClean="0"/>
              <a:t> </a:t>
            </a:r>
            <a:r>
              <a:rPr lang="pl-PL" dirty="0" err="1" smtClean="0"/>
              <a:t>got</a:t>
            </a:r>
            <a:r>
              <a:rPr lang="pl-PL" dirty="0" smtClean="0"/>
              <a:t> </a:t>
            </a:r>
            <a:r>
              <a:rPr lang="pl-PL" dirty="0"/>
              <a:t>a </a:t>
            </a:r>
            <a:r>
              <a:rPr lang="pl-PL" dirty="0" smtClean="0"/>
              <a:t>pet</a:t>
            </a:r>
            <a:r>
              <a:rPr lang="pl-PL" dirty="0"/>
              <a:t>.</a:t>
            </a:r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pl-PL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pl-PL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l-PL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l-PL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l-PL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9pPr>
          </a:lstStyle>
          <a:p>
            <a:pPr lvl="0"/>
            <a:r>
              <a:rPr lang="pl-PL" sz="2600" dirty="0"/>
              <a:t>Prince George and </a:t>
            </a:r>
            <a:r>
              <a:rPr lang="pl-PL" sz="2600" dirty="0" err="1"/>
              <a:t>Princess</a:t>
            </a:r>
            <a:r>
              <a:rPr lang="pl-PL" sz="2600" dirty="0"/>
              <a:t> Charlotte </a:t>
            </a:r>
            <a:r>
              <a:rPr lang="pl-PL" sz="2600" dirty="0" err="1" smtClean="0"/>
              <a:t>have</a:t>
            </a:r>
            <a:r>
              <a:rPr lang="pl-PL" sz="2600" dirty="0" smtClean="0"/>
              <a:t> </a:t>
            </a:r>
            <a:r>
              <a:rPr lang="pl-PL" sz="2600" dirty="0" err="1" smtClean="0"/>
              <a:t>got</a:t>
            </a:r>
            <a:r>
              <a:rPr lang="pl-PL" sz="2600" dirty="0" smtClean="0"/>
              <a:t> </a:t>
            </a:r>
            <a:r>
              <a:rPr lang="pl-PL" sz="2600" dirty="0" err="1"/>
              <a:t>her</a:t>
            </a:r>
            <a:r>
              <a:rPr lang="pl-PL" sz="2600" dirty="0"/>
              <a:t> </a:t>
            </a:r>
            <a:r>
              <a:rPr lang="pl-PL" sz="2600" dirty="0" err="1"/>
              <a:t>first</a:t>
            </a:r>
            <a:r>
              <a:rPr lang="pl-PL" sz="2600" dirty="0"/>
              <a:t> pet. </a:t>
            </a:r>
            <a:r>
              <a:rPr lang="pl-PL" sz="2600" dirty="0" err="1" smtClean="0"/>
              <a:t>You</a:t>
            </a:r>
            <a:r>
              <a:rPr lang="pl-PL" sz="2600" dirty="0" smtClean="0"/>
              <a:t> </a:t>
            </a:r>
            <a:r>
              <a:rPr lang="pl-PL" sz="2600" dirty="0" err="1" smtClean="0"/>
              <a:t>expect</a:t>
            </a:r>
            <a:r>
              <a:rPr lang="pl-PL" sz="2600" dirty="0" smtClean="0"/>
              <a:t> </a:t>
            </a:r>
            <a:r>
              <a:rPr lang="pl-PL" sz="2600" dirty="0"/>
              <a:t>a </a:t>
            </a:r>
            <a:r>
              <a:rPr lang="pl-PL" sz="2600" dirty="0" err="1"/>
              <a:t>cat</a:t>
            </a:r>
            <a:r>
              <a:rPr lang="pl-PL" sz="2600" dirty="0"/>
              <a:t> </a:t>
            </a:r>
            <a:r>
              <a:rPr lang="pl-PL" sz="2600" dirty="0" err="1"/>
              <a:t>or</a:t>
            </a:r>
            <a:r>
              <a:rPr lang="pl-PL" sz="2600" dirty="0"/>
              <a:t> dog</a:t>
            </a:r>
            <a:r>
              <a:rPr lang="pl-PL" sz="2600" dirty="0" smtClean="0"/>
              <a:t>? </a:t>
            </a:r>
            <a:r>
              <a:rPr lang="pl-PL" sz="2600" dirty="0" err="1" smtClean="0"/>
              <a:t>Nothing</a:t>
            </a:r>
            <a:r>
              <a:rPr lang="pl-PL" sz="2600" dirty="0" smtClean="0"/>
              <a:t> </a:t>
            </a:r>
            <a:r>
              <a:rPr lang="pl-PL" sz="2600" dirty="0"/>
              <a:t>of </a:t>
            </a:r>
            <a:r>
              <a:rPr lang="pl-PL" sz="2600" dirty="0" err="1"/>
              <a:t>that</a:t>
            </a:r>
            <a:r>
              <a:rPr lang="pl-PL" sz="2600" dirty="0"/>
              <a:t>!</a:t>
            </a:r>
          </a:p>
          <a:p>
            <a:pPr lvl="0"/>
            <a:r>
              <a:rPr lang="pl-PL" sz="2600" dirty="0" smtClean="0"/>
              <a:t>It </a:t>
            </a:r>
            <a:r>
              <a:rPr lang="pl-PL" sz="2600" dirty="0" err="1" smtClean="0"/>
              <a:t>is</a:t>
            </a:r>
            <a:r>
              <a:rPr lang="pl-PL" sz="2600" dirty="0" smtClean="0"/>
              <a:t> a </a:t>
            </a:r>
            <a:r>
              <a:rPr lang="pl-PL" sz="2600" dirty="0" err="1" smtClean="0"/>
              <a:t>hamster</a:t>
            </a:r>
            <a:r>
              <a:rPr lang="pl-PL" sz="2600" dirty="0" smtClean="0"/>
              <a:t>! And </a:t>
            </a:r>
            <a:r>
              <a:rPr lang="pl-PL" sz="2600" dirty="0" err="1" smtClean="0"/>
              <a:t>it</a:t>
            </a:r>
            <a:r>
              <a:rPr lang="pl-PL" sz="2600" dirty="0" smtClean="0"/>
              <a:t> </a:t>
            </a:r>
            <a:r>
              <a:rPr lang="pl-PL" sz="2600" dirty="0" err="1" smtClean="0"/>
              <a:t>has</a:t>
            </a:r>
            <a:r>
              <a:rPr lang="pl-PL" sz="2600" dirty="0" smtClean="0"/>
              <a:t> </a:t>
            </a:r>
            <a:r>
              <a:rPr lang="pl-PL" sz="2600" dirty="0" err="1" smtClean="0"/>
              <a:t>already</a:t>
            </a:r>
            <a:r>
              <a:rPr lang="pl-PL" sz="2600" dirty="0" smtClean="0"/>
              <a:t> a </a:t>
            </a:r>
            <a:r>
              <a:rPr lang="pl-PL" sz="2600" dirty="0" err="1" smtClean="0"/>
              <a:t>name</a:t>
            </a:r>
            <a:r>
              <a:rPr lang="pl-PL" sz="2600" dirty="0" smtClean="0"/>
              <a:t>-Marvin.</a:t>
            </a:r>
            <a:endParaRPr lang="pl-PL" sz="26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467379" y="3779837"/>
            <a:ext cx="4945355" cy="2586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myślni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540</Words>
  <Application>Microsoft Office PowerPoint</Application>
  <PresentationFormat>Niestandardowy</PresentationFormat>
  <Paragraphs>26</Paragraphs>
  <Slides>7</Slides>
  <Notes>4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Domyślnie</vt:lpstr>
      <vt:lpstr>How to bring up a Royal baby?</vt:lpstr>
      <vt:lpstr>Prezentacja programu PowerPoint</vt:lpstr>
      <vt:lpstr>Education is a tradition </vt:lpstr>
      <vt:lpstr> the Royal Family holidays </vt:lpstr>
      <vt:lpstr>Prezentacja programu PowerPoint</vt:lpstr>
      <vt:lpstr>Prezentacja programu PowerPoint</vt:lpstr>
      <vt:lpstr>Prince George and Princess Charlotte have got a pet.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bring up a Royal baby?</dc:title>
  <dc:creator>Krutki</dc:creator>
  <cp:lastModifiedBy>Krutki</cp:lastModifiedBy>
  <cp:revision>29</cp:revision>
  <dcterms:created xsi:type="dcterms:W3CDTF">2016-10-16T11:04:25Z</dcterms:created>
  <dcterms:modified xsi:type="dcterms:W3CDTF">2016-10-18T04:33:52Z</dcterms:modified>
</cp:coreProperties>
</file>