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DA51EF-8C21-4286-8FE1-2D0331EBE6C5}" type="datetimeFigureOut">
              <a:rPr lang="pl-PL" smtClean="0"/>
              <a:pPr/>
              <a:t>2016-10-17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D5F840-B3E3-4153-9BB8-BF2BDC647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4048" y="5733256"/>
            <a:ext cx="5847184" cy="809316"/>
          </a:xfrm>
        </p:spPr>
        <p:txBody>
          <a:bodyPr/>
          <a:lstStyle/>
          <a:p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6764288" cy="1470025"/>
          </a:xfrm>
        </p:spPr>
        <p:txBody>
          <a:bodyPr/>
          <a:lstStyle/>
          <a:p>
            <a:r>
              <a:rPr lang="pl-PL" dirty="0" err="1" smtClean="0"/>
              <a:t>Customs</a:t>
            </a:r>
            <a:r>
              <a:rPr lang="pl-PL" dirty="0" smtClean="0"/>
              <a:t> in </a:t>
            </a:r>
            <a:br>
              <a:rPr lang="pl-PL" dirty="0" smtClean="0"/>
            </a:br>
            <a:r>
              <a:rPr lang="pl-PL" dirty="0" smtClean="0"/>
              <a:t>the</a:t>
            </a:r>
            <a:br>
              <a:rPr lang="pl-PL" dirty="0" smtClean="0"/>
            </a:br>
            <a:r>
              <a:rPr lang="pl-PL" dirty="0" err="1" smtClean="0"/>
              <a:t>Royal</a:t>
            </a:r>
            <a:r>
              <a:rPr lang="pl-PL" dirty="0" smtClean="0"/>
              <a:t> Family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3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The Tower of London is one of the most famous places in the United Kingdom. It is also home to some of the most bizarre customs in the world.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3501008"/>
            <a:ext cx="8229600" cy="121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1340768"/>
            <a:ext cx="8229600" cy="4572000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Queen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only</a:t>
            </a:r>
            <a:r>
              <a:rPr lang="pl-PL" dirty="0" smtClean="0"/>
              <a:t> person in Britain with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birthdays</a:t>
            </a:r>
            <a:r>
              <a:rPr lang="pl-PL" dirty="0" smtClean="0"/>
              <a:t>. Her real </a:t>
            </a:r>
            <a:r>
              <a:rPr lang="pl-PL" dirty="0" err="1" smtClean="0"/>
              <a:t>birthday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on </a:t>
            </a:r>
            <a:r>
              <a:rPr lang="pl-PL" dirty="0" err="1" smtClean="0"/>
              <a:t>April</a:t>
            </a:r>
            <a:r>
              <a:rPr lang="pl-PL" dirty="0" smtClean="0"/>
              <a:t> 21st, but </a:t>
            </a:r>
            <a:r>
              <a:rPr lang="pl-PL" dirty="0" err="1" smtClean="0"/>
              <a:t>she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„</a:t>
            </a:r>
            <a:r>
              <a:rPr lang="pl-PL" dirty="0" err="1" smtClean="0"/>
              <a:t>official</a:t>
            </a:r>
            <a:r>
              <a:rPr lang="pl-PL" dirty="0" smtClean="0"/>
              <a:t>” </a:t>
            </a:r>
            <a:r>
              <a:rPr lang="pl-PL" dirty="0" err="1" smtClean="0"/>
              <a:t>birthday</a:t>
            </a:r>
            <a:r>
              <a:rPr lang="pl-PL" dirty="0" smtClean="0"/>
              <a:t>, </a:t>
            </a:r>
            <a:r>
              <a:rPr lang="pl-PL" dirty="0" err="1" smtClean="0"/>
              <a:t>too</a:t>
            </a:r>
            <a:r>
              <a:rPr lang="pl-PL" dirty="0" smtClean="0"/>
              <a:t>. </a:t>
            </a:r>
            <a:r>
              <a:rPr lang="pl-PL" dirty="0" err="1" smtClean="0"/>
              <a:t>That’s</a:t>
            </a:r>
            <a:r>
              <a:rPr lang="pl-PL" dirty="0" smtClean="0"/>
              <a:t> on the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Saturday</a:t>
            </a:r>
            <a:r>
              <a:rPr lang="pl-PL" dirty="0" smtClean="0"/>
              <a:t> in </a:t>
            </a:r>
            <a:r>
              <a:rPr lang="pl-PL" dirty="0" err="1" smtClean="0"/>
              <a:t>June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-10360"/>
            <a:ext cx="8229600" cy="1219200"/>
          </a:xfrm>
        </p:spPr>
        <p:txBody>
          <a:bodyPr/>
          <a:lstStyle/>
          <a:p>
            <a:r>
              <a:rPr lang="pl-PL" dirty="0" smtClean="0"/>
              <a:t>               </a:t>
            </a:r>
            <a:r>
              <a:rPr lang="pl-PL" dirty="0" err="1" smtClean="0"/>
              <a:t>Quenn’s</a:t>
            </a:r>
            <a:r>
              <a:rPr lang="pl-PL" dirty="0" smtClean="0"/>
              <a:t> </a:t>
            </a:r>
            <a:r>
              <a:rPr lang="pl-PL" dirty="0" err="1" smtClean="0"/>
              <a:t>birthdays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763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5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custom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old</a:t>
            </a:r>
            <a:r>
              <a:rPr lang="pl-PL" dirty="0" smtClean="0"/>
              <a:t>, but </a:t>
            </a:r>
            <a:r>
              <a:rPr lang="pl-PL" dirty="0" err="1" smtClean="0"/>
              <a:t>it’s</a:t>
            </a:r>
            <a:r>
              <a:rPr lang="pl-PL" dirty="0" smtClean="0"/>
              <a:t> for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old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. On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her</a:t>
            </a:r>
            <a:r>
              <a:rPr lang="pl-PL" dirty="0" smtClean="0"/>
              <a:t> one </a:t>
            </a:r>
            <a:r>
              <a:rPr lang="pl-PL" dirty="0" err="1" smtClean="0"/>
              <a:t>hundredth</a:t>
            </a:r>
            <a:r>
              <a:rPr lang="pl-PL" dirty="0" smtClean="0"/>
              <a:t> </a:t>
            </a:r>
            <a:r>
              <a:rPr lang="pl-PL" dirty="0" err="1" smtClean="0"/>
              <a:t>birthday</a:t>
            </a:r>
            <a:r>
              <a:rPr lang="pl-PL" dirty="0" smtClean="0"/>
              <a:t>, a British person </a:t>
            </a:r>
            <a:r>
              <a:rPr lang="pl-PL" dirty="0" err="1" smtClean="0"/>
              <a:t>gets</a:t>
            </a:r>
            <a:r>
              <a:rPr lang="pl-PL" dirty="0" smtClean="0"/>
              <a:t> a telegram from the </a:t>
            </a:r>
            <a:r>
              <a:rPr lang="pl-PL" dirty="0" err="1" smtClean="0"/>
              <a:t>Queen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The </a:t>
            </a:r>
            <a:r>
              <a:rPr lang="pl-PL" dirty="0" err="1" smtClean="0"/>
              <a:t>Queen’s</a:t>
            </a:r>
            <a:r>
              <a:rPr lang="pl-PL" dirty="0" smtClean="0"/>
              <a:t> telegram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5622"/>
            <a:ext cx="48894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happens</a:t>
            </a:r>
            <a:r>
              <a:rPr lang="pl-PL" dirty="0" smtClean="0"/>
              <a:t>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Buckingham </a:t>
            </a:r>
            <a:r>
              <a:rPr lang="pl-PL" dirty="0" err="1" smtClean="0"/>
              <a:t>Palace</a:t>
            </a:r>
            <a:r>
              <a:rPr lang="pl-PL" dirty="0" smtClean="0"/>
              <a:t>. </a:t>
            </a:r>
            <a:r>
              <a:rPr lang="pl-PL" dirty="0"/>
              <a:t> </a:t>
            </a:r>
            <a:r>
              <a:rPr lang="pl-PL" dirty="0" smtClean="0"/>
              <a:t>Soldiers stand in front of the </a:t>
            </a:r>
            <a:r>
              <a:rPr lang="pl-PL" dirty="0" err="1" smtClean="0"/>
              <a:t>palace</a:t>
            </a:r>
            <a:r>
              <a:rPr lang="pl-PL" dirty="0" smtClean="0"/>
              <a:t>.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morning</a:t>
            </a:r>
            <a:r>
              <a:rPr lang="pl-PL" dirty="0" smtClean="0"/>
              <a:t>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soldiers</a:t>
            </a:r>
            <a:r>
              <a:rPr lang="pl-PL" dirty="0" smtClean="0"/>
              <a:t> ( the „</a:t>
            </a:r>
            <a:r>
              <a:rPr lang="pl-PL" dirty="0" err="1" smtClean="0"/>
              <a:t>guards</a:t>
            </a:r>
            <a:r>
              <a:rPr lang="pl-PL" dirty="0" smtClean="0"/>
              <a:t>” ) </a:t>
            </a:r>
            <a:r>
              <a:rPr lang="pl-PL" dirty="0" err="1" smtClean="0"/>
              <a:t>change</a:t>
            </a:r>
            <a:r>
              <a:rPr lang="pl-PL" dirty="0" smtClean="0"/>
              <a:t>. In </a:t>
            </a:r>
            <a:r>
              <a:rPr lang="pl-PL" dirty="0" err="1" smtClean="0"/>
              <a:t>summer</a:t>
            </a:r>
            <a:r>
              <a:rPr lang="pl-PL" dirty="0" smtClean="0"/>
              <a:t> and </a:t>
            </a:r>
            <a:r>
              <a:rPr lang="pl-PL" dirty="0" err="1" smtClean="0"/>
              <a:t>winter</a:t>
            </a:r>
            <a:r>
              <a:rPr lang="pl-PL" dirty="0" smtClean="0"/>
              <a:t> </a:t>
            </a:r>
            <a:r>
              <a:rPr lang="pl-PL" dirty="0" err="1" smtClean="0"/>
              <a:t>tourists</a:t>
            </a:r>
            <a:r>
              <a:rPr lang="pl-PL" dirty="0" smtClean="0"/>
              <a:t> stand </a:t>
            </a:r>
            <a:r>
              <a:rPr lang="pl-PL" dirty="0" err="1" smtClean="0"/>
              <a:t>outside</a:t>
            </a:r>
            <a:r>
              <a:rPr lang="pl-PL" dirty="0" smtClean="0"/>
              <a:t> the </a:t>
            </a:r>
            <a:r>
              <a:rPr lang="pl-PL" dirty="0" err="1" smtClean="0"/>
              <a:t>palace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11.30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morning</a:t>
            </a:r>
            <a:r>
              <a:rPr lang="pl-PL" dirty="0" smtClean="0"/>
              <a:t> and </a:t>
            </a:r>
            <a:r>
              <a:rPr lang="pl-PL" dirty="0" err="1" smtClean="0"/>
              <a:t>watch</a:t>
            </a:r>
            <a:r>
              <a:rPr lang="pl-PL" dirty="0" smtClean="0"/>
              <a:t> the </a:t>
            </a:r>
            <a:r>
              <a:rPr lang="pl-PL" dirty="0" err="1" smtClean="0"/>
              <a:t>Changing</a:t>
            </a:r>
            <a:r>
              <a:rPr lang="pl-PL" dirty="0" smtClean="0"/>
              <a:t> of the </a:t>
            </a:r>
            <a:r>
              <a:rPr lang="pl-PL" dirty="0" err="1" smtClean="0"/>
              <a:t>Guard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219200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changing</a:t>
            </a:r>
            <a:r>
              <a:rPr lang="pl-PL" dirty="0" smtClean="0"/>
              <a:t> of the </a:t>
            </a:r>
            <a:r>
              <a:rPr lang="pl-PL" dirty="0" err="1" smtClean="0"/>
              <a:t>guard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88" y="3861048"/>
            <a:ext cx="3597424" cy="26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9628"/>
            <a:ext cx="3816424" cy="25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3849216"/>
          </a:xfrm>
        </p:spPr>
        <p:txBody>
          <a:bodyPr/>
          <a:lstStyle/>
          <a:p>
            <a:r>
              <a:rPr lang="pl-PL" dirty="0" err="1" smtClean="0"/>
              <a:t>Here’s</a:t>
            </a:r>
            <a:r>
              <a:rPr lang="pl-PL" dirty="0" smtClean="0"/>
              <a:t> a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royal</a:t>
            </a:r>
            <a:r>
              <a:rPr lang="pl-PL" dirty="0" smtClean="0"/>
              <a:t> </a:t>
            </a:r>
            <a:r>
              <a:rPr lang="pl-PL" dirty="0" err="1" smtClean="0"/>
              <a:t>tradition</a:t>
            </a:r>
            <a:r>
              <a:rPr lang="pl-PL" dirty="0" smtClean="0"/>
              <a:t>. On the River </a:t>
            </a:r>
            <a:r>
              <a:rPr lang="pl-PL" dirty="0" err="1" smtClean="0"/>
              <a:t>Thames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hundreds</a:t>
            </a:r>
            <a:r>
              <a:rPr lang="pl-PL" dirty="0" smtClean="0"/>
              <a:t> of </a:t>
            </a:r>
            <a:r>
              <a:rPr lang="pl-PL" dirty="0" err="1" smtClean="0"/>
              <a:t>swans</a:t>
            </a:r>
            <a:r>
              <a:rPr lang="pl-PL" dirty="0" smtClean="0"/>
              <a:t>. A lot of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beautiful</a:t>
            </a:r>
            <a:r>
              <a:rPr lang="pl-PL" dirty="0" smtClean="0"/>
              <a:t> </a:t>
            </a:r>
            <a:r>
              <a:rPr lang="pl-PL" dirty="0" err="1" smtClean="0"/>
              <a:t>white</a:t>
            </a:r>
            <a:r>
              <a:rPr lang="pl-PL" dirty="0" smtClean="0"/>
              <a:t> </a:t>
            </a:r>
            <a:r>
              <a:rPr lang="pl-PL" dirty="0" err="1" smtClean="0"/>
              <a:t>birds</a:t>
            </a:r>
            <a:r>
              <a:rPr lang="pl-PL" dirty="0" smtClean="0"/>
              <a:t> </a:t>
            </a:r>
            <a:r>
              <a:rPr lang="pl-PL" dirty="0" err="1" smtClean="0"/>
              <a:t>belong</a:t>
            </a:r>
            <a:r>
              <a:rPr lang="pl-PL" dirty="0" smtClean="0"/>
              <a:t>, </a:t>
            </a:r>
            <a:r>
              <a:rPr lang="pl-PL" dirty="0" err="1" smtClean="0"/>
              <a:t>traditionally</a:t>
            </a:r>
            <a:r>
              <a:rPr lang="pl-PL" dirty="0" smtClean="0"/>
              <a:t>, to the king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queen</a:t>
            </a:r>
            <a:r>
              <a:rPr lang="pl-PL" dirty="0" smtClean="0"/>
              <a:t>. In </a:t>
            </a:r>
            <a:r>
              <a:rPr lang="pl-PL" dirty="0" err="1" smtClean="0"/>
              <a:t>July</a:t>
            </a:r>
            <a:r>
              <a:rPr lang="pl-PL" dirty="0" smtClean="0"/>
              <a:t> the </a:t>
            </a:r>
            <a:r>
              <a:rPr lang="pl-PL" dirty="0" err="1" smtClean="0"/>
              <a:t>young</a:t>
            </a:r>
            <a:r>
              <a:rPr lang="pl-PL" dirty="0" smtClean="0"/>
              <a:t> </a:t>
            </a:r>
            <a:r>
              <a:rPr lang="pl-PL" dirty="0" err="1" smtClean="0"/>
              <a:t>swans</a:t>
            </a:r>
            <a:r>
              <a:rPr lang="pl-PL" dirty="0" smtClean="0"/>
              <a:t> on the </a:t>
            </a:r>
            <a:r>
              <a:rPr lang="pl-PL" dirty="0" err="1" smtClean="0"/>
              <a:t>Thames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months</a:t>
            </a:r>
            <a:r>
              <a:rPr lang="pl-PL" dirty="0" smtClean="0"/>
              <a:t> </a:t>
            </a:r>
            <a:r>
              <a:rPr lang="pl-PL" dirty="0" err="1" smtClean="0"/>
              <a:t>old</a:t>
            </a:r>
            <a:r>
              <a:rPr lang="pl-PL" dirty="0" smtClean="0"/>
              <a:t>. Then the </a:t>
            </a:r>
            <a:r>
              <a:rPr lang="pl-PL" dirty="0" err="1" smtClean="0"/>
              <a:t>Queen’s</a:t>
            </a:r>
            <a:r>
              <a:rPr lang="pl-PL" dirty="0" smtClean="0"/>
              <a:t> </a:t>
            </a:r>
            <a:r>
              <a:rPr lang="pl-PL" dirty="0" err="1" smtClean="0"/>
              <a:t>swans</a:t>
            </a:r>
            <a:r>
              <a:rPr lang="pl-PL" dirty="0" smtClean="0"/>
              <a:t> </a:t>
            </a:r>
            <a:r>
              <a:rPr lang="pl-PL" dirty="0" err="1" smtClean="0"/>
              <a:t>keeper</a:t>
            </a:r>
            <a:r>
              <a:rPr lang="pl-PL" dirty="0" smtClean="0"/>
              <a:t> </a:t>
            </a:r>
            <a:r>
              <a:rPr lang="pl-PL" dirty="0" err="1" smtClean="0"/>
              <a:t>goes</a:t>
            </a:r>
            <a:r>
              <a:rPr lang="pl-PL" dirty="0" smtClean="0"/>
              <a:t>, in a </a:t>
            </a:r>
            <a:r>
              <a:rPr lang="pl-PL" dirty="0" err="1" smtClean="0"/>
              <a:t>boat</a:t>
            </a:r>
            <a:r>
              <a:rPr lang="pl-PL" dirty="0" smtClean="0"/>
              <a:t>, from London Bridge to </a:t>
            </a:r>
            <a:r>
              <a:rPr lang="pl-PL" dirty="0" err="1" smtClean="0"/>
              <a:t>Henley</a:t>
            </a:r>
            <a:r>
              <a:rPr lang="pl-PL" dirty="0" smtClean="0"/>
              <a:t>. He </a:t>
            </a:r>
            <a:r>
              <a:rPr lang="pl-PL" dirty="0" err="1" smtClean="0"/>
              <a:t>looks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the </a:t>
            </a:r>
            <a:r>
              <a:rPr lang="pl-PL" dirty="0" err="1" smtClean="0"/>
              <a:t>young</a:t>
            </a:r>
            <a:r>
              <a:rPr lang="pl-PL" dirty="0" smtClean="0"/>
              <a:t> </a:t>
            </a:r>
            <a:r>
              <a:rPr lang="pl-PL" dirty="0" err="1" smtClean="0"/>
              <a:t>swans</a:t>
            </a:r>
            <a:r>
              <a:rPr lang="pl-PL" dirty="0" smtClean="0"/>
              <a:t> and </a:t>
            </a:r>
            <a:r>
              <a:rPr lang="pl-PL" dirty="0" err="1" smtClean="0"/>
              <a:t>marks</a:t>
            </a:r>
            <a:r>
              <a:rPr lang="pl-PL" dirty="0" smtClean="0"/>
              <a:t> the </a:t>
            </a:r>
            <a:r>
              <a:rPr lang="pl-PL" dirty="0" err="1" smtClean="0"/>
              <a:t>royal</a:t>
            </a:r>
            <a:r>
              <a:rPr lang="pl-PL" dirty="0" smtClean="0"/>
              <a:t> </a:t>
            </a:r>
            <a:r>
              <a:rPr lang="pl-PL" dirty="0" err="1" smtClean="0"/>
              <a:t>ones</a:t>
            </a:r>
            <a:r>
              <a:rPr lang="pl-PL" dirty="0" smtClean="0"/>
              <a:t>. The </a:t>
            </a:r>
            <a:r>
              <a:rPr lang="pl-PL" dirty="0" err="1" smtClean="0"/>
              <a:t>name</a:t>
            </a:r>
            <a:r>
              <a:rPr lang="pl-PL" dirty="0" smtClean="0"/>
              <a:t> of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strange</a:t>
            </a:r>
            <a:r>
              <a:rPr lang="pl-PL" dirty="0" smtClean="0"/>
              <a:t> but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custom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Swan </a:t>
            </a:r>
            <a:r>
              <a:rPr lang="pl-PL" dirty="0" err="1" smtClean="0"/>
              <a:t>Upping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24744" y="692696"/>
            <a:ext cx="8219256" cy="1038944"/>
          </a:xfrm>
        </p:spPr>
        <p:txBody>
          <a:bodyPr/>
          <a:lstStyle/>
          <a:p>
            <a:r>
              <a:rPr lang="pl-PL" dirty="0" smtClean="0"/>
              <a:t>Swan </a:t>
            </a:r>
            <a:r>
              <a:rPr lang="pl-PL" dirty="0" err="1" smtClean="0"/>
              <a:t>Upping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157092" cy="18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Gun salutes are used in the 21st century to herald royal and state occasions across the country</a:t>
            </a:r>
            <a:r>
              <a:rPr lang="pl-PL" dirty="0" smtClean="0"/>
              <a:t>.</a:t>
            </a:r>
            <a:r>
              <a:rPr lang="en-US" dirty="0" smtClean="0"/>
              <a:t> The Tower of London happens to hold the record for the most shots fired in a salute. </a:t>
            </a:r>
            <a:r>
              <a:rPr lang="en-US" sz="2800" b="1" dirty="0" smtClean="0"/>
              <a:t>124 shots are fired </a:t>
            </a:r>
            <a:r>
              <a:rPr lang="en-US" dirty="0" smtClean="0"/>
              <a:t>when the Duke of Edinburgh’s birthday is on the same day as The Queen’s official birthday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Gun salutes</a:t>
            </a:r>
            <a:endParaRPr lang="pl-PL" dirty="0"/>
          </a:p>
        </p:txBody>
      </p:sp>
      <p:pic>
        <p:nvPicPr>
          <p:cNvPr id="1026" name="Picture 2" descr="medium_98278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21088"/>
            <a:ext cx="2952328" cy="2206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1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Despite the strength of modern security techniques, for over 700 years – and without missing a single day – a traditional ceremony has been performed to ensure the tower is locked and secured for the night from any unwanted intruders.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Ceremony of the keys </a:t>
            </a:r>
            <a:endParaRPr lang="en-US" dirty="0"/>
          </a:p>
        </p:txBody>
      </p:sp>
      <p:pic>
        <p:nvPicPr>
          <p:cNvPr id="19458" name="Picture 2" descr="THE KE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651636" cy="2592288"/>
          </a:xfrm>
          <a:prstGeom prst="rect">
            <a:avLst/>
          </a:prstGeom>
          <a:noFill/>
        </p:spPr>
      </p:pic>
      <p:pic>
        <p:nvPicPr>
          <p:cNvPr id="19460" name="Picture 4" descr="Resultado de imagen de The Ceremony of the 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744416" cy="2498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Every June, a tradition takes place at Windsor Castle called ‘the Waterloo Ceremony’. During this ceremony, the Duke of Wellington travels up to Windsor to pay The Queen his rent for his home, </a:t>
            </a:r>
            <a:r>
              <a:rPr lang="en-US" dirty="0" err="1" smtClean="0"/>
              <a:t>Stratfield</a:t>
            </a:r>
            <a:r>
              <a:rPr lang="en-US" dirty="0" smtClean="0"/>
              <a:t> </a:t>
            </a:r>
            <a:r>
              <a:rPr lang="en-US" dirty="0" err="1" smtClean="0"/>
              <a:t>Saye</a:t>
            </a:r>
            <a:r>
              <a:rPr lang="en-US" dirty="0" smtClean="0"/>
              <a:t> House – originally a gift from the grateful people of Britain for defeating the French at the Battle of Waterloo.</a:t>
            </a:r>
            <a:r>
              <a:rPr lang="pl-PL" dirty="0" smtClean="0"/>
              <a:t>(1815)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Paying  the rent </a:t>
            </a:r>
            <a:endParaRPr lang="en-US" dirty="0"/>
          </a:p>
        </p:txBody>
      </p:sp>
      <p:pic>
        <p:nvPicPr>
          <p:cNvPr id="20482" name="Picture 2" descr="Private Apartments, Upper Ward, Windsor Ca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933056"/>
            <a:ext cx="486189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301886"/>
            <a:ext cx="8323309" cy="397092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“if the Tower of London ravens are lost or fly away, the Crown will fall and Britain with it</a:t>
            </a:r>
            <a:r>
              <a:rPr lang="pl-PL" dirty="0" smtClean="0"/>
              <a:t>”.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521" y="101083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Ravens</a:t>
            </a:r>
            <a:r>
              <a:rPr lang="pl-PL" b="1" dirty="0" smtClean="0"/>
              <a:t>- the </a:t>
            </a:r>
            <a:r>
              <a:rPr lang="pl-PL" b="1" dirty="0" err="1" smtClean="0"/>
              <a:t>guardians</a:t>
            </a:r>
            <a:r>
              <a:rPr lang="pl-PL" b="1" dirty="0" smtClean="0"/>
              <a:t> of the Tower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2530" name="Picture 2" descr="medium_3148399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2790825" cy="1866901"/>
          </a:xfrm>
          <a:prstGeom prst="rect">
            <a:avLst/>
          </a:prstGeom>
          <a:noFill/>
        </p:spPr>
      </p:pic>
      <p:sp>
        <p:nvSpPr>
          <p:cNvPr id="22532" name="AutoShape 4" descr="Resultado de imagen de the ravens in london tower"/>
          <p:cNvSpPr>
            <a:spLocks noChangeAspect="1" noChangeArrowheads="1"/>
          </p:cNvSpPr>
          <p:nvPr/>
        </p:nvSpPr>
        <p:spPr bwMode="auto">
          <a:xfrm>
            <a:off x="155575" y="-1790700"/>
            <a:ext cx="5133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Resultado de imagen de the ravens in london tower"/>
          <p:cNvSpPr>
            <a:spLocks noChangeAspect="1" noChangeArrowheads="1"/>
          </p:cNvSpPr>
          <p:nvPr/>
        </p:nvSpPr>
        <p:spPr bwMode="auto">
          <a:xfrm>
            <a:off x="155575" y="-1790700"/>
            <a:ext cx="5133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Resultado de imagen de the ravens in london 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618" y="3573015"/>
            <a:ext cx="4223015" cy="3167261"/>
          </a:xfrm>
          <a:prstGeom prst="rect">
            <a:avLst/>
          </a:prstGeom>
          <a:noFill/>
        </p:spPr>
      </p:pic>
      <p:sp>
        <p:nvSpPr>
          <p:cNvPr id="22538" name="AutoShape 10" descr="Resultado de imagen de the ravens in london tower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Krutki\Desktop\article-2478131-0057944600000258-851_634x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883846"/>
            <a:ext cx="1941687" cy="14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431</Words>
  <Application>Microsoft Office PowerPoint</Application>
  <PresentationFormat>Pokaz na ekranie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Customs in  the Royal Family </vt:lpstr>
      <vt:lpstr>               Quenn’s birthdays </vt:lpstr>
      <vt:lpstr>          The Queen’s telegram </vt:lpstr>
      <vt:lpstr>The changing of the guard</vt:lpstr>
      <vt:lpstr>Swan Upping </vt:lpstr>
      <vt:lpstr>Gun salutes</vt:lpstr>
      <vt:lpstr>The Ceremony of the keys </vt:lpstr>
      <vt:lpstr>Paying  the rent </vt:lpstr>
      <vt:lpstr>Ravens- the guardians of the Tower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Customs in Royal Family</dc:title>
  <dc:creator>Test</dc:creator>
  <cp:lastModifiedBy>Krutki</cp:lastModifiedBy>
  <cp:revision>12</cp:revision>
  <dcterms:created xsi:type="dcterms:W3CDTF">2016-10-02T07:27:33Z</dcterms:created>
  <dcterms:modified xsi:type="dcterms:W3CDTF">2016-10-17T16:34:52Z</dcterms:modified>
</cp:coreProperties>
</file>