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092" y="1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17D3E4D-D3FB-42FA-9B7D-BF0FDE100E4A}" type="datetimeFigureOut">
              <a:rPr lang="pl-PL" smtClean="0">
                <a:solidFill>
                  <a:srgbClr val="DBF5F9">
                    <a:shade val="90000"/>
                  </a:srgbClr>
                </a:solidFill>
              </a:rPr>
              <a:pPr/>
              <a:t>2016-10-18</a:t>
            </a:fld>
            <a:endParaRPr lang="pl-PL">
              <a:solidFill>
                <a:srgbClr val="DBF5F9">
                  <a:shade val="90000"/>
                </a:srgbClr>
              </a:solidFill>
            </a:endParaRPr>
          </a:p>
        </p:txBody>
      </p:sp>
      <p:sp>
        <p:nvSpPr>
          <p:cNvPr id="19" name="Footer Placeholder 18"/>
          <p:cNvSpPr>
            <a:spLocks noGrp="1"/>
          </p:cNvSpPr>
          <p:nvPr>
            <p:ph type="ftr" sz="quarter" idx="11"/>
          </p:nvPr>
        </p:nvSpPr>
        <p:spPr/>
        <p:txBody>
          <a:bodyPr/>
          <a:lstStyle/>
          <a:p>
            <a:endParaRPr lang="pl-PL">
              <a:solidFill>
                <a:srgbClr val="DBF5F9">
                  <a:shade val="90000"/>
                </a:srgbClr>
              </a:solidFill>
            </a:endParaRPr>
          </a:p>
        </p:txBody>
      </p:sp>
      <p:sp>
        <p:nvSpPr>
          <p:cNvPr id="27" name="Slide Number Placeholder 26"/>
          <p:cNvSpPr>
            <a:spLocks noGrp="1"/>
          </p:cNvSpPr>
          <p:nvPr>
            <p:ph type="sldNum" sz="quarter" idx="12"/>
          </p:nvPr>
        </p:nvSpPr>
        <p:spPr/>
        <p:txBody>
          <a:bodyPr/>
          <a:lstStyle/>
          <a:p>
            <a:fld id="{F338BD49-2B39-4074-9C16-51C5686E8A64}" type="slidenum">
              <a:rPr lang="pl-PL" smtClean="0">
                <a:solidFill>
                  <a:srgbClr val="DBF5F9">
                    <a:shade val="90000"/>
                  </a:srgbClr>
                </a:solidFill>
              </a:rPr>
              <a:pPr/>
              <a:t>‹#›</a:t>
            </a:fld>
            <a:endParaRPr lang="pl-PL">
              <a:solidFill>
                <a:srgbClr val="DBF5F9">
                  <a:shade val="90000"/>
                </a:srgbClr>
              </a:solidFill>
            </a:endParaRPr>
          </a:p>
        </p:txBody>
      </p:sp>
    </p:spTree>
    <p:extLst>
      <p:ext uri="{BB962C8B-B14F-4D97-AF65-F5344CB8AC3E}">
        <p14:creationId xmlns:p14="http://schemas.microsoft.com/office/powerpoint/2010/main" val="257527111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7D3E4D-D3FB-42FA-9B7D-BF0FDE100E4A}" type="datetimeFigureOut">
              <a:rPr lang="pl-PL" smtClean="0">
                <a:solidFill>
                  <a:srgbClr val="04617B">
                    <a:shade val="90000"/>
                  </a:srgbClr>
                </a:solidFill>
              </a:rPr>
              <a:pPr/>
              <a:t>2016-10-18</a:t>
            </a:fld>
            <a:endParaRPr lang="pl-PL">
              <a:solidFill>
                <a:srgbClr val="04617B">
                  <a:shade val="90000"/>
                </a:srgbClr>
              </a:solidFill>
            </a:endParaRPr>
          </a:p>
        </p:txBody>
      </p:sp>
      <p:sp>
        <p:nvSpPr>
          <p:cNvPr id="5" name="Footer Placeholder 4"/>
          <p:cNvSpPr>
            <a:spLocks noGrp="1"/>
          </p:cNvSpPr>
          <p:nvPr>
            <p:ph type="ftr" sz="quarter" idx="11"/>
          </p:nvPr>
        </p:nvSpPr>
        <p:spPr/>
        <p:txBody>
          <a:bodyPr/>
          <a:lstStyle/>
          <a:p>
            <a:endParaRPr lang="pl-PL">
              <a:solidFill>
                <a:srgbClr val="04617B">
                  <a:shade val="90000"/>
                </a:srgbClr>
              </a:solidFill>
            </a:endParaRPr>
          </a:p>
        </p:txBody>
      </p:sp>
      <p:sp>
        <p:nvSpPr>
          <p:cNvPr id="6" name="Slide Number Placeholder 5"/>
          <p:cNvSpPr>
            <a:spLocks noGrp="1"/>
          </p:cNvSpPr>
          <p:nvPr>
            <p:ph type="sldNum" sz="quarter" idx="12"/>
          </p:nvPr>
        </p:nvSpPr>
        <p:spPr/>
        <p:txBody>
          <a:bodyPr/>
          <a:lstStyle/>
          <a:p>
            <a:fld id="{F338BD49-2B39-4074-9C16-51C5686E8A64}" type="slidenum">
              <a:rPr lang="pl-PL" smtClean="0">
                <a:solidFill>
                  <a:srgbClr val="04617B">
                    <a:shade val="90000"/>
                  </a:srgbClr>
                </a:solidFill>
              </a:rPr>
              <a:pPr/>
              <a:t>‹#›</a:t>
            </a:fld>
            <a:endParaRPr lang="pl-PL">
              <a:solidFill>
                <a:srgbClr val="04617B">
                  <a:shade val="90000"/>
                </a:srgbClr>
              </a:solidFill>
            </a:endParaRPr>
          </a:p>
        </p:txBody>
      </p:sp>
    </p:spTree>
    <p:extLst>
      <p:ext uri="{BB962C8B-B14F-4D97-AF65-F5344CB8AC3E}">
        <p14:creationId xmlns:p14="http://schemas.microsoft.com/office/powerpoint/2010/main" val="4048663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7D3E4D-D3FB-42FA-9B7D-BF0FDE100E4A}" type="datetimeFigureOut">
              <a:rPr lang="pl-PL" smtClean="0">
                <a:solidFill>
                  <a:srgbClr val="04617B">
                    <a:shade val="90000"/>
                  </a:srgbClr>
                </a:solidFill>
              </a:rPr>
              <a:pPr/>
              <a:t>2016-10-18</a:t>
            </a:fld>
            <a:endParaRPr lang="pl-PL">
              <a:solidFill>
                <a:srgbClr val="04617B">
                  <a:shade val="90000"/>
                </a:srgbClr>
              </a:solidFill>
            </a:endParaRPr>
          </a:p>
        </p:txBody>
      </p:sp>
      <p:sp>
        <p:nvSpPr>
          <p:cNvPr id="5" name="Footer Placeholder 4"/>
          <p:cNvSpPr>
            <a:spLocks noGrp="1"/>
          </p:cNvSpPr>
          <p:nvPr>
            <p:ph type="ftr" sz="quarter" idx="11"/>
          </p:nvPr>
        </p:nvSpPr>
        <p:spPr/>
        <p:txBody>
          <a:bodyPr/>
          <a:lstStyle/>
          <a:p>
            <a:endParaRPr lang="pl-PL">
              <a:solidFill>
                <a:srgbClr val="04617B">
                  <a:shade val="90000"/>
                </a:srgbClr>
              </a:solidFill>
            </a:endParaRPr>
          </a:p>
        </p:txBody>
      </p:sp>
      <p:sp>
        <p:nvSpPr>
          <p:cNvPr id="6" name="Slide Number Placeholder 5"/>
          <p:cNvSpPr>
            <a:spLocks noGrp="1"/>
          </p:cNvSpPr>
          <p:nvPr>
            <p:ph type="sldNum" sz="quarter" idx="12"/>
          </p:nvPr>
        </p:nvSpPr>
        <p:spPr/>
        <p:txBody>
          <a:bodyPr/>
          <a:lstStyle/>
          <a:p>
            <a:fld id="{F338BD49-2B39-4074-9C16-51C5686E8A64}" type="slidenum">
              <a:rPr lang="pl-PL" smtClean="0">
                <a:solidFill>
                  <a:srgbClr val="04617B">
                    <a:shade val="90000"/>
                  </a:srgbClr>
                </a:solidFill>
              </a:rPr>
              <a:pPr/>
              <a:t>‹#›</a:t>
            </a:fld>
            <a:endParaRPr lang="pl-PL">
              <a:solidFill>
                <a:srgbClr val="04617B">
                  <a:shade val="90000"/>
                </a:srgbClr>
              </a:solidFill>
            </a:endParaRPr>
          </a:p>
        </p:txBody>
      </p:sp>
    </p:spTree>
    <p:extLst>
      <p:ext uri="{BB962C8B-B14F-4D97-AF65-F5344CB8AC3E}">
        <p14:creationId xmlns:p14="http://schemas.microsoft.com/office/powerpoint/2010/main" val="1927156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7D3E4D-D3FB-42FA-9B7D-BF0FDE100E4A}" type="datetimeFigureOut">
              <a:rPr lang="pl-PL" smtClean="0">
                <a:solidFill>
                  <a:srgbClr val="04617B">
                    <a:shade val="90000"/>
                  </a:srgbClr>
                </a:solidFill>
              </a:rPr>
              <a:pPr/>
              <a:t>2016-10-18</a:t>
            </a:fld>
            <a:endParaRPr lang="pl-PL">
              <a:solidFill>
                <a:srgbClr val="04617B">
                  <a:shade val="90000"/>
                </a:srgbClr>
              </a:solidFill>
            </a:endParaRPr>
          </a:p>
        </p:txBody>
      </p:sp>
      <p:sp>
        <p:nvSpPr>
          <p:cNvPr id="5" name="Footer Placeholder 4"/>
          <p:cNvSpPr>
            <a:spLocks noGrp="1"/>
          </p:cNvSpPr>
          <p:nvPr>
            <p:ph type="ftr" sz="quarter" idx="11"/>
          </p:nvPr>
        </p:nvSpPr>
        <p:spPr/>
        <p:txBody>
          <a:bodyPr/>
          <a:lstStyle/>
          <a:p>
            <a:endParaRPr lang="pl-PL">
              <a:solidFill>
                <a:srgbClr val="04617B">
                  <a:shade val="90000"/>
                </a:srgbClr>
              </a:solidFill>
            </a:endParaRPr>
          </a:p>
        </p:txBody>
      </p:sp>
      <p:sp>
        <p:nvSpPr>
          <p:cNvPr id="6" name="Slide Number Placeholder 5"/>
          <p:cNvSpPr>
            <a:spLocks noGrp="1"/>
          </p:cNvSpPr>
          <p:nvPr>
            <p:ph type="sldNum" sz="quarter" idx="12"/>
          </p:nvPr>
        </p:nvSpPr>
        <p:spPr/>
        <p:txBody>
          <a:bodyPr/>
          <a:lstStyle/>
          <a:p>
            <a:fld id="{F338BD49-2B39-4074-9C16-51C5686E8A64}" type="slidenum">
              <a:rPr lang="pl-PL" smtClean="0">
                <a:solidFill>
                  <a:srgbClr val="04617B">
                    <a:shade val="90000"/>
                  </a:srgbClr>
                </a:solidFill>
              </a:rPr>
              <a:pPr/>
              <a:t>‹#›</a:t>
            </a:fld>
            <a:endParaRPr lang="pl-PL">
              <a:solidFill>
                <a:srgbClr val="04617B">
                  <a:shade val="90000"/>
                </a:srgbClr>
              </a:solidFill>
            </a:endParaRPr>
          </a:p>
        </p:txBody>
      </p:sp>
    </p:spTree>
    <p:extLst>
      <p:ext uri="{BB962C8B-B14F-4D97-AF65-F5344CB8AC3E}">
        <p14:creationId xmlns:p14="http://schemas.microsoft.com/office/powerpoint/2010/main" val="578098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17D3E4D-D3FB-42FA-9B7D-BF0FDE100E4A}" type="datetimeFigureOut">
              <a:rPr lang="pl-PL" smtClean="0">
                <a:solidFill>
                  <a:srgbClr val="DBF5F9">
                    <a:shade val="90000"/>
                  </a:srgbClr>
                </a:solidFill>
              </a:rPr>
              <a:pPr/>
              <a:t>2016-10-18</a:t>
            </a:fld>
            <a:endParaRPr lang="pl-PL">
              <a:solidFill>
                <a:srgbClr val="DBF5F9">
                  <a:shade val="90000"/>
                </a:srgbClr>
              </a:solidFill>
            </a:endParaRPr>
          </a:p>
        </p:txBody>
      </p:sp>
      <p:sp>
        <p:nvSpPr>
          <p:cNvPr id="5" name="Footer Placeholder 4"/>
          <p:cNvSpPr>
            <a:spLocks noGrp="1"/>
          </p:cNvSpPr>
          <p:nvPr>
            <p:ph type="ftr" sz="quarter" idx="11"/>
          </p:nvPr>
        </p:nvSpPr>
        <p:spPr/>
        <p:txBody>
          <a:bodyPr/>
          <a:lstStyle/>
          <a:p>
            <a:endParaRPr lang="pl-PL">
              <a:solidFill>
                <a:srgbClr val="DBF5F9">
                  <a:shade val="90000"/>
                </a:srgbClr>
              </a:solidFill>
            </a:endParaRPr>
          </a:p>
        </p:txBody>
      </p:sp>
      <p:sp>
        <p:nvSpPr>
          <p:cNvPr id="6" name="Slide Number Placeholder 5"/>
          <p:cNvSpPr>
            <a:spLocks noGrp="1"/>
          </p:cNvSpPr>
          <p:nvPr>
            <p:ph type="sldNum" sz="quarter" idx="12"/>
          </p:nvPr>
        </p:nvSpPr>
        <p:spPr/>
        <p:txBody>
          <a:bodyPr/>
          <a:lstStyle/>
          <a:p>
            <a:fld id="{F338BD49-2B39-4074-9C16-51C5686E8A64}" type="slidenum">
              <a:rPr lang="pl-PL" smtClean="0">
                <a:solidFill>
                  <a:srgbClr val="DBF5F9">
                    <a:shade val="90000"/>
                  </a:srgbClr>
                </a:solidFill>
              </a:rPr>
              <a:pPr/>
              <a:t>‹#›</a:t>
            </a:fld>
            <a:endParaRPr lang="pl-PL">
              <a:solidFill>
                <a:srgbClr val="DBF5F9">
                  <a:shade val="90000"/>
                </a:srgbClr>
              </a:solidFill>
            </a:endParaRPr>
          </a:p>
        </p:txBody>
      </p:sp>
    </p:spTree>
    <p:extLst>
      <p:ext uri="{BB962C8B-B14F-4D97-AF65-F5344CB8AC3E}">
        <p14:creationId xmlns:p14="http://schemas.microsoft.com/office/powerpoint/2010/main" val="342687164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7D3E4D-D3FB-42FA-9B7D-BF0FDE100E4A}" type="datetimeFigureOut">
              <a:rPr lang="pl-PL" smtClean="0">
                <a:solidFill>
                  <a:srgbClr val="04617B">
                    <a:shade val="90000"/>
                  </a:srgbClr>
                </a:solidFill>
              </a:rPr>
              <a:pPr/>
              <a:t>2016-10-18</a:t>
            </a:fld>
            <a:endParaRPr lang="pl-PL">
              <a:solidFill>
                <a:srgbClr val="04617B">
                  <a:shade val="90000"/>
                </a:srgbClr>
              </a:solidFill>
            </a:endParaRPr>
          </a:p>
        </p:txBody>
      </p:sp>
      <p:sp>
        <p:nvSpPr>
          <p:cNvPr id="6" name="Footer Placeholder 5"/>
          <p:cNvSpPr>
            <a:spLocks noGrp="1"/>
          </p:cNvSpPr>
          <p:nvPr>
            <p:ph type="ftr" sz="quarter" idx="11"/>
          </p:nvPr>
        </p:nvSpPr>
        <p:spPr/>
        <p:txBody>
          <a:bodyPr/>
          <a:lstStyle/>
          <a:p>
            <a:endParaRPr lang="pl-PL">
              <a:solidFill>
                <a:srgbClr val="04617B">
                  <a:shade val="90000"/>
                </a:srgbClr>
              </a:solidFill>
            </a:endParaRPr>
          </a:p>
        </p:txBody>
      </p:sp>
      <p:sp>
        <p:nvSpPr>
          <p:cNvPr id="7" name="Slide Number Placeholder 6"/>
          <p:cNvSpPr>
            <a:spLocks noGrp="1"/>
          </p:cNvSpPr>
          <p:nvPr>
            <p:ph type="sldNum" sz="quarter" idx="12"/>
          </p:nvPr>
        </p:nvSpPr>
        <p:spPr/>
        <p:txBody>
          <a:bodyPr/>
          <a:lstStyle/>
          <a:p>
            <a:fld id="{F338BD49-2B39-4074-9C16-51C5686E8A64}" type="slidenum">
              <a:rPr lang="pl-PL" smtClean="0">
                <a:solidFill>
                  <a:srgbClr val="04617B">
                    <a:shade val="90000"/>
                  </a:srgbClr>
                </a:solidFill>
              </a:rPr>
              <a:pPr/>
              <a:t>‹#›</a:t>
            </a:fld>
            <a:endParaRPr lang="pl-PL">
              <a:solidFill>
                <a:srgbClr val="04617B">
                  <a:shade val="90000"/>
                </a:srgbClr>
              </a:solidFill>
            </a:endParaRPr>
          </a:p>
        </p:txBody>
      </p:sp>
    </p:spTree>
    <p:extLst>
      <p:ext uri="{BB962C8B-B14F-4D97-AF65-F5344CB8AC3E}">
        <p14:creationId xmlns:p14="http://schemas.microsoft.com/office/powerpoint/2010/main" val="1859069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17D3E4D-D3FB-42FA-9B7D-BF0FDE100E4A}" type="datetimeFigureOut">
              <a:rPr lang="pl-PL" smtClean="0">
                <a:solidFill>
                  <a:srgbClr val="04617B">
                    <a:shade val="90000"/>
                  </a:srgbClr>
                </a:solidFill>
              </a:rPr>
              <a:pPr/>
              <a:t>2016-10-18</a:t>
            </a:fld>
            <a:endParaRPr lang="pl-PL">
              <a:solidFill>
                <a:srgbClr val="04617B">
                  <a:shade val="90000"/>
                </a:srgbClr>
              </a:solidFill>
            </a:endParaRPr>
          </a:p>
        </p:txBody>
      </p:sp>
      <p:sp>
        <p:nvSpPr>
          <p:cNvPr id="8" name="Footer Placeholder 7"/>
          <p:cNvSpPr>
            <a:spLocks noGrp="1"/>
          </p:cNvSpPr>
          <p:nvPr>
            <p:ph type="ftr" sz="quarter" idx="11"/>
          </p:nvPr>
        </p:nvSpPr>
        <p:spPr/>
        <p:txBody>
          <a:bodyPr/>
          <a:lstStyle/>
          <a:p>
            <a:endParaRPr lang="pl-PL">
              <a:solidFill>
                <a:srgbClr val="04617B">
                  <a:shade val="90000"/>
                </a:srgbClr>
              </a:solidFill>
            </a:endParaRPr>
          </a:p>
        </p:txBody>
      </p:sp>
      <p:sp>
        <p:nvSpPr>
          <p:cNvPr id="9" name="Slide Number Placeholder 8"/>
          <p:cNvSpPr>
            <a:spLocks noGrp="1"/>
          </p:cNvSpPr>
          <p:nvPr>
            <p:ph type="sldNum" sz="quarter" idx="12"/>
          </p:nvPr>
        </p:nvSpPr>
        <p:spPr/>
        <p:txBody>
          <a:bodyPr/>
          <a:lstStyle/>
          <a:p>
            <a:fld id="{F338BD49-2B39-4074-9C16-51C5686E8A64}" type="slidenum">
              <a:rPr lang="pl-PL" smtClean="0">
                <a:solidFill>
                  <a:srgbClr val="04617B">
                    <a:shade val="90000"/>
                  </a:srgbClr>
                </a:solidFill>
              </a:rPr>
              <a:pPr/>
              <a:t>‹#›</a:t>
            </a:fld>
            <a:endParaRPr lang="pl-PL">
              <a:solidFill>
                <a:srgbClr val="04617B">
                  <a:shade val="90000"/>
                </a:srgbClr>
              </a:solidFill>
            </a:endParaRPr>
          </a:p>
        </p:txBody>
      </p:sp>
    </p:spTree>
    <p:extLst>
      <p:ext uri="{BB962C8B-B14F-4D97-AF65-F5344CB8AC3E}">
        <p14:creationId xmlns:p14="http://schemas.microsoft.com/office/powerpoint/2010/main" val="2228795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7D3E4D-D3FB-42FA-9B7D-BF0FDE100E4A}" type="datetimeFigureOut">
              <a:rPr lang="pl-PL" smtClean="0">
                <a:solidFill>
                  <a:srgbClr val="04617B">
                    <a:shade val="90000"/>
                  </a:srgbClr>
                </a:solidFill>
              </a:rPr>
              <a:pPr/>
              <a:t>2016-10-18</a:t>
            </a:fld>
            <a:endParaRPr lang="pl-PL">
              <a:solidFill>
                <a:srgbClr val="04617B">
                  <a:shade val="90000"/>
                </a:srgbClr>
              </a:solidFill>
            </a:endParaRPr>
          </a:p>
        </p:txBody>
      </p:sp>
      <p:sp>
        <p:nvSpPr>
          <p:cNvPr id="4" name="Footer Placeholder 3"/>
          <p:cNvSpPr>
            <a:spLocks noGrp="1"/>
          </p:cNvSpPr>
          <p:nvPr>
            <p:ph type="ftr" sz="quarter" idx="11"/>
          </p:nvPr>
        </p:nvSpPr>
        <p:spPr/>
        <p:txBody>
          <a:bodyPr/>
          <a:lstStyle/>
          <a:p>
            <a:endParaRPr lang="pl-PL">
              <a:solidFill>
                <a:srgbClr val="04617B">
                  <a:shade val="90000"/>
                </a:srgbClr>
              </a:solidFill>
            </a:endParaRPr>
          </a:p>
        </p:txBody>
      </p:sp>
      <p:sp>
        <p:nvSpPr>
          <p:cNvPr id="5" name="Slide Number Placeholder 4"/>
          <p:cNvSpPr>
            <a:spLocks noGrp="1"/>
          </p:cNvSpPr>
          <p:nvPr>
            <p:ph type="sldNum" sz="quarter" idx="12"/>
          </p:nvPr>
        </p:nvSpPr>
        <p:spPr/>
        <p:txBody>
          <a:bodyPr/>
          <a:lstStyle/>
          <a:p>
            <a:fld id="{F338BD49-2B39-4074-9C16-51C5686E8A64}" type="slidenum">
              <a:rPr lang="pl-PL" smtClean="0">
                <a:solidFill>
                  <a:srgbClr val="04617B">
                    <a:shade val="90000"/>
                  </a:srgbClr>
                </a:solidFill>
              </a:rPr>
              <a:pPr/>
              <a:t>‹#›</a:t>
            </a:fld>
            <a:endParaRPr lang="pl-PL">
              <a:solidFill>
                <a:srgbClr val="04617B">
                  <a:shade val="90000"/>
                </a:srgbClr>
              </a:solidFill>
            </a:endParaRPr>
          </a:p>
        </p:txBody>
      </p:sp>
    </p:spTree>
    <p:extLst>
      <p:ext uri="{BB962C8B-B14F-4D97-AF65-F5344CB8AC3E}">
        <p14:creationId xmlns:p14="http://schemas.microsoft.com/office/powerpoint/2010/main" val="1231569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7D3E4D-D3FB-42FA-9B7D-BF0FDE100E4A}" type="datetimeFigureOut">
              <a:rPr lang="pl-PL" smtClean="0">
                <a:solidFill>
                  <a:srgbClr val="04617B">
                    <a:shade val="90000"/>
                  </a:srgbClr>
                </a:solidFill>
              </a:rPr>
              <a:pPr/>
              <a:t>2016-10-18</a:t>
            </a:fld>
            <a:endParaRPr lang="pl-PL">
              <a:solidFill>
                <a:srgbClr val="04617B">
                  <a:shade val="90000"/>
                </a:srgbClr>
              </a:solidFill>
            </a:endParaRPr>
          </a:p>
        </p:txBody>
      </p:sp>
      <p:sp>
        <p:nvSpPr>
          <p:cNvPr id="3" name="Footer Placeholder 2"/>
          <p:cNvSpPr>
            <a:spLocks noGrp="1"/>
          </p:cNvSpPr>
          <p:nvPr>
            <p:ph type="ftr" sz="quarter" idx="11"/>
          </p:nvPr>
        </p:nvSpPr>
        <p:spPr/>
        <p:txBody>
          <a:bodyPr/>
          <a:lstStyle/>
          <a:p>
            <a:endParaRPr lang="pl-PL">
              <a:solidFill>
                <a:srgbClr val="04617B">
                  <a:shade val="90000"/>
                </a:srgbClr>
              </a:solidFill>
            </a:endParaRPr>
          </a:p>
        </p:txBody>
      </p:sp>
      <p:sp>
        <p:nvSpPr>
          <p:cNvPr id="4" name="Slide Number Placeholder 3"/>
          <p:cNvSpPr>
            <a:spLocks noGrp="1"/>
          </p:cNvSpPr>
          <p:nvPr>
            <p:ph type="sldNum" sz="quarter" idx="12"/>
          </p:nvPr>
        </p:nvSpPr>
        <p:spPr/>
        <p:txBody>
          <a:bodyPr/>
          <a:lstStyle/>
          <a:p>
            <a:fld id="{F338BD49-2B39-4074-9C16-51C5686E8A64}" type="slidenum">
              <a:rPr lang="pl-PL" smtClean="0">
                <a:solidFill>
                  <a:srgbClr val="04617B">
                    <a:shade val="90000"/>
                  </a:srgbClr>
                </a:solidFill>
              </a:rPr>
              <a:pPr/>
              <a:t>‹#›</a:t>
            </a:fld>
            <a:endParaRPr lang="pl-PL">
              <a:solidFill>
                <a:srgbClr val="04617B">
                  <a:shade val="90000"/>
                </a:srgbClr>
              </a:solidFill>
            </a:endParaRPr>
          </a:p>
        </p:txBody>
      </p:sp>
    </p:spTree>
    <p:extLst>
      <p:ext uri="{BB962C8B-B14F-4D97-AF65-F5344CB8AC3E}">
        <p14:creationId xmlns:p14="http://schemas.microsoft.com/office/powerpoint/2010/main" val="3439655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7D3E4D-D3FB-42FA-9B7D-BF0FDE100E4A}" type="datetimeFigureOut">
              <a:rPr lang="pl-PL" smtClean="0">
                <a:solidFill>
                  <a:srgbClr val="04617B">
                    <a:shade val="90000"/>
                  </a:srgbClr>
                </a:solidFill>
              </a:rPr>
              <a:pPr/>
              <a:t>2016-10-18</a:t>
            </a:fld>
            <a:endParaRPr lang="pl-PL">
              <a:solidFill>
                <a:srgbClr val="04617B">
                  <a:shade val="90000"/>
                </a:srgbClr>
              </a:solidFill>
            </a:endParaRPr>
          </a:p>
        </p:txBody>
      </p:sp>
      <p:sp>
        <p:nvSpPr>
          <p:cNvPr id="6" name="Footer Placeholder 5"/>
          <p:cNvSpPr>
            <a:spLocks noGrp="1"/>
          </p:cNvSpPr>
          <p:nvPr>
            <p:ph type="ftr" sz="quarter" idx="11"/>
          </p:nvPr>
        </p:nvSpPr>
        <p:spPr/>
        <p:txBody>
          <a:bodyPr/>
          <a:lstStyle/>
          <a:p>
            <a:endParaRPr lang="pl-PL">
              <a:solidFill>
                <a:srgbClr val="04617B">
                  <a:shade val="90000"/>
                </a:srgbClr>
              </a:solidFill>
            </a:endParaRPr>
          </a:p>
        </p:txBody>
      </p:sp>
      <p:sp>
        <p:nvSpPr>
          <p:cNvPr id="7" name="Slide Number Placeholder 6"/>
          <p:cNvSpPr>
            <a:spLocks noGrp="1"/>
          </p:cNvSpPr>
          <p:nvPr>
            <p:ph type="sldNum" sz="quarter" idx="12"/>
          </p:nvPr>
        </p:nvSpPr>
        <p:spPr/>
        <p:txBody>
          <a:bodyPr/>
          <a:lstStyle/>
          <a:p>
            <a:fld id="{F338BD49-2B39-4074-9C16-51C5686E8A64}" type="slidenum">
              <a:rPr lang="pl-PL" smtClean="0">
                <a:solidFill>
                  <a:srgbClr val="04617B">
                    <a:shade val="90000"/>
                  </a:srgbClr>
                </a:solidFill>
              </a:rPr>
              <a:pPr/>
              <a:t>‹#›</a:t>
            </a:fld>
            <a:endParaRPr lang="pl-PL">
              <a:solidFill>
                <a:srgbClr val="04617B">
                  <a:shade val="90000"/>
                </a:srgbClr>
              </a:solidFill>
            </a:endParaRPr>
          </a:p>
        </p:txBody>
      </p:sp>
    </p:spTree>
    <p:extLst>
      <p:ext uri="{BB962C8B-B14F-4D97-AF65-F5344CB8AC3E}">
        <p14:creationId xmlns:p14="http://schemas.microsoft.com/office/powerpoint/2010/main" val="637401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8"/>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17D3E4D-D3FB-42FA-9B7D-BF0FDE100E4A}" type="datetimeFigureOut">
              <a:rPr lang="pl-PL" smtClean="0">
                <a:solidFill>
                  <a:srgbClr val="04617B">
                    <a:shade val="90000"/>
                  </a:srgbClr>
                </a:solidFill>
              </a:rPr>
              <a:pPr/>
              <a:t>2016-10-18</a:t>
            </a:fld>
            <a:endParaRPr lang="pl-PL">
              <a:solidFill>
                <a:srgbClr val="04617B">
                  <a:shade val="90000"/>
                </a:srgbClr>
              </a:solidFill>
            </a:endParaRPr>
          </a:p>
        </p:txBody>
      </p:sp>
      <p:sp>
        <p:nvSpPr>
          <p:cNvPr id="6" name="Footer Placeholder 5"/>
          <p:cNvSpPr>
            <a:spLocks noGrp="1"/>
          </p:cNvSpPr>
          <p:nvPr>
            <p:ph type="ftr" sz="quarter" idx="11"/>
          </p:nvPr>
        </p:nvSpPr>
        <p:spPr/>
        <p:txBody>
          <a:bodyPr/>
          <a:lstStyle/>
          <a:p>
            <a:endParaRPr lang="pl-PL">
              <a:solidFill>
                <a:srgbClr val="04617B">
                  <a:shade val="90000"/>
                </a:srgbClr>
              </a:solidFill>
            </a:endParaRPr>
          </a:p>
        </p:txBody>
      </p:sp>
      <p:sp>
        <p:nvSpPr>
          <p:cNvPr id="7" name="Slide Number Placeholder 6"/>
          <p:cNvSpPr>
            <a:spLocks noGrp="1"/>
          </p:cNvSpPr>
          <p:nvPr>
            <p:ph type="sldNum" sz="quarter" idx="12"/>
          </p:nvPr>
        </p:nvSpPr>
        <p:spPr>
          <a:xfrm>
            <a:off x="8077200" y="6356352"/>
            <a:ext cx="609600" cy="365125"/>
          </a:xfrm>
        </p:spPr>
        <p:txBody>
          <a:bodyPr/>
          <a:lstStyle/>
          <a:p>
            <a:fld id="{F338BD49-2B39-4074-9C16-51C5686E8A64}" type="slidenum">
              <a:rPr lang="pl-PL" smtClean="0">
                <a:solidFill>
                  <a:srgbClr val="04617B">
                    <a:shade val="90000"/>
                  </a:srgbClr>
                </a:solidFill>
              </a:rPr>
              <a:pPr/>
              <a:t>‹#›</a:t>
            </a:fld>
            <a:endParaRPr lang="pl-PL">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3345329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17D3E4D-D3FB-42FA-9B7D-BF0FDE100E4A}" type="datetimeFigureOut">
              <a:rPr lang="pl-PL" smtClean="0">
                <a:solidFill>
                  <a:srgbClr val="04617B">
                    <a:shade val="90000"/>
                  </a:srgbClr>
                </a:solidFill>
              </a:rPr>
              <a:pPr/>
              <a:t>2016-10-18</a:t>
            </a:fld>
            <a:endParaRPr lang="pl-PL">
              <a:solidFill>
                <a:srgbClr val="04617B">
                  <a:shade val="90000"/>
                </a:srgbClr>
              </a:solidFill>
            </a:endParaRPr>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solidFill>
                <a:srgbClr val="04617B">
                  <a:shade val="90000"/>
                </a:srgbClr>
              </a:solidFill>
            </a:endParaRPr>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38BD49-2B39-4074-9C16-51C5686E8A64}" type="slidenum">
              <a:rPr lang="pl-PL" smtClean="0">
                <a:solidFill>
                  <a:srgbClr val="04617B">
                    <a:shade val="90000"/>
                  </a:srgbClr>
                </a:solidFill>
              </a:rPr>
              <a:pPr/>
              <a:t>‹#›</a:t>
            </a:fld>
            <a:endParaRPr lang="pl-PL">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8095323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561110" y="1009404"/>
            <a:ext cx="7078817" cy="7017306"/>
          </a:xfrm>
          <a:prstGeom prst="rect">
            <a:avLst/>
          </a:prstGeom>
          <a:noFill/>
        </p:spPr>
        <p:txBody>
          <a:bodyPr wrap="square" rtlCol="0">
            <a:spAutoFit/>
          </a:bodyPr>
          <a:lstStyle/>
          <a:p>
            <a:pPr algn="ctr">
              <a:lnSpc>
                <a:spcPct val="150000"/>
              </a:lnSpc>
            </a:pPr>
            <a:r>
              <a:rPr lang="pl-PL" sz="6000" b="1" dirty="0">
                <a:solidFill>
                  <a:srgbClr val="10CF9B">
                    <a:lumMod val="75000"/>
                  </a:srgbClr>
                </a:solidFill>
              </a:rPr>
              <a:t>The art </a:t>
            </a:r>
            <a:r>
              <a:rPr lang="pl-PL" sz="6000" b="1" dirty="0">
                <a:solidFill>
                  <a:srgbClr val="10CF9B">
                    <a:lumMod val="75000"/>
                  </a:srgbClr>
                </a:solidFill>
              </a:rPr>
              <a:t>a</a:t>
            </a:r>
            <a:r>
              <a:rPr lang="pl-PL" sz="6000" b="1" dirty="0">
                <a:solidFill>
                  <a:srgbClr val="10CF9B">
                    <a:lumMod val="75000"/>
                  </a:srgbClr>
                </a:solidFill>
              </a:rPr>
              <a:t>nd painting </a:t>
            </a:r>
          </a:p>
          <a:p>
            <a:pPr algn="ctr">
              <a:lnSpc>
                <a:spcPct val="150000"/>
              </a:lnSpc>
            </a:pPr>
            <a:r>
              <a:rPr lang="pl-PL" sz="6000" b="1" dirty="0">
                <a:solidFill>
                  <a:srgbClr val="10CF9B">
                    <a:lumMod val="75000"/>
                  </a:srgbClr>
                </a:solidFill>
              </a:rPr>
              <a:t>of the </a:t>
            </a:r>
          </a:p>
          <a:p>
            <a:pPr algn="ctr">
              <a:lnSpc>
                <a:spcPct val="150000"/>
              </a:lnSpc>
            </a:pPr>
            <a:r>
              <a:rPr lang="pl-PL" sz="6000" b="1" dirty="0">
                <a:solidFill>
                  <a:srgbClr val="10CF9B">
                    <a:lumMod val="75000"/>
                  </a:srgbClr>
                </a:solidFill>
              </a:rPr>
              <a:t>Buckingham </a:t>
            </a:r>
            <a:r>
              <a:rPr lang="pl-PL" sz="6000" b="1" dirty="0" err="1">
                <a:solidFill>
                  <a:srgbClr val="10CF9B">
                    <a:lumMod val="75000"/>
                  </a:srgbClr>
                </a:solidFill>
              </a:rPr>
              <a:t>Palace</a:t>
            </a:r>
            <a:endParaRPr lang="pl-PL" sz="6000" b="1" dirty="0">
              <a:solidFill>
                <a:srgbClr val="10CF9B">
                  <a:lumMod val="75000"/>
                </a:srgbClr>
              </a:solidFill>
            </a:endParaRPr>
          </a:p>
        </p:txBody>
      </p:sp>
    </p:spTree>
    <p:extLst>
      <p:ext uri="{BB962C8B-B14F-4D97-AF65-F5344CB8AC3E}">
        <p14:creationId xmlns:p14="http://schemas.microsoft.com/office/powerpoint/2010/main" val="4115598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52787"/>
            <a:ext cx="8229600" cy="1143000"/>
          </a:xfrm>
        </p:spPr>
        <p:txBody>
          <a:bodyPr>
            <a:normAutofit fontScale="90000"/>
          </a:bodyPr>
          <a:lstStyle/>
          <a:p>
            <a:pPr algn="ctr"/>
            <a:r>
              <a:rPr lang="pl-PL" b="1" dirty="0" smtClean="0"/>
              <a:t>Fine art and painting of Buckingham </a:t>
            </a:r>
            <a:r>
              <a:rPr lang="pl-PL" b="1" dirty="0" err="1" smtClean="0"/>
              <a:t>Palace</a:t>
            </a:r>
            <a:endParaRPr lang="pl-PL" b="1" dirty="0"/>
          </a:p>
        </p:txBody>
      </p:sp>
      <p:sp>
        <p:nvSpPr>
          <p:cNvPr id="3" name="Symbol zastępczy zawartości 2"/>
          <p:cNvSpPr>
            <a:spLocks noGrp="1"/>
          </p:cNvSpPr>
          <p:nvPr>
            <p:ph idx="1"/>
          </p:nvPr>
        </p:nvSpPr>
        <p:spPr>
          <a:xfrm>
            <a:off x="539329" y="795408"/>
            <a:ext cx="4936524" cy="3203253"/>
          </a:xfrm>
        </p:spPr>
        <p:txBody>
          <a:bodyPr>
            <a:normAutofit fontScale="47500" lnSpcReduction="20000"/>
          </a:bodyPr>
          <a:lstStyle/>
          <a:p>
            <a:pPr algn="just">
              <a:lnSpc>
                <a:spcPct val="170000"/>
              </a:lnSpc>
            </a:pPr>
            <a:r>
              <a:rPr lang="pl-PL" sz="3400" b="1" dirty="0" err="1" smtClean="0">
                <a:solidFill>
                  <a:srgbClr val="C00000"/>
                </a:solidFill>
              </a:rPr>
              <a:t>Besides</a:t>
            </a:r>
            <a:r>
              <a:rPr lang="pl-PL" sz="3400" b="1" dirty="0" smtClean="0">
                <a:solidFill>
                  <a:srgbClr val="C00000"/>
                </a:solidFill>
              </a:rPr>
              <a:t> the </a:t>
            </a:r>
            <a:r>
              <a:rPr lang="pl-PL" sz="3400" b="1" dirty="0" err="1" smtClean="0">
                <a:solidFill>
                  <a:srgbClr val="C00000"/>
                </a:solidFill>
              </a:rPr>
              <a:t>architecture</a:t>
            </a:r>
            <a:r>
              <a:rPr lang="pl-PL" sz="3400" b="1" dirty="0" smtClean="0">
                <a:solidFill>
                  <a:srgbClr val="C00000"/>
                </a:solidFill>
              </a:rPr>
              <a:t> </a:t>
            </a:r>
            <a:r>
              <a:rPr lang="pl-PL" sz="3400" b="1" dirty="0" err="1" smtClean="0">
                <a:solidFill>
                  <a:srgbClr val="C00000"/>
                </a:solidFill>
              </a:rPr>
              <a:t>there</a:t>
            </a:r>
            <a:r>
              <a:rPr lang="pl-PL" sz="3400" b="1" dirty="0" smtClean="0">
                <a:solidFill>
                  <a:srgbClr val="C00000"/>
                </a:solidFill>
              </a:rPr>
              <a:t> </a:t>
            </a:r>
            <a:r>
              <a:rPr lang="pl-PL" sz="3400" b="1" dirty="0" err="1" smtClean="0">
                <a:solidFill>
                  <a:srgbClr val="C00000"/>
                </a:solidFill>
              </a:rPr>
              <a:t>are</a:t>
            </a:r>
            <a:r>
              <a:rPr lang="pl-PL" sz="3400" b="1" dirty="0" smtClean="0">
                <a:solidFill>
                  <a:srgbClr val="C00000"/>
                </a:solidFill>
              </a:rPr>
              <a:t> </a:t>
            </a:r>
            <a:r>
              <a:rPr lang="pl-PL" sz="3400" b="1" dirty="0" err="1" smtClean="0">
                <a:solidFill>
                  <a:srgbClr val="C00000"/>
                </a:solidFill>
              </a:rPr>
              <a:t>also</a:t>
            </a:r>
            <a:r>
              <a:rPr lang="pl-PL" sz="3400" b="1" dirty="0" smtClean="0">
                <a:solidFill>
                  <a:srgbClr val="C00000"/>
                </a:solidFill>
              </a:rPr>
              <a:t> </a:t>
            </a:r>
            <a:r>
              <a:rPr lang="en-US" sz="3400" b="1" dirty="0" smtClean="0"/>
              <a:t>paintings </a:t>
            </a:r>
            <a:r>
              <a:rPr lang="en-US" sz="3400" b="1" dirty="0"/>
              <a:t>by Van </a:t>
            </a:r>
            <a:r>
              <a:rPr lang="en-US" sz="3400" b="1" dirty="0" err="1"/>
              <a:t>Dyck</a:t>
            </a:r>
            <a:r>
              <a:rPr lang="en-US" sz="3400" b="1" dirty="0"/>
              <a:t>, Rubens, Rembrandt, Vermeer, </a:t>
            </a:r>
            <a:r>
              <a:rPr lang="en-US" sz="3400" b="1" dirty="0" err="1"/>
              <a:t>Poussin</a:t>
            </a:r>
            <a:r>
              <a:rPr lang="en-US" sz="3400" b="1" dirty="0"/>
              <a:t>, Canaletto and Claude </a:t>
            </a:r>
            <a:r>
              <a:rPr lang="en-US" sz="3400" b="1" dirty="0">
                <a:solidFill>
                  <a:srgbClr val="C00000"/>
                </a:solidFill>
              </a:rPr>
              <a:t>as well as </a:t>
            </a:r>
            <a:r>
              <a:rPr lang="en-US" sz="3400" b="1" dirty="0"/>
              <a:t>sculpture by Canova and </a:t>
            </a:r>
            <a:r>
              <a:rPr lang="en-US" sz="3400" b="1" dirty="0" err="1" smtClean="0"/>
              <a:t>Chantrey</a:t>
            </a:r>
            <a:r>
              <a:rPr lang="pl-PL" sz="3400" b="1" dirty="0" smtClean="0"/>
              <a:t>,</a:t>
            </a:r>
            <a:r>
              <a:rPr lang="pl-PL" sz="3400" b="1" dirty="0" smtClean="0">
                <a:solidFill>
                  <a:srgbClr val="C00000"/>
                </a:solidFill>
              </a:rPr>
              <a:t>  </a:t>
            </a:r>
            <a:r>
              <a:rPr lang="pl-PL" sz="3400" b="1" dirty="0" err="1" smtClean="0">
                <a:solidFill>
                  <a:srgbClr val="C00000"/>
                </a:solidFill>
              </a:rPr>
              <a:t>which</a:t>
            </a:r>
            <a:r>
              <a:rPr lang="pl-PL" sz="3400" b="1" dirty="0" smtClean="0">
                <a:solidFill>
                  <a:srgbClr val="C00000"/>
                </a:solidFill>
              </a:rPr>
              <a:t> </a:t>
            </a:r>
            <a:r>
              <a:rPr lang="pl-PL" sz="3400" b="1" dirty="0" err="1" smtClean="0">
                <a:solidFill>
                  <a:srgbClr val="C00000"/>
                </a:solidFill>
              </a:rPr>
              <a:t>are</a:t>
            </a:r>
            <a:r>
              <a:rPr lang="pl-PL" sz="3400" b="1" dirty="0" smtClean="0">
                <a:solidFill>
                  <a:srgbClr val="C00000"/>
                </a:solidFill>
              </a:rPr>
              <a:t> </a:t>
            </a:r>
            <a:r>
              <a:rPr lang="pl-PL" sz="3400" b="1" dirty="0" err="1" smtClean="0">
                <a:solidFill>
                  <a:srgbClr val="C00000"/>
                </a:solidFill>
              </a:rPr>
              <a:t>breathtaking</a:t>
            </a:r>
            <a:r>
              <a:rPr lang="en-US" sz="3400" b="1" dirty="0" smtClean="0">
                <a:solidFill>
                  <a:srgbClr val="C00000"/>
                </a:solidFill>
              </a:rPr>
              <a:t>. </a:t>
            </a:r>
            <a:endParaRPr lang="pl-PL" sz="3400" b="1" dirty="0" smtClean="0">
              <a:solidFill>
                <a:srgbClr val="C00000"/>
              </a:solidFill>
            </a:endParaRPr>
          </a:p>
          <a:p>
            <a:endParaRPr lang="pl-PL" sz="2400" dirty="0"/>
          </a:p>
          <a:p>
            <a:endParaRPr lang="pl-PL" sz="2400" dirty="0" smtClean="0"/>
          </a:p>
          <a:p>
            <a:pPr marL="0" indent="0">
              <a:buNone/>
            </a:pPr>
            <a:r>
              <a:rPr lang="en-US" dirty="0"/>
              <a:t/>
            </a:r>
            <a:br>
              <a:rPr lang="en-US" dirty="0"/>
            </a:br>
            <a:endParaRPr lang="pl-PL" dirty="0"/>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62196" y="795407"/>
            <a:ext cx="2495774" cy="2538235"/>
          </a:xfrm>
          <a:prstGeom prst="rect">
            <a:avLst/>
          </a:prstGeom>
        </p:spPr>
      </p:pic>
      <p:sp>
        <p:nvSpPr>
          <p:cNvPr id="5" name="pole tekstowe 4"/>
          <p:cNvSpPr txBox="1"/>
          <p:nvPr/>
        </p:nvSpPr>
        <p:spPr>
          <a:xfrm>
            <a:off x="6011335" y="3333640"/>
            <a:ext cx="3729995" cy="369332"/>
          </a:xfrm>
          <a:prstGeom prst="rect">
            <a:avLst/>
          </a:prstGeom>
          <a:noFill/>
        </p:spPr>
        <p:txBody>
          <a:bodyPr wrap="none" rtlCol="0">
            <a:spAutoFit/>
          </a:bodyPr>
          <a:lstStyle/>
          <a:p>
            <a:r>
              <a:rPr lang="pl-PL" dirty="0">
                <a:solidFill>
                  <a:prstClr val="black"/>
                </a:solidFill>
              </a:rPr>
              <a:t>The </a:t>
            </a:r>
            <a:r>
              <a:rPr lang="pl-PL" dirty="0" err="1">
                <a:solidFill>
                  <a:prstClr val="black"/>
                </a:solidFill>
              </a:rPr>
              <a:t>judgement</a:t>
            </a:r>
            <a:r>
              <a:rPr lang="pl-PL" dirty="0">
                <a:solidFill>
                  <a:prstClr val="black"/>
                </a:solidFill>
              </a:rPr>
              <a:t> of Paris, Rembrandt</a:t>
            </a:r>
            <a:endParaRPr lang="pl-PL" dirty="0">
              <a:solidFill>
                <a:prstClr val="black"/>
              </a:solidFill>
            </a:endParaRPr>
          </a:p>
        </p:txBody>
      </p:sp>
      <p:pic>
        <p:nvPicPr>
          <p:cNvPr id="7" name="Obraz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330" y="3101390"/>
            <a:ext cx="2002984" cy="3286948"/>
          </a:xfrm>
          <a:prstGeom prst="rect">
            <a:avLst/>
          </a:prstGeom>
        </p:spPr>
      </p:pic>
      <p:sp>
        <p:nvSpPr>
          <p:cNvPr id="8" name="pole tekstowe 7"/>
          <p:cNvSpPr txBox="1"/>
          <p:nvPr/>
        </p:nvSpPr>
        <p:spPr>
          <a:xfrm>
            <a:off x="231568" y="6446506"/>
            <a:ext cx="5041076" cy="369332"/>
          </a:xfrm>
          <a:prstGeom prst="rect">
            <a:avLst/>
          </a:prstGeom>
          <a:noFill/>
        </p:spPr>
        <p:txBody>
          <a:bodyPr wrap="square" rtlCol="0">
            <a:spAutoFit/>
          </a:bodyPr>
          <a:lstStyle/>
          <a:p>
            <a:r>
              <a:rPr lang="pl-PL" dirty="0">
                <a:solidFill>
                  <a:prstClr val="black"/>
                </a:solidFill>
              </a:rPr>
              <a:t>Flora, </a:t>
            </a:r>
            <a:r>
              <a:rPr lang="pl-PL" dirty="0" err="1">
                <a:solidFill>
                  <a:prstClr val="black"/>
                </a:solidFill>
              </a:rPr>
              <a:t>goddess</a:t>
            </a:r>
            <a:r>
              <a:rPr lang="pl-PL" dirty="0">
                <a:solidFill>
                  <a:prstClr val="black"/>
                </a:solidFill>
              </a:rPr>
              <a:t> of spring and </a:t>
            </a:r>
            <a:r>
              <a:rPr lang="pl-PL" dirty="0" err="1">
                <a:solidFill>
                  <a:prstClr val="black"/>
                </a:solidFill>
              </a:rPr>
              <a:t>flowers</a:t>
            </a:r>
            <a:endParaRPr lang="pl-PL" dirty="0">
              <a:solidFill>
                <a:prstClr val="black"/>
              </a:solidFill>
            </a:endParaRPr>
          </a:p>
        </p:txBody>
      </p:sp>
      <p:pic>
        <p:nvPicPr>
          <p:cNvPr id="9" name="Obraz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98431" y="3333640"/>
            <a:ext cx="2306574" cy="2822448"/>
          </a:xfrm>
          <a:prstGeom prst="rect">
            <a:avLst/>
          </a:prstGeom>
        </p:spPr>
      </p:pic>
      <p:sp>
        <p:nvSpPr>
          <p:cNvPr id="10" name="pole tekstowe 9"/>
          <p:cNvSpPr txBox="1"/>
          <p:nvPr/>
        </p:nvSpPr>
        <p:spPr>
          <a:xfrm>
            <a:off x="3455721" y="6292132"/>
            <a:ext cx="2823358" cy="646331"/>
          </a:xfrm>
          <a:prstGeom prst="rect">
            <a:avLst/>
          </a:prstGeom>
          <a:noFill/>
        </p:spPr>
        <p:txBody>
          <a:bodyPr wrap="square" rtlCol="0">
            <a:spAutoFit/>
          </a:bodyPr>
          <a:lstStyle/>
          <a:p>
            <a:r>
              <a:rPr lang="pl-PL" dirty="0">
                <a:solidFill>
                  <a:prstClr val="black"/>
                </a:solidFill>
              </a:rPr>
              <a:t>     </a:t>
            </a:r>
            <a:r>
              <a:rPr lang="pl-PL" dirty="0" err="1">
                <a:solidFill>
                  <a:prstClr val="black"/>
                </a:solidFill>
              </a:rPr>
              <a:t>Tenzej</a:t>
            </a:r>
            <a:r>
              <a:rPr lang="pl-PL" dirty="0">
                <a:solidFill>
                  <a:prstClr val="black"/>
                </a:solidFill>
              </a:rPr>
              <a:t> in </a:t>
            </a:r>
            <a:r>
              <a:rPr lang="pl-PL" dirty="0" err="1">
                <a:solidFill>
                  <a:prstClr val="black"/>
                </a:solidFill>
              </a:rPr>
              <a:t>Kentaver</a:t>
            </a:r>
            <a:r>
              <a:rPr lang="pl-PL" dirty="0">
                <a:solidFill>
                  <a:prstClr val="black"/>
                </a:solidFill>
              </a:rPr>
              <a:t>, Canova</a:t>
            </a:r>
            <a:endParaRPr lang="pl-PL" dirty="0">
              <a:solidFill>
                <a:prstClr val="black"/>
              </a:solidFill>
            </a:endParaRPr>
          </a:p>
        </p:txBody>
      </p:sp>
      <p:pic>
        <p:nvPicPr>
          <p:cNvPr id="11" name="Obraz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46311" y="3808084"/>
            <a:ext cx="1685925" cy="2638425"/>
          </a:xfrm>
          <a:prstGeom prst="rect">
            <a:avLst/>
          </a:prstGeom>
        </p:spPr>
      </p:pic>
      <p:sp>
        <p:nvSpPr>
          <p:cNvPr id="12" name="pole tekstowe 11"/>
          <p:cNvSpPr txBox="1"/>
          <p:nvPr/>
        </p:nvSpPr>
        <p:spPr>
          <a:xfrm>
            <a:off x="6459496" y="6388339"/>
            <a:ext cx="3042059" cy="646331"/>
          </a:xfrm>
          <a:prstGeom prst="rect">
            <a:avLst/>
          </a:prstGeom>
          <a:noFill/>
        </p:spPr>
        <p:txBody>
          <a:bodyPr wrap="square" rtlCol="0">
            <a:spAutoFit/>
          </a:bodyPr>
          <a:lstStyle/>
          <a:p>
            <a:r>
              <a:rPr lang="pl-PL" dirty="0">
                <a:solidFill>
                  <a:prstClr val="black"/>
                </a:solidFill>
              </a:rPr>
              <a:t>The sleeping </a:t>
            </a:r>
            <a:r>
              <a:rPr lang="pl-PL" dirty="0" err="1">
                <a:solidFill>
                  <a:prstClr val="black"/>
                </a:solidFill>
              </a:rPr>
              <a:t>children</a:t>
            </a:r>
            <a:r>
              <a:rPr lang="pl-PL" dirty="0">
                <a:solidFill>
                  <a:prstClr val="black"/>
                </a:solidFill>
              </a:rPr>
              <a:t>, </a:t>
            </a:r>
            <a:r>
              <a:rPr lang="pl-PL" dirty="0" err="1">
                <a:solidFill>
                  <a:prstClr val="black"/>
                </a:solidFill>
              </a:rPr>
              <a:t>Chantrey</a:t>
            </a:r>
            <a:endParaRPr lang="pl-PL" dirty="0">
              <a:solidFill>
                <a:prstClr val="black"/>
              </a:solidFill>
            </a:endParaRPr>
          </a:p>
        </p:txBody>
      </p:sp>
    </p:spTree>
    <p:extLst>
      <p:ext uri="{BB962C8B-B14F-4D97-AF65-F5344CB8AC3E}">
        <p14:creationId xmlns:p14="http://schemas.microsoft.com/office/powerpoint/2010/main" val="4233017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704090"/>
            <a:ext cx="8101940" cy="1837231"/>
          </a:xfrm>
        </p:spPr>
        <p:txBody>
          <a:bodyPr>
            <a:normAutofit fontScale="90000"/>
          </a:bodyPr>
          <a:lstStyle/>
          <a:p>
            <a:pPr marL="274320" lvl="0" indent="-274320" algn="ctr">
              <a:spcBef>
                <a:spcPct val="20000"/>
              </a:spcBef>
            </a:pPr>
            <a:r>
              <a:rPr lang="pl-PL" sz="2400" dirty="0" smtClean="0">
                <a:solidFill>
                  <a:prstClr val="black"/>
                </a:solidFill>
                <a:latin typeface="Constantia"/>
                <a:ea typeface="+mn-ea"/>
                <a:cs typeface="+mn-cs"/>
              </a:rPr>
              <a:t/>
            </a:r>
            <a:br>
              <a:rPr lang="pl-PL" sz="2400" dirty="0" smtClean="0">
                <a:solidFill>
                  <a:prstClr val="black"/>
                </a:solidFill>
                <a:latin typeface="Constantia"/>
                <a:ea typeface="+mn-ea"/>
                <a:cs typeface="+mn-cs"/>
              </a:rPr>
            </a:br>
            <a:r>
              <a:rPr lang="pl-PL" sz="2400" dirty="0">
                <a:solidFill>
                  <a:prstClr val="black"/>
                </a:solidFill>
                <a:latin typeface="Constantia"/>
                <a:ea typeface="+mn-ea"/>
                <a:cs typeface="+mn-cs"/>
              </a:rPr>
              <a:t/>
            </a:r>
            <a:br>
              <a:rPr lang="pl-PL" sz="2400" dirty="0">
                <a:solidFill>
                  <a:prstClr val="black"/>
                </a:solidFill>
                <a:latin typeface="Constantia"/>
                <a:ea typeface="+mn-ea"/>
                <a:cs typeface="+mn-cs"/>
              </a:rPr>
            </a:br>
            <a:r>
              <a:rPr lang="pl-PL" sz="3600" b="1" dirty="0" smtClean="0">
                <a:solidFill>
                  <a:prstClr val="black"/>
                </a:solidFill>
                <a:latin typeface="Constantia"/>
                <a:ea typeface="+mn-ea"/>
                <a:cs typeface="+mn-cs"/>
              </a:rPr>
              <a:t>The </a:t>
            </a:r>
            <a:r>
              <a:rPr lang="pl-PL" sz="3600" b="1" dirty="0" err="1" smtClean="0">
                <a:solidFill>
                  <a:prstClr val="black"/>
                </a:solidFill>
                <a:latin typeface="Constantia"/>
                <a:ea typeface="+mn-ea"/>
                <a:cs typeface="+mn-cs"/>
              </a:rPr>
              <a:t>paintings</a:t>
            </a:r>
            <a:r>
              <a:rPr lang="pl-PL" sz="3600" b="1" dirty="0" smtClean="0">
                <a:solidFill>
                  <a:prstClr val="black"/>
                </a:solidFill>
                <a:latin typeface="Constantia"/>
                <a:ea typeface="+mn-ea"/>
                <a:cs typeface="+mn-cs"/>
              </a:rPr>
              <a:t> in the </a:t>
            </a:r>
            <a:r>
              <a:rPr lang="pl-PL" sz="3600" b="1" dirty="0" err="1" smtClean="0">
                <a:solidFill>
                  <a:prstClr val="black"/>
                </a:solidFill>
                <a:latin typeface="Constantia"/>
                <a:ea typeface="+mn-ea"/>
                <a:cs typeface="+mn-cs"/>
              </a:rPr>
              <a:t>State</a:t>
            </a:r>
            <a:r>
              <a:rPr lang="pl-PL" sz="3600" b="1" dirty="0" smtClean="0">
                <a:solidFill>
                  <a:prstClr val="black"/>
                </a:solidFill>
                <a:latin typeface="Constantia"/>
                <a:ea typeface="+mn-ea"/>
                <a:cs typeface="+mn-cs"/>
              </a:rPr>
              <a:t> </a:t>
            </a:r>
            <a:r>
              <a:rPr lang="pl-PL" sz="3600" b="1" dirty="0" err="1" smtClean="0">
                <a:solidFill>
                  <a:prstClr val="black"/>
                </a:solidFill>
                <a:latin typeface="Constantia"/>
                <a:ea typeface="+mn-ea"/>
                <a:cs typeface="+mn-cs"/>
              </a:rPr>
              <a:t>Rooms</a:t>
            </a:r>
            <a:r>
              <a:rPr lang="pl-PL" sz="3600" b="1" dirty="0" smtClean="0">
                <a:solidFill>
                  <a:prstClr val="black"/>
                </a:solidFill>
                <a:latin typeface="Constantia"/>
                <a:ea typeface="+mn-ea"/>
                <a:cs typeface="+mn-cs"/>
              </a:rPr>
              <a:t> of the </a:t>
            </a:r>
            <a:r>
              <a:rPr lang="pl-PL" sz="3600" b="1" dirty="0" err="1" smtClean="0">
                <a:solidFill>
                  <a:prstClr val="black"/>
                </a:solidFill>
                <a:latin typeface="Constantia"/>
                <a:ea typeface="+mn-ea"/>
                <a:cs typeface="+mn-cs"/>
              </a:rPr>
              <a:t>Monarchs</a:t>
            </a:r>
            <a:r>
              <a:rPr lang="pl-PL" sz="2400" dirty="0" smtClean="0">
                <a:solidFill>
                  <a:prstClr val="black"/>
                </a:solidFill>
                <a:latin typeface="Constantia"/>
                <a:ea typeface="+mn-ea"/>
                <a:cs typeface="+mn-cs"/>
              </a:rPr>
              <a:t/>
            </a:r>
            <a:br>
              <a:rPr lang="pl-PL" sz="2400" dirty="0" smtClean="0">
                <a:solidFill>
                  <a:prstClr val="black"/>
                </a:solidFill>
                <a:latin typeface="Constantia"/>
                <a:ea typeface="+mn-ea"/>
                <a:cs typeface="+mn-cs"/>
              </a:rPr>
            </a:br>
            <a:r>
              <a:rPr lang="pl-PL" sz="2400" dirty="0">
                <a:solidFill>
                  <a:prstClr val="black"/>
                </a:solidFill>
                <a:latin typeface="Constantia"/>
                <a:ea typeface="+mn-ea"/>
                <a:cs typeface="+mn-cs"/>
              </a:rPr>
              <a:t/>
            </a:r>
            <a:br>
              <a:rPr lang="pl-PL" sz="2400" dirty="0">
                <a:solidFill>
                  <a:prstClr val="black"/>
                </a:solidFill>
                <a:latin typeface="Constantia"/>
                <a:ea typeface="+mn-ea"/>
                <a:cs typeface="+mn-cs"/>
              </a:rPr>
            </a:br>
            <a:r>
              <a:rPr lang="en-US" sz="2400" dirty="0" smtClean="0">
                <a:solidFill>
                  <a:prstClr val="black"/>
                </a:solidFill>
                <a:latin typeface="Constantia"/>
                <a:ea typeface="+mn-ea"/>
                <a:cs typeface="+mn-cs"/>
              </a:rPr>
              <a:t>The </a:t>
            </a:r>
            <a:r>
              <a:rPr lang="en-US" sz="2400" dirty="0">
                <a:solidFill>
                  <a:prstClr val="black"/>
                </a:solidFill>
                <a:latin typeface="Constantia"/>
                <a:ea typeface="+mn-ea"/>
                <a:cs typeface="+mn-cs"/>
              </a:rPr>
              <a:t>paintings in the State Rooms also include some wonderful portraits of past and present royals including </a:t>
            </a:r>
            <a:r>
              <a:rPr lang="en-US" sz="2400" b="1" dirty="0">
                <a:solidFill>
                  <a:prstClr val="black"/>
                </a:solidFill>
                <a:latin typeface="Constantia"/>
                <a:ea typeface="+mn-ea"/>
                <a:cs typeface="+mn-cs"/>
              </a:rPr>
              <a:t>Queen Victoria, George III and Queen Charlotte</a:t>
            </a:r>
            <a:r>
              <a:rPr lang="en-US" sz="2400" dirty="0">
                <a:solidFill>
                  <a:prstClr val="black"/>
                </a:solidFill>
                <a:latin typeface="Constantia"/>
                <a:ea typeface="+mn-ea"/>
                <a:cs typeface="+mn-cs"/>
              </a:rPr>
              <a:t>, William IV and his wife Queen Adelaide and, of course, </a:t>
            </a:r>
            <a:r>
              <a:rPr lang="en-US" sz="2400" b="1" dirty="0">
                <a:solidFill>
                  <a:prstClr val="black"/>
                </a:solidFill>
                <a:latin typeface="Constantia"/>
                <a:ea typeface="+mn-ea"/>
                <a:cs typeface="+mn-cs"/>
              </a:rPr>
              <a:t>the current Royal Family.</a:t>
            </a:r>
            <a:r>
              <a:rPr lang="en-US" sz="2400" dirty="0">
                <a:solidFill>
                  <a:prstClr val="black"/>
                </a:solidFill>
                <a:latin typeface="Constantia"/>
                <a:ea typeface="+mn-ea"/>
                <a:cs typeface="+mn-cs"/>
              </a:rPr>
              <a:t/>
            </a:r>
            <a:br>
              <a:rPr lang="en-US" sz="2400" dirty="0">
                <a:solidFill>
                  <a:prstClr val="black"/>
                </a:solidFill>
                <a:latin typeface="Constantia"/>
                <a:ea typeface="+mn-ea"/>
                <a:cs typeface="+mn-cs"/>
              </a:rPr>
            </a:br>
            <a:endParaRPr lang="pl-PL" dirty="0"/>
          </a:p>
        </p:txBody>
      </p:sp>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37945" y="2508344"/>
            <a:ext cx="1685925" cy="3171825"/>
          </a:xfrm>
        </p:spPr>
      </p:pic>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92835" y="2071679"/>
            <a:ext cx="1977241" cy="4248221"/>
          </a:xfrm>
          <a:prstGeom prst="rect">
            <a:avLst/>
          </a:prstGeom>
        </p:spPr>
      </p:pic>
      <p:sp>
        <p:nvSpPr>
          <p:cNvPr id="10" name="pole tekstowe 9"/>
          <p:cNvSpPr txBox="1"/>
          <p:nvPr/>
        </p:nvSpPr>
        <p:spPr>
          <a:xfrm>
            <a:off x="6503759" y="6371719"/>
            <a:ext cx="2607189" cy="369332"/>
          </a:xfrm>
          <a:prstGeom prst="rect">
            <a:avLst/>
          </a:prstGeom>
          <a:noFill/>
        </p:spPr>
        <p:txBody>
          <a:bodyPr wrap="none" rtlCol="0">
            <a:spAutoFit/>
          </a:bodyPr>
          <a:lstStyle/>
          <a:p>
            <a:r>
              <a:rPr lang="pl-PL" dirty="0">
                <a:solidFill>
                  <a:prstClr val="black"/>
                </a:solidFill>
              </a:rPr>
              <a:t>The </a:t>
            </a:r>
            <a:r>
              <a:rPr lang="pl-PL" dirty="0" err="1">
                <a:solidFill>
                  <a:prstClr val="black"/>
                </a:solidFill>
              </a:rPr>
              <a:t>Queen’s</a:t>
            </a:r>
            <a:r>
              <a:rPr lang="pl-PL" dirty="0">
                <a:solidFill>
                  <a:prstClr val="black"/>
                </a:solidFill>
              </a:rPr>
              <a:t> </a:t>
            </a:r>
            <a:r>
              <a:rPr lang="pl-PL" dirty="0">
                <a:solidFill>
                  <a:prstClr val="black"/>
                </a:solidFill>
              </a:rPr>
              <a:t>C</a:t>
            </a:r>
            <a:r>
              <a:rPr lang="pl-PL" dirty="0">
                <a:solidFill>
                  <a:prstClr val="black"/>
                </a:solidFill>
              </a:rPr>
              <a:t>oronation</a:t>
            </a:r>
            <a:endParaRPr lang="pl-PL" dirty="0">
              <a:solidFill>
                <a:prstClr val="black"/>
              </a:solidFill>
            </a:endParaRPr>
          </a:p>
        </p:txBody>
      </p:sp>
      <p:sp>
        <p:nvSpPr>
          <p:cNvPr id="11" name="pole tekstowe 10"/>
          <p:cNvSpPr txBox="1"/>
          <p:nvPr/>
        </p:nvSpPr>
        <p:spPr>
          <a:xfrm>
            <a:off x="3963397" y="5807039"/>
            <a:ext cx="1701491" cy="369332"/>
          </a:xfrm>
          <a:prstGeom prst="rect">
            <a:avLst/>
          </a:prstGeom>
          <a:noFill/>
        </p:spPr>
        <p:txBody>
          <a:bodyPr wrap="none" rtlCol="0">
            <a:spAutoFit/>
          </a:bodyPr>
          <a:lstStyle/>
          <a:p>
            <a:r>
              <a:rPr lang="pl-PL" dirty="0" err="1">
                <a:solidFill>
                  <a:prstClr val="black"/>
                </a:solidFill>
              </a:rPr>
              <a:t>Queen</a:t>
            </a:r>
            <a:r>
              <a:rPr lang="pl-PL" dirty="0">
                <a:solidFill>
                  <a:prstClr val="black"/>
                </a:solidFill>
              </a:rPr>
              <a:t> Victoria</a:t>
            </a:r>
            <a:endParaRPr lang="pl-PL" dirty="0">
              <a:solidFill>
                <a:prstClr val="black"/>
              </a:solidFill>
            </a:endParaRPr>
          </a:p>
        </p:txBody>
      </p:sp>
      <p:pic>
        <p:nvPicPr>
          <p:cNvPr id="13" name="Obraz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9711" y="2042521"/>
            <a:ext cx="2493169" cy="4133850"/>
          </a:xfrm>
          <a:prstGeom prst="rect">
            <a:avLst/>
          </a:prstGeom>
        </p:spPr>
      </p:pic>
      <p:sp>
        <p:nvSpPr>
          <p:cNvPr id="14" name="pole tekstowe 13"/>
          <p:cNvSpPr txBox="1"/>
          <p:nvPr/>
        </p:nvSpPr>
        <p:spPr>
          <a:xfrm>
            <a:off x="-90550" y="6211670"/>
            <a:ext cx="3593690" cy="646331"/>
          </a:xfrm>
          <a:prstGeom prst="rect">
            <a:avLst/>
          </a:prstGeom>
          <a:noFill/>
        </p:spPr>
        <p:txBody>
          <a:bodyPr wrap="square" rtlCol="0">
            <a:spAutoFit/>
          </a:bodyPr>
          <a:lstStyle/>
          <a:p>
            <a:r>
              <a:rPr lang="pl-PL" dirty="0">
                <a:solidFill>
                  <a:prstClr val="black"/>
                </a:solidFill>
              </a:rPr>
              <a:t>George III and </a:t>
            </a:r>
            <a:r>
              <a:rPr lang="pl-PL" dirty="0" err="1">
                <a:solidFill>
                  <a:prstClr val="black"/>
                </a:solidFill>
              </a:rPr>
              <a:t>Queen</a:t>
            </a:r>
            <a:r>
              <a:rPr lang="pl-PL" dirty="0">
                <a:solidFill>
                  <a:prstClr val="black"/>
                </a:solidFill>
              </a:rPr>
              <a:t> Charlotte with </a:t>
            </a:r>
            <a:r>
              <a:rPr lang="pl-PL" dirty="0" err="1">
                <a:solidFill>
                  <a:prstClr val="black"/>
                </a:solidFill>
              </a:rPr>
              <a:t>children</a:t>
            </a:r>
            <a:endParaRPr lang="pl-PL" dirty="0">
              <a:solidFill>
                <a:prstClr val="black"/>
              </a:solidFill>
            </a:endParaRPr>
          </a:p>
        </p:txBody>
      </p:sp>
    </p:spTree>
    <p:extLst>
      <p:ext uri="{BB962C8B-B14F-4D97-AF65-F5344CB8AC3E}">
        <p14:creationId xmlns:p14="http://schemas.microsoft.com/office/powerpoint/2010/main" val="40156536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86</Words>
  <Application>Microsoft Office PowerPoint</Application>
  <PresentationFormat>Pokaz na ekranie (4:3)</PresentationFormat>
  <Paragraphs>16</Paragraphs>
  <Slides>3</Slides>
  <Notes>0</Notes>
  <HiddenSlides>0</HiddenSlides>
  <MMClips>0</MMClips>
  <ScaleCrop>false</ScaleCrop>
  <HeadingPairs>
    <vt:vector size="4" baseType="variant">
      <vt:variant>
        <vt:lpstr>Motyw</vt:lpstr>
      </vt:variant>
      <vt:variant>
        <vt:i4>1</vt:i4>
      </vt:variant>
      <vt:variant>
        <vt:lpstr>Tytuły slajdów</vt:lpstr>
      </vt:variant>
      <vt:variant>
        <vt:i4>3</vt:i4>
      </vt:variant>
    </vt:vector>
  </HeadingPairs>
  <TitlesOfParts>
    <vt:vector size="4" baseType="lpstr">
      <vt:lpstr>Flow</vt:lpstr>
      <vt:lpstr>Prezentacja programu PowerPoint</vt:lpstr>
      <vt:lpstr>Fine art and painting of Buckingham Palace</vt:lpstr>
      <vt:lpstr>  The paintings in the State Rooms of the Monarchs  The paintings in the State Rooms also include some wonderful portraits of past and present royals including Queen Victoria, George III and Queen Charlotte, William IV and his wife Queen Adelaide and, of course, the current Royal Family.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Krutki</dc:creator>
  <cp:lastModifiedBy>Krutki</cp:lastModifiedBy>
  <cp:revision>1</cp:revision>
  <dcterms:created xsi:type="dcterms:W3CDTF">2016-10-18T20:13:05Z</dcterms:created>
  <dcterms:modified xsi:type="dcterms:W3CDTF">2016-10-18T20:14:12Z</dcterms:modified>
</cp:coreProperties>
</file>