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pl-PL"/>
              <a:t>Kliknij, aby edytować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966CB99-3BB4-47A2-BE7A-757587890C78}" type="datetimeFigureOut">
              <a:rPr lang="pl-PL" smtClean="0"/>
              <a:t>19.10.2016</a:t>
            </a:fld>
            <a:endParaRPr lang="pl-PL"/>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pl-PL"/>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1A75D504-935E-477C-A228-A030E28C692E}" type="slidenum">
              <a:rPr lang="pl-PL" smtClean="0"/>
              <a:t>‹#›</a:t>
            </a:fld>
            <a:endParaRPr lang="pl-PL"/>
          </a:p>
        </p:txBody>
      </p:sp>
    </p:spTree>
    <p:extLst>
      <p:ext uri="{BB962C8B-B14F-4D97-AF65-F5344CB8AC3E}">
        <p14:creationId xmlns:p14="http://schemas.microsoft.com/office/powerpoint/2010/main" val="1774835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966CB99-3BB4-47A2-BE7A-757587890C78}" type="datetimeFigureOut">
              <a:rPr lang="pl-PL" smtClean="0"/>
              <a:t>19.10.2016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A75D504-935E-477C-A228-A030E28C692E}" type="slidenum">
              <a:rPr lang="pl-PL" smtClean="0"/>
              <a:t>‹#›</a:t>
            </a:fld>
            <a:endParaRPr lang="pl-PL"/>
          </a:p>
        </p:txBody>
      </p:sp>
    </p:spTree>
    <p:extLst>
      <p:ext uri="{BB962C8B-B14F-4D97-AF65-F5344CB8AC3E}">
        <p14:creationId xmlns:p14="http://schemas.microsoft.com/office/powerpoint/2010/main" val="17029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966CB99-3BB4-47A2-BE7A-757587890C78}" type="datetimeFigureOut">
              <a:rPr lang="pl-PL" smtClean="0"/>
              <a:t>19.10.2016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A75D504-935E-477C-A228-A030E28C692E}" type="slidenum">
              <a:rPr lang="pl-PL" smtClean="0"/>
              <a:t>‹#›</a:t>
            </a:fld>
            <a:endParaRPr lang="pl-PL"/>
          </a:p>
        </p:txBody>
      </p:sp>
    </p:spTree>
    <p:extLst>
      <p:ext uri="{BB962C8B-B14F-4D97-AF65-F5344CB8AC3E}">
        <p14:creationId xmlns:p14="http://schemas.microsoft.com/office/powerpoint/2010/main" val="194542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966CB99-3BB4-47A2-BE7A-757587890C78}" type="datetimeFigureOut">
              <a:rPr lang="pl-PL" smtClean="0"/>
              <a:t>19.10.2016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A75D504-935E-477C-A228-A030E28C692E}" type="slidenum">
              <a:rPr lang="pl-PL" smtClean="0"/>
              <a:t>‹#›</a:t>
            </a:fld>
            <a:endParaRPr lang="pl-PL"/>
          </a:p>
        </p:txBody>
      </p:sp>
    </p:spTree>
    <p:extLst>
      <p:ext uri="{BB962C8B-B14F-4D97-AF65-F5344CB8AC3E}">
        <p14:creationId xmlns:p14="http://schemas.microsoft.com/office/powerpoint/2010/main" val="350090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pl-PL"/>
              <a:t>Kliknij, aby edytować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966CB99-3BB4-47A2-BE7A-757587890C78}" type="datetimeFigureOut">
              <a:rPr lang="pl-PL" smtClean="0"/>
              <a:t>19.10.2016</a:t>
            </a:fld>
            <a:endParaRPr lang="pl-PL"/>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pl-PL"/>
          </a:p>
        </p:txBody>
      </p:sp>
      <p:sp>
        <p:nvSpPr>
          <p:cNvPr id="6" name="Slide Number Placeholder 5"/>
          <p:cNvSpPr>
            <a:spLocks noGrp="1"/>
          </p:cNvSpPr>
          <p:nvPr>
            <p:ph type="sldNum" sz="quarter" idx="12"/>
          </p:nvPr>
        </p:nvSpPr>
        <p:spPr>
          <a:xfrm>
            <a:off x="8604504" y="5211060"/>
            <a:ext cx="2112264" cy="228600"/>
          </a:xfrm>
        </p:spPr>
        <p:txBody>
          <a:bodyPr/>
          <a:lstStyle/>
          <a:p>
            <a:fld id="{1A75D504-935E-477C-A228-A030E28C692E}" type="slidenum">
              <a:rPr lang="pl-PL" smtClean="0"/>
              <a:t>‹#›</a:t>
            </a:fld>
            <a:endParaRPr lang="pl-PL"/>
          </a:p>
        </p:txBody>
      </p:sp>
    </p:spTree>
    <p:extLst>
      <p:ext uri="{BB962C8B-B14F-4D97-AF65-F5344CB8AC3E}">
        <p14:creationId xmlns:p14="http://schemas.microsoft.com/office/powerpoint/2010/main" val="11275452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966CB99-3BB4-47A2-BE7A-757587890C78}" type="datetimeFigureOut">
              <a:rPr lang="pl-PL" smtClean="0"/>
              <a:t>19.10.2016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A75D504-935E-477C-A228-A030E28C692E}" type="slidenum">
              <a:rPr lang="pl-PL" smtClean="0"/>
              <a:t>‹#›</a:t>
            </a:fld>
            <a:endParaRPr lang="pl-PL"/>
          </a:p>
        </p:txBody>
      </p:sp>
    </p:spTree>
    <p:extLst>
      <p:ext uri="{BB962C8B-B14F-4D97-AF65-F5344CB8AC3E}">
        <p14:creationId xmlns:p14="http://schemas.microsoft.com/office/powerpoint/2010/main" val="271512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966CB99-3BB4-47A2-BE7A-757587890C78}" type="datetimeFigureOut">
              <a:rPr lang="pl-PL" smtClean="0"/>
              <a:t>19.10.2016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A75D504-935E-477C-A228-A030E28C692E}" type="slidenum">
              <a:rPr lang="pl-PL" smtClean="0"/>
              <a:t>‹#›</a:t>
            </a:fld>
            <a:endParaRPr lang="pl-PL"/>
          </a:p>
        </p:txBody>
      </p:sp>
    </p:spTree>
    <p:extLst>
      <p:ext uri="{BB962C8B-B14F-4D97-AF65-F5344CB8AC3E}">
        <p14:creationId xmlns:p14="http://schemas.microsoft.com/office/powerpoint/2010/main" val="164489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3966CB99-3BB4-47A2-BE7A-757587890C78}" type="datetimeFigureOut">
              <a:rPr lang="pl-PL" smtClean="0"/>
              <a:t>19.10.2016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A75D504-935E-477C-A228-A030E28C692E}" type="slidenum">
              <a:rPr lang="pl-PL" smtClean="0"/>
              <a:t>‹#›</a:t>
            </a:fld>
            <a:endParaRPr lang="pl-PL"/>
          </a:p>
        </p:txBody>
      </p:sp>
    </p:spTree>
    <p:extLst>
      <p:ext uri="{BB962C8B-B14F-4D97-AF65-F5344CB8AC3E}">
        <p14:creationId xmlns:p14="http://schemas.microsoft.com/office/powerpoint/2010/main" val="235412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CB99-3BB4-47A2-BE7A-757587890C78}" type="datetimeFigureOut">
              <a:rPr lang="pl-PL" smtClean="0"/>
              <a:t>19.10.2016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A75D504-935E-477C-A228-A030E28C692E}" type="slidenum">
              <a:rPr lang="pl-PL" smtClean="0"/>
              <a:t>‹#›</a:t>
            </a:fld>
            <a:endParaRPr lang="pl-PL"/>
          </a:p>
        </p:txBody>
      </p:sp>
    </p:spTree>
    <p:extLst>
      <p:ext uri="{BB962C8B-B14F-4D97-AF65-F5344CB8AC3E}">
        <p14:creationId xmlns:p14="http://schemas.microsoft.com/office/powerpoint/2010/main" val="94680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pl-PL"/>
              <a:t>Kliknij, aby edytować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8" name="Date Placeholder 7"/>
          <p:cNvSpPr>
            <a:spLocks noGrp="1"/>
          </p:cNvSpPr>
          <p:nvPr>
            <p:ph type="dt" sz="half" idx="10"/>
          </p:nvPr>
        </p:nvSpPr>
        <p:spPr/>
        <p:txBody>
          <a:bodyPr/>
          <a:lstStyle/>
          <a:p>
            <a:fld id="{3966CB99-3BB4-47A2-BE7A-757587890C78}" type="datetimeFigureOut">
              <a:rPr lang="pl-PL" smtClean="0"/>
              <a:t>19.10.2016</a:t>
            </a:fld>
            <a:endParaRPr lang="pl-PL"/>
          </a:p>
        </p:txBody>
      </p:sp>
      <p:sp>
        <p:nvSpPr>
          <p:cNvPr id="9" name="Footer Placeholder 8"/>
          <p:cNvSpPr>
            <a:spLocks noGrp="1"/>
          </p:cNvSpPr>
          <p:nvPr>
            <p:ph type="ftr" sz="quarter" idx="11"/>
          </p:nvPr>
        </p:nvSpPr>
        <p:spPr/>
        <p:txBody>
          <a:bodyPr/>
          <a:lstStyle>
            <a:lvl1pPr algn="r">
              <a:defRPr/>
            </a:lvl1pPr>
          </a:lstStyle>
          <a:p>
            <a:endParaRPr lang="pl-PL"/>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1A75D504-935E-477C-A228-A030E28C692E}" type="slidenum">
              <a:rPr lang="pl-PL" smtClean="0"/>
              <a:t>‹#›</a:t>
            </a:fld>
            <a:endParaRPr lang="pl-PL"/>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520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pl-PL"/>
              <a:t>Kliknij, aby edytować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966CB99-3BB4-47A2-BE7A-757587890C78}" type="datetimeFigureOut">
              <a:rPr lang="pl-PL" smtClean="0"/>
              <a:t>19.10.2016</a:t>
            </a:fld>
            <a:endParaRPr lang="pl-PL"/>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pl-PL"/>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1A75D504-935E-477C-A228-A030E28C692E}" type="slidenum">
              <a:rPr lang="pl-PL" smtClean="0"/>
              <a:t>‹#›</a:t>
            </a:fld>
            <a:endParaRPr lang="pl-PL"/>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68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966CB99-3BB4-47A2-BE7A-757587890C78}" type="datetimeFigureOut">
              <a:rPr lang="pl-PL" smtClean="0"/>
              <a:t>19.10.2016</a:t>
            </a:fld>
            <a:endParaRPr lang="pl-PL"/>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pl-PL"/>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1A75D504-935E-477C-A228-A030E28C692E}" type="slidenum">
              <a:rPr lang="pl-PL" smtClean="0"/>
              <a:t>‹#›</a:t>
            </a:fld>
            <a:endParaRPr lang="pl-PL"/>
          </a:p>
        </p:txBody>
      </p:sp>
    </p:spTree>
    <p:extLst>
      <p:ext uri="{BB962C8B-B14F-4D97-AF65-F5344CB8AC3E}">
        <p14:creationId xmlns:p14="http://schemas.microsoft.com/office/powerpoint/2010/main" val="142214282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err="1"/>
              <a:t>Customs</a:t>
            </a:r>
            <a:r>
              <a:rPr lang="pl-PL" dirty="0"/>
              <a:t> of the </a:t>
            </a:r>
            <a:r>
              <a:rPr lang="pl-PL" dirty="0" err="1"/>
              <a:t>Royal</a:t>
            </a:r>
            <a:r>
              <a:rPr lang="pl-PL" dirty="0"/>
              <a:t> Family</a:t>
            </a:r>
          </a:p>
        </p:txBody>
      </p:sp>
    </p:spTree>
    <p:extLst>
      <p:ext uri="{BB962C8B-B14F-4D97-AF65-F5344CB8AC3E}">
        <p14:creationId xmlns:p14="http://schemas.microsoft.com/office/powerpoint/2010/main" val="155844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telegram from the qu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392" y="251170"/>
            <a:ext cx="7604807" cy="4771403"/>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372682" y="501134"/>
            <a:ext cx="4158232" cy="830997"/>
          </a:xfrm>
          <a:prstGeom prst="rect">
            <a:avLst/>
          </a:prstGeom>
        </p:spPr>
        <p:txBody>
          <a:bodyPr wrap="square">
            <a:spAutoFit/>
          </a:bodyPr>
          <a:lstStyle/>
          <a:p>
            <a:r>
              <a:rPr lang="en-US" sz="2400" b="1" dirty="0"/>
              <a:t>TELEGRAM FROM THE QUEEN ON 100 BIRTHDAY</a:t>
            </a:r>
            <a:endParaRPr lang="pl-PL" sz="2400" b="1" dirty="0"/>
          </a:p>
        </p:txBody>
      </p:sp>
      <p:sp>
        <p:nvSpPr>
          <p:cNvPr id="3" name="Prostokąt 2"/>
          <p:cNvSpPr/>
          <p:nvPr/>
        </p:nvSpPr>
        <p:spPr>
          <a:xfrm>
            <a:off x="372682" y="2036706"/>
            <a:ext cx="2953614" cy="1200329"/>
          </a:xfrm>
          <a:prstGeom prst="rect">
            <a:avLst/>
          </a:prstGeom>
        </p:spPr>
        <p:txBody>
          <a:bodyPr wrap="square">
            <a:spAutoFit/>
          </a:bodyPr>
          <a:lstStyle/>
          <a:p>
            <a:r>
              <a:rPr lang="en-US" dirty="0">
                <a:solidFill>
                  <a:srgbClr val="3B3835"/>
                </a:solidFill>
                <a:latin typeface="Helvetica Neue"/>
              </a:rPr>
              <a:t>On his or her hundredth birthday, a</a:t>
            </a:r>
            <a:r>
              <a:rPr lang="pl-PL" dirty="0">
                <a:solidFill>
                  <a:srgbClr val="3B3835"/>
                </a:solidFill>
                <a:latin typeface="Helvetica Neue"/>
              </a:rPr>
              <a:t> </a:t>
            </a:r>
            <a:r>
              <a:rPr lang="en-US" dirty="0">
                <a:solidFill>
                  <a:srgbClr val="3B3835"/>
                </a:solidFill>
                <a:latin typeface="Helvetica Neue"/>
              </a:rPr>
              <a:t>British person gets a telegram from the Queen.</a:t>
            </a:r>
            <a:endParaRPr lang="pl-PL" dirty="0"/>
          </a:p>
        </p:txBody>
      </p:sp>
    </p:spTree>
    <p:extLst>
      <p:ext uri="{BB962C8B-B14F-4D97-AF65-F5344CB8AC3E}">
        <p14:creationId xmlns:p14="http://schemas.microsoft.com/office/powerpoint/2010/main" val="97888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34883" y="2170908"/>
            <a:ext cx="3308247" cy="2308324"/>
          </a:xfrm>
          <a:prstGeom prst="rect">
            <a:avLst/>
          </a:prstGeom>
        </p:spPr>
        <p:txBody>
          <a:bodyPr wrap="square">
            <a:spAutoFit/>
          </a:bodyPr>
          <a:lstStyle/>
          <a:p>
            <a:r>
              <a:rPr lang="en-US" b="1" dirty="0">
                <a:latin typeface="+mj-lt"/>
              </a:rPr>
              <a:t>Maundy Thursday</a:t>
            </a:r>
            <a:r>
              <a:rPr lang="en-US" dirty="0">
                <a:latin typeface="+mj-lt"/>
              </a:rPr>
              <a:t> is the Christian holy day falling on the Thursday before Easter</a:t>
            </a:r>
            <a:r>
              <a:rPr lang="pl-PL" dirty="0">
                <a:latin typeface="+mj-lt"/>
              </a:rPr>
              <a:t>.</a:t>
            </a:r>
            <a:r>
              <a:rPr lang="en-US" dirty="0">
                <a:latin typeface="+mj-lt"/>
              </a:rPr>
              <a:t> On that day the Monarch ceremonially</a:t>
            </a:r>
            <a:r>
              <a:rPr lang="pl-PL" dirty="0">
                <a:latin typeface="+mj-lt"/>
              </a:rPr>
              <a:t> </a:t>
            </a:r>
            <a:r>
              <a:rPr lang="en-US" dirty="0">
                <a:latin typeface="+mj-lt"/>
              </a:rPr>
              <a:t>distributes small silver coins known as “Maundy money” to a group of old people.</a:t>
            </a:r>
            <a:endParaRPr lang="pl-PL" dirty="0">
              <a:latin typeface="+mj-lt"/>
            </a:endParaRPr>
          </a:p>
        </p:txBody>
      </p:sp>
      <p:pic>
        <p:nvPicPr>
          <p:cNvPr id="2050" name="Picture 2" descr="Znalezione obrazy dla zapytania maundy thursday qu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8604" y="284506"/>
            <a:ext cx="7645807" cy="459229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534883" y="559713"/>
            <a:ext cx="3308247" cy="1077218"/>
          </a:xfrm>
          <a:prstGeom prst="rect">
            <a:avLst/>
          </a:prstGeom>
        </p:spPr>
        <p:txBody>
          <a:bodyPr wrap="square">
            <a:spAutoFit/>
          </a:bodyPr>
          <a:lstStyle/>
          <a:p>
            <a:r>
              <a:rPr lang="en-US" sz="3200" b="1" dirty="0">
                <a:latin typeface="+mj-lt"/>
              </a:rPr>
              <a:t>MAUNDY THURSDAY</a:t>
            </a:r>
            <a:endParaRPr lang="pl-PL" sz="3200" dirty="0">
              <a:latin typeface="+mj-lt"/>
            </a:endParaRPr>
          </a:p>
        </p:txBody>
      </p:sp>
    </p:spTree>
    <p:extLst>
      <p:ext uri="{BB962C8B-B14F-4D97-AF65-F5344CB8AC3E}">
        <p14:creationId xmlns:p14="http://schemas.microsoft.com/office/powerpoint/2010/main" val="274433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43171" y="593900"/>
            <a:ext cx="3498742" cy="1384995"/>
          </a:xfrm>
          <a:prstGeom prst="rect">
            <a:avLst/>
          </a:prstGeom>
        </p:spPr>
        <p:txBody>
          <a:bodyPr wrap="square">
            <a:spAutoFit/>
          </a:bodyPr>
          <a:lstStyle/>
          <a:p>
            <a:r>
              <a:rPr lang="en-US" sz="2800" b="1" dirty="0">
                <a:latin typeface="+mj-lt"/>
              </a:rPr>
              <a:t>THE QUEEN'S BIRTHDAY GUN SALUTES  </a:t>
            </a:r>
            <a:endParaRPr lang="en-US" sz="2800" b="1" i="0" dirty="0">
              <a:effectLst/>
              <a:latin typeface="+mj-lt"/>
            </a:endParaRPr>
          </a:p>
        </p:txBody>
      </p:sp>
      <p:pic>
        <p:nvPicPr>
          <p:cNvPr id="3074" name="Picture 2" descr="Znalezione obrazy dla zapytania The Queen's Birthday Gun Sal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878" y="264630"/>
            <a:ext cx="7573745" cy="4492900"/>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397481" y="2177677"/>
            <a:ext cx="3790122" cy="4247317"/>
          </a:xfrm>
          <a:prstGeom prst="rect">
            <a:avLst/>
          </a:prstGeom>
        </p:spPr>
        <p:txBody>
          <a:bodyPr wrap="square">
            <a:spAutoFit/>
          </a:bodyPr>
          <a:lstStyle/>
          <a:p>
            <a:r>
              <a:rPr lang="en-US" dirty="0">
                <a:latin typeface="+mj-lt"/>
              </a:rPr>
              <a:t>The Queen usually celebrates her actual birthday, 21st April, privately, but the occasion is marked publicly by gun salutes in central London: there's a 41-gun salute in Hyde Park, a 21-gun salute in Windsor Great Park and a 62-gun salute at the Tower Of London, all taking place at midday. The Queen's Birthday Gun Salutes take place on her actual birthday, ahead of her official birthday in June which is marked by</a:t>
            </a:r>
            <a:r>
              <a:rPr lang="pl-PL" dirty="0">
                <a:latin typeface="+mj-lt"/>
              </a:rPr>
              <a:t> </a:t>
            </a:r>
            <a:r>
              <a:rPr lang="en-US" dirty="0">
                <a:latin typeface="+mj-lt"/>
              </a:rPr>
              <a:t>Trooping the </a:t>
            </a:r>
            <a:r>
              <a:rPr lang="en-US" dirty="0" err="1">
                <a:latin typeface="+mj-lt"/>
              </a:rPr>
              <a:t>Colour</a:t>
            </a:r>
            <a:r>
              <a:rPr lang="pl-PL" dirty="0">
                <a:latin typeface="+mj-lt"/>
              </a:rPr>
              <a:t>. </a:t>
            </a:r>
          </a:p>
        </p:txBody>
      </p:sp>
    </p:spTree>
    <p:extLst>
      <p:ext uri="{BB962C8B-B14F-4D97-AF65-F5344CB8AC3E}">
        <p14:creationId xmlns:p14="http://schemas.microsoft.com/office/powerpoint/2010/main" val="329082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7253" y="432689"/>
            <a:ext cx="3794418" cy="954107"/>
          </a:xfrm>
          <a:prstGeom prst="rect">
            <a:avLst/>
          </a:prstGeom>
        </p:spPr>
        <p:txBody>
          <a:bodyPr wrap="square">
            <a:spAutoFit/>
          </a:bodyPr>
          <a:lstStyle/>
          <a:p>
            <a:r>
              <a:rPr lang="pl-PL" sz="2800" b="1" dirty="0">
                <a:solidFill>
                  <a:srgbClr val="000000"/>
                </a:solidFill>
                <a:latin typeface="+mj-lt"/>
              </a:rPr>
              <a:t>TROOPING THE COLOUR</a:t>
            </a:r>
            <a:endParaRPr lang="pl-PL" sz="2800" b="1" i="0" dirty="0">
              <a:solidFill>
                <a:srgbClr val="000000"/>
              </a:solidFill>
              <a:effectLst/>
              <a:latin typeface="+mj-lt"/>
            </a:endParaRPr>
          </a:p>
        </p:txBody>
      </p:sp>
      <p:sp>
        <p:nvSpPr>
          <p:cNvPr id="3" name="Prostokąt 2"/>
          <p:cNvSpPr/>
          <p:nvPr/>
        </p:nvSpPr>
        <p:spPr>
          <a:xfrm>
            <a:off x="424738" y="1461627"/>
            <a:ext cx="4002157" cy="1754326"/>
          </a:xfrm>
          <a:prstGeom prst="rect">
            <a:avLst/>
          </a:prstGeom>
        </p:spPr>
        <p:txBody>
          <a:bodyPr wrap="square">
            <a:spAutoFit/>
          </a:bodyPr>
          <a:lstStyle/>
          <a:p>
            <a:r>
              <a:rPr lang="pl-PL" dirty="0"/>
              <a:t>T</a:t>
            </a:r>
            <a:r>
              <a:rPr lang="en-US" dirty="0"/>
              <a:t>he Trooping the </a:t>
            </a:r>
            <a:r>
              <a:rPr lang="en-US" dirty="0" err="1"/>
              <a:t>Colour</a:t>
            </a:r>
            <a:r>
              <a:rPr lang="en-US" dirty="0"/>
              <a:t> marks the 'official' birthday of the Queen. Her actual birthday is 21st April but it is a long-standing tradition to publicly celebrate her birthday on a summer day. </a:t>
            </a:r>
            <a:endParaRPr lang="pl-PL" dirty="0"/>
          </a:p>
        </p:txBody>
      </p:sp>
      <p:sp>
        <p:nvSpPr>
          <p:cNvPr id="4" name="Prostokąt 3"/>
          <p:cNvSpPr/>
          <p:nvPr/>
        </p:nvSpPr>
        <p:spPr>
          <a:xfrm>
            <a:off x="749417" y="3696205"/>
            <a:ext cx="3352800" cy="2031325"/>
          </a:xfrm>
          <a:prstGeom prst="rect">
            <a:avLst/>
          </a:prstGeom>
        </p:spPr>
        <p:txBody>
          <a:bodyPr wrap="square">
            <a:spAutoFit/>
          </a:bodyPr>
          <a:lstStyle/>
          <a:p>
            <a:r>
              <a:rPr lang="en-US" dirty="0">
                <a:latin typeface="+mj-lt"/>
              </a:rPr>
              <a:t>Trooping the </a:t>
            </a:r>
            <a:r>
              <a:rPr lang="en-US" dirty="0" err="1">
                <a:latin typeface="+mj-lt"/>
              </a:rPr>
              <a:t>Colour</a:t>
            </a:r>
            <a:r>
              <a:rPr lang="en-US" dirty="0">
                <a:latin typeface="+mj-lt"/>
              </a:rPr>
              <a:t> takes place in June when the Queen leaves Buckingham Palace to her arrival at Horse Guards Parade when a gun salute is fired from Green</a:t>
            </a:r>
            <a:r>
              <a:rPr lang="pl-PL" dirty="0">
                <a:latin typeface="+mj-lt"/>
              </a:rPr>
              <a:t>.</a:t>
            </a:r>
          </a:p>
        </p:txBody>
      </p:sp>
      <p:pic>
        <p:nvPicPr>
          <p:cNvPr id="4098" name="Picture 2" descr="Trooping the Colour MOD 451557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304" y="238538"/>
            <a:ext cx="7418662" cy="4810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41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13120" y="474629"/>
            <a:ext cx="3323993" cy="954107"/>
          </a:xfrm>
          <a:prstGeom prst="rect">
            <a:avLst/>
          </a:prstGeom>
        </p:spPr>
        <p:txBody>
          <a:bodyPr wrap="square">
            <a:spAutoFit/>
          </a:bodyPr>
          <a:lstStyle/>
          <a:p>
            <a:r>
              <a:rPr lang="pl-PL" sz="2800" b="1" dirty="0">
                <a:solidFill>
                  <a:srgbClr val="000000"/>
                </a:solidFill>
                <a:latin typeface="Charissil"/>
              </a:rPr>
              <a:t>CHANGING OF THE GUARD</a:t>
            </a:r>
            <a:endParaRPr lang="pl-PL" sz="2800" b="1" i="0" dirty="0">
              <a:solidFill>
                <a:srgbClr val="000000"/>
              </a:solidFill>
              <a:effectLst/>
              <a:latin typeface="Charissil"/>
            </a:endParaRPr>
          </a:p>
        </p:txBody>
      </p:sp>
      <p:pic>
        <p:nvPicPr>
          <p:cNvPr id="5124" name="Picture 4" descr="Znalezione obrazy dla zapytania zmiana warty buckingham pa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813" y="241714"/>
            <a:ext cx="7988396" cy="4489312"/>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413120" y="1748402"/>
            <a:ext cx="2740897" cy="2585323"/>
          </a:xfrm>
          <a:prstGeom prst="rect">
            <a:avLst/>
          </a:prstGeom>
        </p:spPr>
        <p:txBody>
          <a:bodyPr wrap="square">
            <a:spAutoFit/>
          </a:bodyPr>
          <a:lstStyle/>
          <a:p>
            <a:r>
              <a:rPr lang="pl-PL" dirty="0">
                <a:solidFill>
                  <a:srgbClr val="464646"/>
                </a:solidFill>
                <a:latin typeface="+mj-lt"/>
              </a:rPr>
              <a:t>T</a:t>
            </a:r>
            <a:r>
              <a:rPr lang="en-US" dirty="0">
                <a:solidFill>
                  <a:srgbClr val="464646"/>
                </a:solidFill>
                <a:latin typeface="+mj-lt"/>
              </a:rPr>
              <a:t>he Changing of the Guard takes place at a range of royal locations in and around London daily during the summer (April-July) and on alternate days for the rest of the year.</a:t>
            </a:r>
            <a:endParaRPr lang="pl-PL" dirty="0">
              <a:latin typeface="+mj-lt"/>
            </a:endParaRPr>
          </a:p>
        </p:txBody>
      </p:sp>
    </p:spTree>
    <p:extLst>
      <p:ext uri="{BB962C8B-B14F-4D97-AF65-F5344CB8AC3E}">
        <p14:creationId xmlns:p14="http://schemas.microsoft.com/office/powerpoint/2010/main" val="2450871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dło">
  <a:themeElements>
    <a:clrScheme name="Pomarańczowoczerwon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ydło">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ydło">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TM03457510[[fn=Mydło]]</Template>
  <TotalTime>23</TotalTime>
  <Words>175</Words>
  <Application>Microsoft Office PowerPoint</Application>
  <PresentationFormat>Panoramiczny</PresentationFormat>
  <Paragraphs>12</Paragraphs>
  <Slides>6</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6</vt:i4>
      </vt:variant>
    </vt:vector>
  </HeadingPairs>
  <TitlesOfParts>
    <vt:vector size="12" baseType="lpstr">
      <vt:lpstr>Arial</vt:lpstr>
      <vt:lpstr>Century Gothic</vt:lpstr>
      <vt:lpstr>Charissil</vt:lpstr>
      <vt:lpstr>Garamond</vt:lpstr>
      <vt:lpstr>Helvetica Neue</vt:lpstr>
      <vt:lpstr>Mydło</vt:lpstr>
      <vt:lpstr>Customs of the Royal Family</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Customs of the Royal Family</dc:title>
  <dc:creator>Oliwia Nowakowska</dc:creator>
  <cp:lastModifiedBy>Oliwia Nowakowska</cp:lastModifiedBy>
  <cp:revision>4</cp:revision>
  <dcterms:created xsi:type="dcterms:W3CDTF">2016-10-19T16:27:22Z</dcterms:created>
  <dcterms:modified xsi:type="dcterms:W3CDTF">2016-10-19T16:50:52Z</dcterms:modified>
</cp:coreProperties>
</file>