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27.10.2016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hanging-guard.com/queens-life-guar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en-US" cap="all" dirty="0" smtClean="0"/>
              <a:t>SPECIAL DELIVERY</a:t>
            </a:r>
            <a:endParaRPr lang="en-US" b="1" cap="all" dirty="0" smtClean="0"/>
          </a:p>
          <a:p>
            <a:pPr fontAlgn="t"/>
            <a:r>
              <a:rPr lang="en-US" dirty="0" smtClean="0"/>
              <a:t>The Queen has sent approximately 110,000 telegrams to centenarians and 520,000 telegrams to couples celebrating their diamond wedding anniversary.</a:t>
            </a:r>
          </a:p>
          <a:p>
            <a:endParaRPr lang="tr-TR" dirty="0"/>
          </a:p>
        </p:txBody>
      </p:sp>
      <p:pic>
        <p:nvPicPr>
          <p:cNvPr id="1026" name="Picture 2" descr="C:\Users\Anadolu Öğretmen\Desktop\customs\A-telegram-from-Her-Majesty-British-Royal-Family-Guide1-e1303137690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5798418" cy="3852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HAPPY BIRTHDAY!</a:t>
            </a:r>
            <a:r>
              <a:rPr lang="en-US" b="1" cap="all" dirty="0" smtClean="0"/>
              <a:t/>
            </a:r>
            <a:br>
              <a:rPr lang="en-US" b="1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32240" y="5517232"/>
            <a:ext cx="1954560" cy="80736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95536" y="2060848"/>
            <a:ext cx="2520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dirty="0" smtClean="0"/>
              <a:t>The </a:t>
            </a:r>
            <a:r>
              <a:rPr lang="en-US" sz="2400" dirty="0" smtClean="0"/>
              <a:t>Queen celebrates her birthday twice a year.</a:t>
            </a:r>
            <a:endParaRPr lang="en-US" sz="2400" dirty="0"/>
          </a:p>
        </p:txBody>
      </p:sp>
      <p:pic>
        <p:nvPicPr>
          <p:cNvPr id="5122" name="Picture 2" descr="C:\Users\Anadolu Öğretmen\Desktop\customs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6408712" cy="5132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Anything </a:t>
            </a:r>
            <a:r>
              <a:rPr lang="en-US" sz="2700" dirty="0" err="1" smtClean="0"/>
              <a:t>labelled</a:t>
            </a:r>
            <a:r>
              <a:rPr lang="en-US" sz="2700" dirty="0" smtClean="0"/>
              <a:t> ‘by appointment’ means that certain members of the Royal Family eat, drink or use it.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Anadolu Öğretmen\Desktop\customs\By-appointment-British-Royal-Family-Guide-e13031383257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248472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rmAutofit fontScale="90000"/>
          </a:bodyPr>
          <a:lstStyle/>
          <a:p>
            <a:pPr fontAlgn="t"/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en-US" sz="2700" dirty="0" smtClean="0"/>
              <a:t>The </a:t>
            </a:r>
            <a:r>
              <a:rPr lang="en-US" sz="2700" dirty="0" smtClean="0"/>
              <a:t>Queen does not require a British passport.</a:t>
            </a:r>
            <a:br>
              <a:rPr lang="en-US" sz="2700" dirty="0" smtClean="0"/>
            </a:br>
            <a:r>
              <a:rPr lang="en-US" sz="2700" dirty="0" smtClean="0"/>
              <a:t>Because passports are issued in the name of Her Majesty, I guess it seemed a bit odd to allow herself to issue one for herself.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7" name="Picture 3" descr="C:\Users\Anadolu Öğretmen\Desktop\customs\The-Queen-and-Windsor-Castle-6442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79"/>
            <a:ext cx="7848872" cy="4546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861048"/>
            <a:ext cx="8892480" cy="299695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Changing of the Guard ceremony takes place between three locations – Buckingham Palace, St James’s Palace and Wellington </a:t>
            </a:r>
            <a:r>
              <a:rPr lang="en-US" sz="2000" dirty="0" smtClean="0"/>
              <a:t>Barracks</a:t>
            </a:r>
            <a:endParaRPr lang="tr-TR" sz="2000" dirty="0" smtClean="0"/>
          </a:p>
          <a:p>
            <a:r>
              <a:rPr lang="en-US" sz="2000" b="1" dirty="0" smtClean="0"/>
              <a:t>Changing of the Guard</a:t>
            </a:r>
            <a:r>
              <a:rPr lang="en-US" sz="2000" dirty="0" smtClean="0"/>
              <a:t> at Buckingham Palace is the ceremony where the Old Guard hands over responsibility for protecting Buckingham Palace and St. James's Palace to the New Guard.</a:t>
            </a:r>
          </a:p>
          <a:p>
            <a:r>
              <a:rPr lang="en-US" sz="2000" dirty="0" smtClean="0"/>
              <a:t>The ceremony begins on the forecourt of Buckingham Palace at 11:30 sharp, following a march by a detachment of the Old </a:t>
            </a:r>
            <a:r>
              <a:rPr lang="en-US" sz="2000" dirty="0" smtClean="0"/>
              <a:t>Guard</a:t>
            </a:r>
            <a:endParaRPr lang="tr-TR" sz="2000" dirty="0" smtClean="0"/>
          </a:p>
          <a:p>
            <a:r>
              <a:rPr lang="en-US" sz="2000" dirty="0" smtClean="0"/>
              <a:t>Watching the Changing of the Guard is free of charge and no tickets are required.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tr-TR" dirty="0"/>
          </a:p>
        </p:txBody>
      </p:sp>
      <p:pic>
        <p:nvPicPr>
          <p:cNvPr id="4099" name="Picture 3" descr="C:\Users\Anadolu Öğretmen\Desktop\customs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089559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0" y="260648"/>
            <a:ext cx="4392488" cy="612068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Life Guards have stood guard at Horse Guards, since 1660.</a:t>
            </a:r>
            <a:br>
              <a:rPr lang="en-US" sz="2700" dirty="0" smtClean="0"/>
            </a:br>
            <a:r>
              <a:rPr lang="en-US" sz="2700" dirty="0" smtClean="0"/>
              <a:t>The Changing of the Queen's Life Guard </a:t>
            </a:r>
            <a:r>
              <a:rPr lang="en-US" sz="2700" dirty="0" smtClean="0">
                <a:hlinkClick r:id="rId2" tooltip="Changing the Queen's Life Guard ceremony"/>
              </a:rPr>
              <a:t>ceremony</a:t>
            </a:r>
            <a:r>
              <a:rPr lang="en-US" sz="2700" dirty="0" smtClean="0"/>
              <a:t> has remained virtually unchanged for centuries.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35696" y="5733256"/>
            <a:ext cx="864096" cy="59134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Anadolu Öğretmen\Desktop\customs\life-guards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14886" cy="5389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7200" dirty="0" err="1" smtClean="0"/>
              <a:t>Thanks</a:t>
            </a:r>
            <a:r>
              <a:rPr lang="tr-TR" sz="7200" dirty="0" smtClean="0"/>
              <a:t>…..</a:t>
            </a:r>
            <a:endParaRPr lang="tr-TR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94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Slayt 1</vt:lpstr>
      <vt:lpstr>HAPPY BIRTHDAY! </vt:lpstr>
      <vt:lpstr>Anything labelled ‘by appointment’ means that certain members of the Royal Family eat, drink or use it. </vt:lpstr>
      <vt:lpstr>  The Queen does not require a British passport. Because passports are issued in the name of Her Majesty, I guess it seemed a bit odd to allow herself to issue one for herself. </vt:lpstr>
      <vt:lpstr>Slayt 5</vt:lpstr>
      <vt:lpstr>Life Guards have stood guard at Horse Guards, since 1660. The Changing of the Queen's Life Guard ceremony has remained virtually unchanged for centuries. 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Hakan Sevim Fen Lise</dc:creator>
  <cp:lastModifiedBy>Anadolu Öğretmen</cp:lastModifiedBy>
  <cp:revision>2</cp:revision>
  <dcterms:created xsi:type="dcterms:W3CDTF">2016-10-27T10:27:56Z</dcterms:created>
  <dcterms:modified xsi:type="dcterms:W3CDTF">2016-10-27T10:54:17Z</dcterms:modified>
</cp:coreProperties>
</file>