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royalcollection.org.uk/collection/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royalcollection.org.uk/copyrigh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496944" cy="190207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err="1" smtClean="0"/>
              <a:t>Paintings</a:t>
            </a:r>
            <a:r>
              <a:rPr lang="tr-TR" sz="4400" dirty="0" smtClean="0"/>
              <a:t> </a:t>
            </a:r>
            <a:r>
              <a:rPr lang="tr-TR" sz="4400" dirty="0" err="1" smtClean="0"/>
              <a:t>and</a:t>
            </a:r>
            <a:r>
              <a:rPr lang="tr-TR" sz="4400" dirty="0" smtClean="0"/>
              <a:t> Art in Buckingham </a:t>
            </a:r>
            <a:r>
              <a:rPr lang="tr-TR" sz="4400" dirty="0" err="1" smtClean="0"/>
              <a:t>Palace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81000" y="2924944"/>
            <a:ext cx="8458200" cy="187565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 Royal Collection provides an unparalleled history of portrait painting in Britain, from Hans Holbein in the 16th century to Lucian Freud in our own time. </a:t>
            </a:r>
            <a:endParaRPr lang="tr-T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sz="6000" dirty="0" smtClean="0"/>
              <a:t>       THANKS   </a:t>
            </a:r>
            <a:r>
              <a:rPr lang="tr-TR" sz="6000" dirty="0" smtClean="0">
                <a:sym typeface="Wingdings" pitchFamily="2" charset="2"/>
              </a:rPr>
              <a:t>   </a:t>
            </a:r>
            <a:endParaRPr lang="tr-TR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88640"/>
            <a:ext cx="5338936" cy="72008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Jacques-Laurent </a:t>
            </a:r>
            <a:r>
              <a:rPr lang="en-US" sz="2000" dirty="0" err="1" smtClean="0"/>
              <a:t>Agasse</a:t>
            </a:r>
            <a:r>
              <a:rPr lang="en-US" sz="2000" dirty="0" smtClean="0"/>
              <a:t> (1767-1849)</a:t>
            </a:r>
            <a:br>
              <a:rPr lang="en-US" sz="2000" dirty="0" smtClean="0"/>
            </a:br>
            <a:r>
              <a:rPr lang="en-US" sz="2000" dirty="0" smtClean="0">
                <a:hlinkClick r:id="rId2" tooltip="The Nubian Giraffe, Oct 1827"/>
              </a:rPr>
              <a:t>The Nubian Giraffe Oct 182</a:t>
            </a:r>
            <a:r>
              <a:rPr lang="en-US" dirty="0" smtClean="0"/>
              <a:t/>
            </a:r>
            <a:br>
              <a:rPr lang="en-US" dirty="0" smtClean="0"/>
            </a:br>
            <a:endParaRPr lang="tr-TR" dirty="0"/>
          </a:p>
        </p:txBody>
      </p:sp>
      <p:pic>
        <p:nvPicPr>
          <p:cNvPr id="1026" name="Picture 2" descr="C:\Users\Toshiba\Desktop\Feray Çalışma\261192-13316354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2628900" cy="3333750"/>
          </a:xfrm>
          <a:prstGeom prst="rect">
            <a:avLst/>
          </a:prstGeom>
          <a:noFill/>
        </p:spPr>
      </p:pic>
      <p:pic>
        <p:nvPicPr>
          <p:cNvPr id="1027" name="Picture 3" descr="C:\Users\Toshiba\Desktop\Feray Çalışma\255056-1330620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121696"/>
            <a:ext cx="3482569" cy="2736304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0" y="42930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George Stubbs (1724-1806)</a:t>
            </a:r>
          </a:p>
          <a:p>
            <a:r>
              <a:rPr lang="en-US" sz="1600" u="sng" dirty="0" smtClean="0">
                <a:hlinkClick r:id="rId2" tooltip="The Prince of Wales's Phaeton, Signed and dated 1793"/>
              </a:rPr>
              <a:t>The Prince of Wales's Phaeton Signed and dated 1793</a:t>
            </a:r>
            <a:endParaRPr lang="en-US" sz="1600" dirty="0"/>
          </a:p>
        </p:txBody>
      </p:sp>
      <p:pic>
        <p:nvPicPr>
          <p:cNvPr id="1028" name="Picture 4" descr="C:\Users\Toshiba\Desktop\Feray Çalışma\256529-1330622987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0"/>
            <a:ext cx="2592288" cy="3600400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7271792" y="332656"/>
            <a:ext cx="1872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Sir Joshua Reynolds (1723-92)</a:t>
            </a:r>
          </a:p>
          <a:p>
            <a:r>
              <a:rPr lang="en-US" u="sng" dirty="0" smtClean="0">
                <a:hlinkClick r:id="rId2" tooltip="Francis Rawdon-Hastings (1754-1826), Second Earl of Moira and First Marquess of Hastings, 1789-90"/>
              </a:rPr>
              <a:t>Francis </a:t>
            </a:r>
            <a:r>
              <a:rPr lang="en-US" u="sng" dirty="0" err="1" smtClean="0">
                <a:hlinkClick r:id="rId2" tooltip="Francis Rawdon-Hastings (1754-1826), Second Earl of Moira and First Marquess of Hastings, 1789-90"/>
              </a:rPr>
              <a:t>Rawdon</a:t>
            </a:r>
            <a:r>
              <a:rPr lang="en-US" u="sng" dirty="0" smtClean="0">
                <a:hlinkClick r:id="rId2" tooltip="Francis Rawdon-Hastings (1754-1826), Second Earl of Moira and First Marquess of Hastings, 1789-90"/>
              </a:rPr>
              <a:t>-Hastings (1754-1826), Second Earl of Moira and First </a:t>
            </a:r>
            <a:r>
              <a:rPr lang="en-US" u="sng" dirty="0" err="1" smtClean="0">
                <a:hlinkClick r:id="rId2" tooltip="Francis Rawdon-Hastings (1754-1826), Second Earl of Moira and First Marquess of Hastings, 1789-90"/>
              </a:rPr>
              <a:t>Marquess</a:t>
            </a:r>
            <a:r>
              <a:rPr lang="en-US" u="sng" dirty="0" smtClean="0">
                <a:hlinkClick r:id="rId2" tooltip="Francis Rawdon-Hastings (1754-1826), Second Earl of Moira and First Marquess of Hastings, 1789-90"/>
              </a:rPr>
              <a:t> </a:t>
            </a:r>
            <a:endParaRPr lang="en-US" dirty="0"/>
          </a:p>
        </p:txBody>
      </p:sp>
      <p:pic>
        <p:nvPicPr>
          <p:cNvPr id="1029" name="Picture 5" descr="C:\Users\Toshiba\Desktop\Feray Çalışma\456283-14005944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5768" y="3654137"/>
            <a:ext cx="2088232" cy="3203863"/>
          </a:xfrm>
          <a:prstGeom prst="rect">
            <a:avLst/>
          </a:prstGeom>
          <a:noFill/>
        </p:spPr>
      </p:pic>
      <p:sp>
        <p:nvSpPr>
          <p:cNvPr id="11" name="10 Dikdörtgen"/>
          <p:cNvSpPr/>
          <p:nvPr/>
        </p:nvSpPr>
        <p:spPr>
          <a:xfrm>
            <a:off x="5652120" y="3717032"/>
            <a:ext cx="12241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Allan Ramsay (1713-84)</a:t>
            </a:r>
          </a:p>
          <a:p>
            <a:r>
              <a:rPr lang="en-US" u="sng" dirty="0" smtClean="0">
                <a:hlinkClick r:id="rId2" tooltip="Queen Charlotte (1744-1818) with her two Eldest Sons, c.1764-9"/>
              </a:rPr>
              <a:t>Queen Charlotte (1744-1818) with her two Eldest 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With the gilded ceilings and glittering chandeliers, the State Rooms at Buckingham Palace provide a perfect setting for the many famous masterpieces from the Royal Collection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Toshiba\Desktop\Feray Çalışma\bp-eet-lead-image-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8092405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hlinkClick r:id="rId2"/>
              </a:rPr>
              <a:t>Her Majesty Queen Elizabeth II 2016</a:t>
            </a:r>
            <a:endParaRPr lang="tr-TR" dirty="0"/>
          </a:p>
        </p:txBody>
      </p:sp>
      <p:pic>
        <p:nvPicPr>
          <p:cNvPr id="2052" name="Picture 4" descr="C:\Users\Toshiba\Desktop\Feray Çalışma\147916-12974374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394472" cy="4525963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1475656" y="263691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hlinkClick r:id="rId2"/>
              </a:rPr>
              <a:t> </a:t>
            </a:r>
            <a:endParaRPr lang="tr-TR" sz="3200" dirty="0"/>
          </a:p>
        </p:txBody>
      </p:sp>
      <p:pic>
        <p:nvPicPr>
          <p:cNvPr id="2054" name="Picture 6" descr="C:\Users\Toshiba\Desktop\Feray Çalışma\147907-1297437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00808"/>
            <a:ext cx="30861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err="1" smtClean="0"/>
              <a:t>Vase</a:t>
            </a:r>
            <a:r>
              <a:rPr lang="tr-TR" sz="2400" dirty="0" smtClean="0"/>
              <a:t> </a:t>
            </a:r>
            <a:r>
              <a:rPr lang="tr-TR" sz="2400" dirty="0" err="1" smtClean="0"/>
              <a:t>japon</a:t>
            </a:r>
            <a:r>
              <a:rPr lang="tr-TR" sz="2400" dirty="0" smtClean="0"/>
              <a:t>  1792-93</a:t>
            </a:r>
            <a:br>
              <a:rPr lang="tr-TR" sz="2400" dirty="0" smtClean="0"/>
            </a:br>
            <a:r>
              <a:rPr lang="tr-TR" sz="2400" dirty="0" smtClean="0"/>
              <a:t>Hard </a:t>
            </a:r>
            <a:r>
              <a:rPr lang="tr-TR" sz="2400" dirty="0" err="1" smtClean="0"/>
              <a:t>paste</a:t>
            </a:r>
            <a:r>
              <a:rPr lang="tr-TR" sz="2400" dirty="0" smtClean="0"/>
              <a:t> </a:t>
            </a:r>
            <a:r>
              <a:rPr lang="tr-TR" sz="2400" dirty="0" err="1" smtClean="0"/>
              <a:t>porcelain</a:t>
            </a:r>
            <a:r>
              <a:rPr lang="tr-TR" sz="2400" dirty="0" smtClean="0"/>
              <a:t>, </a:t>
            </a:r>
            <a:r>
              <a:rPr lang="tr-TR" sz="2400" dirty="0" err="1" smtClean="0"/>
              <a:t>porphyry</a:t>
            </a:r>
            <a:r>
              <a:rPr lang="tr-TR" sz="2400" dirty="0" smtClean="0"/>
              <a:t> </a:t>
            </a:r>
            <a:r>
              <a:rPr lang="tr-TR" sz="2400" dirty="0" err="1" smtClean="0"/>
              <a:t>ground</a:t>
            </a:r>
            <a:r>
              <a:rPr lang="tr-TR" sz="2400" dirty="0" smtClean="0"/>
              <a:t>, </a:t>
            </a:r>
            <a:r>
              <a:rPr lang="tr-TR" sz="2400" dirty="0" err="1" smtClean="0"/>
              <a:t>gilded</a:t>
            </a:r>
            <a:r>
              <a:rPr lang="tr-TR" sz="2400" dirty="0" smtClean="0"/>
              <a:t> </a:t>
            </a:r>
            <a:r>
              <a:rPr lang="tr-TR" sz="2400" dirty="0" err="1" smtClean="0"/>
              <a:t>decoration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gilt</a:t>
            </a:r>
            <a:r>
              <a:rPr lang="tr-TR" sz="2400" dirty="0" smtClean="0"/>
              <a:t> </a:t>
            </a:r>
            <a:r>
              <a:rPr lang="tr-TR" sz="2400" dirty="0" err="1" smtClean="0"/>
              <a:t>bronze</a:t>
            </a:r>
            <a:endParaRPr lang="tr-TR" sz="2400" dirty="0"/>
          </a:p>
        </p:txBody>
      </p:sp>
      <p:pic>
        <p:nvPicPr>
          <p:cNvPr id="3074" name="Picture 2" descr="C:\Users\Toshiba\Desktop\Feray Çalışma\245805-1328632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412776"/>
            <a:ext cx="6912768" cy="4968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Grand piano  1856</a:t>
            </a:r>
            <a:br>
              <a:rPr lang="en-US" sz="2200" dirty="0" smtClean="0"/>
            </a:br>
            <a:r>
              <a:rPr lang="en-US" sz="2200" dirty="0" smtClean="0"/>
              <a:t>Gilded, painted and varnished mahogany, satinwood and pine with brass and gilt bronze mounts</a:t>
            </a:r>
            <a:r>
              <a:rPr lang="en-US" dirty="0" smtClean="0"/>
              <a:t/>
            </a:r>
            <a:br>
              <a:rPr lang="en-US" dirty="0" smtClean="0"/>
            </a:br>
            <a:endParaRPr lang="tr-TR" dirty="0"/>
          </a:p>
        </p:txBody>
      </p:sp>
      <p:pic>
        <p:nvPicPr>
          <p:cNvPr id="4098" name="Picture 2" descr="C:\Users\Toshiba\Desktop\Feray Çalışma\148348-1297437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9621"/>
            <a:ext cx="5688632" cy="5191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chair</a:t>
            </a:r>
            <a:r>
              <a:rPr lang="en-US" dirty="0" smtClean="0"/>
              <a:t>  1812</a:t>
            </a:r>
            <a:endParaRPr lang="tr-TR" dirty="0"/>
          </a:p>
        </p:txBody>
      </p:sp>
      <p:pic>
        <p:nvPicPr>
          <p:cNvPr id="5122" name="Picture 2" descr="C:\Users\Toshiba\Desktop\Feray Çalışma\214765-1319545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24744"/>
            <a:ext cx="4320480" cy="5443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200" dirty="0" smtClean="0"/>
              <a:t>Pot-</a:t>
            </a:r>
            <a:r>
              <a:rPr lang="tr-TR" sz="2200" dirty="0" err="1" smtClean="0"/>
              <a:t>pourri</a:t>
            </a:r>
            <a:r>
              <a:rPr lang="tr-TR" sz="2200" dirty="0" smtClean="0"/>
              <a:t> </a:t>
            </a:r>
            <a:r>
              <a:rPr lang="tr-TR" sz="2200" dirty="0" err="1" smtClean="0"/>
              <a:t>vase</a:t>
            </a:r>
            <a:r>
              <a:rPr lang="tr-TR" sz="2200" dirty="0" smtClean="0"/>
              <a:t> </a:t>
            </a:r>
            <a:r>
              <a:rPr lang="tr-TR" sz="2200" dirty="0" err="1" smtClean="0"/>
              <a:t>and</a:t>
            </a:r>
            <a:r>
              <a:rPr lang="tr-TR" sz="2200" dirty="0" smtClean="0"/>
              <a:t> </a:t>
            </a:r>
            <a:r>
              <a:rPr lang="tr-TR" sz="2200" dirty="0" err="1" smtClean="0"/>
              <a:t>cover</a:t>
            </a:r>
            <a:r>
              <a:rPr lang="tr-TR" sz="2200" dirty="0" smtClean="0"/>
              <a:t> (pot-</a:t>
            </a:r>
            <a:r>
              <a:rPr lang="tr-TR" sz="2200" dirty="0" err="1" smtClean="0"/>
              <a:t>pourri</a:t>
            </a:r>
            <a:r>
              <a:rPr lang="tr-TR" sz="2200" dirty="0" smtClean="0"/>
              <a:t> à </a:t>
            </a:r>
            <a:r>
              <a:rPr lang="tr-TR" sz="2200" dirty="0" err="1" smtClean="0"/>
              <a:t>vaisseau</a:t>
            </a:r>
            <a:r>
              <a:rPr lang="tr-TR" sz="2200" dirty="0" smtClean="0"/>
              <a:t> </a:t>
            </a:r>
            <a:r>
              <a:rPr lang="tr-TR" sz="2200" dirty="0" err="1" smtClean="0"/>
              <a:t>or</a:t>
            </a:r>
            <a:r>
              <a:rPr lang="tr-TR" sz="2200" dirty="0" smtClean="0"/>
              <a:t> pot-</a:t>
            </a:r>
            <a:r>
              <a:rPr lang="tr-TR" sz="2200" dirty="0" err="1" smtClean="0"/>
              <a:t>pourri</a:t>
            </a:r>
            <a:r>
              <a:rPr lang="tr-TR" sz="2200" dirty="0" smtClean="0"/>
              <a:t> en </a:t>
            </a:r>
            <a:r>
              <a:rPr lang="tr-TR" sz="2200" dirty="0" err="1" smtClean="0"/>
              <a:t>navire</a:t>
            </a:r>
            <a:r>
              <a:rPr lang="tr-TR" sz="2200" dirty="0" smtClean="0"/>
              <a:t>)  1758-59</a:t>
            </a:r>
            <a:br>
              <a:rPr lang="tr-TR" sz="2200" dirty="0" smtClean="0"/>
            </a:br>
            <a:r>
              <a:rPr lang="tr-TR" sz="2200" dirty="0" err="1" smtClean="0"/>
              <a:t>Soft</a:t>
            </a:r>
            <a:r>
              <a:rPr lang="tr-TR" sz="2200" dirty="0" smtClean="0"/>
              <a:t>-</a:t>
            </a:r>
            <a:r>
              <a:rPr lang="tr-TR" sz="2200" dirty="0" err="1" smtClean="0"/>
              <a:t>paste</a:t>
            </a:r>
            <a:r>
              <a:rPr lang="tr-TR" sz="2200" dirty="0" smtClean="0"/>
              <a:t> </a:t>
            </a:r>
            <a:r>
              <a:rPr lang="tr-TR" sz="2200" dirty="0" err="1" smtClean="0"/>
              <a:t>porcelain</a:t>
            </a:r>
            <a:r>
              <a:rPr lang="tr-TR" sz="2200" dirty="0" smtClean="0"/>
              <a:t>, </a:t>
            </a:r>
            <a:r>
              <a:rPr lang="tr-TR" sz="2200" dirty="0" err="1" smtClean="0"/>
              <a:t>bleu</a:t>
            </a:r>
            <a:r>
              <a:rPr lang="tr-TR" sz="2200" dirty="0" smtClean="0"/>
              <a:t> </a:t>
            </a:r>
            <a:r>
              <a:rPr lang="tr-TR" sz="2200" dirty="0" err="1" smtClean="0"/>
              <a:t>lapis</a:t>
            </a:r>
            <a:r>
              <a:rPr lang="tr-TR" sz="2200" dirty="0" smtClean="0"/>
              <a:t> </a:t>
            </a:r>
            <a:r>
              <a:rPr lang="tr-TR" sz="2200" dirty="0" err="1" smtClean="0"/>
              <a:t>and</a:t>
            </a:r>
            <a:r>
              <a:rPr lang="tr-TR" sz="2200" dirty="0" smtClean="0"/>
              <a:t> </a:t>
            </a:r>
            <a:r>
              <a:rPr lang="tr-TR" sz="2200" dirty="0" err="1" smtClean="0"/>
              <a:t>green</a:t>
            </a:r>
            <a:r>
              <a:rPr lang="tr-TR" sz="2200" dirty="0" smtClean="0"/>
              <a:t> </a:t>
            </a:r>
            <a:r>
              <a:rPr lang="tr-TR" sz="2200" dirty="0" err="1" smtClean="0"/>
              <a:t>ground</a:t>
            </a:r>
            <a:r>
              <a:rPr lang="tr-TR" sz="2200" dirty="0" smtClean="0"/>
              <a:t> </a:t>
            </a:r>
            <a:r>
              <a:rPr lang="tr-TR" sz="2200" dirty="0" err="1" smtClean="0"/>
              <a:t>overlaid</a:t>
            </a:r>
            <a:r>
              <a:rPr lang="tr-TR" sz="2200" dirty="0" smtClean="0"/>
              <a:t> </a:t>
            </a:r>
            <a:r>
              <a:rPr lang="tr-TR" sz="2200" dirty="0" err="1" smtClean="0"/>
              <a:t>with</a:t>
            </a:r>
            <a:r>
              <a:rPr lang="tr-TR" sz="2200" dirty="0" smtClean="0"/>
              <a:t> </a:t>
            </a:r>
            <a:r>
              <a:rPr lang="tr-TR" sz="2200" dirty="0" err="1" smtClean="0"/>
              <a:t>gilded</a:t>
            </a:r>
            <a:r>
              <a:rPr lang="tr-TR" sz="2200" dirty="0" smtClean="0"/>
              <a:t> </a:t>
            </a:r>
            <a:r>
              <a:rPr lang="tr-TR" sz="2200" dirty="0" err="1" smtClean="0"/>
              <a:t>œil</a:t>
            </a:r>
            <a:r>
              <a:rPr lang="tr-TR" sz="2200" dirty="0" smtClean="0"/>
              <a:t>-de-</a:t>
            </a:r>
            <a:r>
              <a:rPr lang="tr-TR" sz="2200" dirty="0" err="1" smtClean="0"/>
              <a:t>perdrix</a:t>
            </a:r>
            <a:r>
              <a:rPr lang="tr-TR" sz="2200" dirty="0" smtClean="0"/>
              <a:t> </a:t>
            </a:r>
            <a:r>
              <a:rPr lang="tr-TR" sz="2200" dirty="0" err="1" smtClean="0"/>
              <a:t>decoration</a:t>
            </a:r>
            <a:r>
              <a:rPr lang="tr-TR" sz="2200" dirty="0" smtClean="0"/>
              <a:t>, </a:t>
            </a:r>
            <a:r>
              <a:rPr lang="tr-TR" sz="2200" dirty="0" err="1" smtClean="0"/>
              <a:t>further</a:t>
            </a:r>
            <a:r>
              <a:rPr lang="tr-TR" sz="2200" dirty="0" smtClean="0"/>
              <a:t> </a:t>
            </a:r>
            <a:r>
              <a:rPr lang="tr-TR" sz="2200" dirty="0" err="1" smtClean="0"/>
              <a:t>gilding</a:t>
            </a:r>
            <a:r>
              <a:rPr lang="tr-TR" sz="2200" dirty="0" smtClean="0"/>
              <a:t> </a:t>
            </a:r>
            <a:r>
              <a:rPr lang="tr-TR" sz="2200" dirty="0" err="1" smtClean="0"/>
              <a:t>and</a:t>
            </a:r>
            <a:r>
              <a:rPr lang="tr-TR" sz="2200" dirty="0" smtClean="0"/>
              <a:t> </a:t>
            </a:r>
            <a:r>
              <a:rPr lang="tr-TR" sz="2200" dirty="0" err="1" smtClean="0"/>
              <a:t>gilt</a:t>
            </a:r>
            <a:r>
              <a:rPr lang="tr-TR" sz="2200" dirty="0" smtClean="0"/>
              <a:t> </a:t>
            </a:r>
            <a:r>
              <a:rPr lang="tr-TR" sz="2200" dirty="0" err="1" smtClean="0"/>
              <a:t>bronze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987824" y="3140968"/>
            <a:ext cx="5709320" cy="2869779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6146" name="Picture 2" descr="C:\Users\Toshiba\Desktop\Feray Çalışma\169599-1433153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81861"/>
            <a:ext cx="3888431" cy="4965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5602634"/>
          </a:xfrm>
        </p:spPr>
        <p:txBody>
          <a:bodyPr>
            <a:normAutofit/>
          </a:bodyPr>
          <a:lstStyle/>
          <a:p>
            <a:r>
              <a:rPr lang="en-US" sz="2700" dirty="0" smtClean="0"/>
              <a:t>Barometrical Clock  1763-65</a:t>
            </a:r>
            <a:br>
              <a:rPr lang="en-US" sz="2700" dirty="0" smtClean="0"/>
            </a:br>
            <a:r>
              <a:rPr lang="en-US" sz="2700" dirty="0" smtClean="0"/>
              <a:t>Oak case with </a:t>
            </a:r>
            <a:r>
              <a:rPr lang="en-US" sz="2700" dirty="0" err="1" smtClean="0"/>
              <a:t>padouk</a:t>
            </a:r>
            <a:r>
              <a:rPr lang="en-US" sz="2700" dirty="0" smtClean="0"/>
              <a:t> veneer and gilt bronze mounts, ivory interior columns</a:t>
            </a:r>
            <a:r>
              <a:rPr lang="en-US" dirty="0" smtClean="0"/>
              <a:t/>
            </a:r>
            <a:br>
              <a:rPr lang="en-US" dirty="0" smtClean="0"/>
            </a:br>
            <a:endParaRPr lang="tr-TR" dirty="0"/>
          </a:p>
        </p:txBody>
      </p:sp>
      <p:pic>
        <p:nvPicPr>
          <p:cNvPr id="7170" name="Picture 2" descr="C:\Users\Toshiba\Desktop\Feray Çalışma\193251-1471601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126</Words>
  <Application>Microsoft Office PowerPoint</Application>
  <PresentationFormat>Ekran Gösterisi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Gezinti</vt:lpstr>
      <vt:lpstr>Paintings and Art in Buckingham Palace </vt:lpstr>
      <vt:lpstr>Jacques-Laurent Agasse (1767-1849) The Nubian Giraffe Oct 182 </vt:lpstr>
      <vt:lpstr>With the gilded ceilings and glittering chandeliers, the State Rooms at Buckingham Palace provide a perfect setting for the many famous masterpieces from the Royal Collection</vt:lpstr>
      <vt:lpstr>Her Majesty Queen Elizabeth II 2016</vt:lpstr>
      <vt:lpstr>Vase japon  1792-93 Hard paste porcelain, porphyry ground, gilded decoration and gilt bronze</vt:lpstr>
      <vt:lpstr>  Grand piano  1856 Gilded, painted and varnished mahogany, satinwood and pine with brass and gilt bronze mounts </vt:lpstr>
      <vt:lpstr>council chair  1812</vt:lpstr>
      <vt:lpstr>   Pot-pourri vase and cover (pot-pourri à vaisseau or pot-pourri en navire)  1758-59 Soft-paste porcelain, bleu lapis and green ground overlaid with gilded œil-de-perdrix decoration, further gilding and gilt bronze </vt:lpstr>
      <vt:lpstr>Barometrical Clock  1763-65 Oak case with padouk veneer and gilt bronze mounts, ivory interior columns 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Paintings </dc:title>
  <dc:creator>Feray Özkılınç</dc:creator>
  <cp:lastModifiedBy>Toshiba</cp:lastModifiedBy>
  <cp:revision>6</cp:revision>
  <dcterms:created xsi:type="dcterms:W3CDTF">2016-10-26T05:58:31Z</dcterms:created>
  <dcterms:modified xsi:type="dcterms:W3CDTF">2016-10-26T10:51:49Z</dcterms:modified>
</cp:coreProperties>
</file>