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35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25.10.2016</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25.10.2016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9F75050-0E15-4C5B-92B0-66D068882F1F}" type="datetimeFigureOut">
              <a:rPr lang="tr-TR" smtClean="0"/>
              <a:pPr/>
              <a:t>25.10.2016</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BUCKINGHAM PALACE </a:t>
            </a:r>
            <a:endParaRPr lang="tr-TR" dirty="0"/>
          </a:p>
        </p:txBody>
      </p:sp>
      <p:pic>
        <p:nvPicPr>
          <p:cNvPr id="1026" name="Picture 2" descr="C:\Users\Toshiba\Desktop\Feray Çalışma\buckingham-palace.jpg"/>
          <p:cNvPicPr>
            <a:picLocks noGrp="1" noChangeAspect="1" noChangeArrowheads="1"/>
          </p:cNvPicPr>
          <p:nvPr>
            <p:ph idx="1"/>
          </p:nvPr>
        </p:nvPicPr>
        <p:blipFill>
          <a:blip r:embed="rId2" cstate="print"/>
          <a:srcRect/>
          <a:stretch>
            <a:fillRect/>
          </a:stretch>
        </p:blipFill>
        <p:spPr bwMode="auto">
          <a:xfrm>
            <a:off x="457200" y="1340768"/>
            <a:ext cx="8229600" cy="5517232"/>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1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13" dur="1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14" dur="1500" accel="50000" fill="hold">
                                          <p:stCondLst>
                                            <p:cond delay="1500"/>
                                          </p:stCondLst>
                                        </p:cTn>
                                        <p:tgtEl>
                                          <p:spTgt spid="1026"/>
                                        </p:tgtEl>
                                        <p:attrNameLst>
                                          <p:attrName>ppt_w</p:attrName>
                                        </p:attrNameLst>
                                      </p:cBhvr>
                                      <p:tavLst>
                                        <p:tav tm="0">
                                          <p:val>
                                            <p:strVal val="#ppt_w*.05"/>
                                          </p:val>
                                        </p:tav>
                                        <p:tav tm="100000">
                                          <p:val>
                                            <p:strVal val="#ppt_w"/>
                                          </p:val>
                                        </p:tav>
                                      </p:tavLst>
                                    </p:anim>
                                    <p:anim calcmode="lin" valueType="num">
                                      <p:cBhvr>
                                        <p:cTn id="15" dur="3000" fill="hold"/>
                                        <p:tgtEl>
                                          <p:spTgt spid="1026"/>
                                        </p:tgtEl>
                                        <p:attrNameLst>
                                          <p:attrName>ppt_h</p:attrName>
                                        </p:attrNameLst>
                                      </p:cBhvr>
                                      <p:tavLst>
                                        <p:tav tm="0">
                                          <p:val>
                                            <p:strVal val="#ppt_h"/>
                                          </p:val>
                                        </p:tav>
                                        <p:tav tm="100000">
                                          <p:val>
                                            <p:strVal val="#ppt_h"/>
                                          </p:val>
                                        </p:tav>
                                      </p:tavLst>
                                    </p:anim>
                                    <p:anim calcmode="lin" valueType="num">
                                      <p:cBhvr>
                                        <p:cTn id="16" dur="1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17" dur="1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18" dur="1500" accel="50000" fill="hold">
                                          <p:stCondLst>
                                            <p:cond delay="1500"/>
                                          </p:stCondLst>
                                        </p:cTn>
                                        <p:tgtEl>
                                          <p:spTgt spid="1026"/>
                                        </p:tgtEl>
                                        <p:attrNameLst>
                                          <p:attrName>ppt_y</p:attrName>
                                        </p:attrNameLst>
                                      </p:cBhvr>
                                      <p:tavLst>
                                        <p:tav tm="0">
                                          <p:val>
                                            <p:strVal val="#ppt_y+.1"/>
                                          </p:val>
                                        </p:tav>
                                        <p:tav tm="100000">
                                          <p:val>
                                            <p:strVal val="#ppt_y"/>
                                          </p:val>
                                        </p:tav>
                                      </p:tavLst>
                                    </p:anim>
                                    <p:animEffect transition="in" filter="fade">
                                      <p:cBhvr>
                                        <p:cTn id="19" dur="3000" decel="50000">
                                          <p:stCondLst>
                                            <p:cond delay="0"/>
                                          </p:stCondLst>
                                        </p:cTn>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315416"/>
            <a:ext cx="7772400" cy="1614041"/>
          </a:xfrm>
        </p:spPr>
        <p:txBody>
          <a:bodyPr/>
          <a:lstStyle/>
          <a:p>
            <a:r>
              <a:rPr lang="tr-TR" dirty="0" smtClean="0"/>
              <a:t>BUCKINGHAM PALACE </a:t>
            </a:r>
            <a:endParaRPr lang="tr-TR" dirty="0"/>
          </a:p>
        </p:txBody>
      </p:sp>
      <p:sp>
        <p:nvSpPr>
          <p:cNvPr id="3" name="2 Alt Başlık"/>
          <p:cNvSpPr>
            <a:spLocks noGrp="1"/>
          </p:cNvSpPr>
          <p:nvPr>
            <p:ph type="subTitle" idx="1"/>
          </p:nvPr>
        </p:nvSpPr>
        <p:spPr>
          <a:xfrm>
            <a:off x="251520" y="1484784"/>
            <a:ext cx="8892480" cy="4320480"/>
          </a:xfrm>
        </p:spPr>
        <p:txBody>
          <a:bodyPr>
            <a:normAutofit fontScale="32500" lnSpcReduction="20000"/>
          </a:bodyPr>
          <a:lstStyle/>
          <a:p>
            <a:r>
              <a:rPr lang="en-US" sz="6600" b="1" dirty="0" smtClean="0"/>
              <a:t>Buckingham Palace has served as the official London residence of the UK’s sovereigns since 1837 and today is the administrative headquarters of the Monarch. Although in use for the many official events and receptions held by The Queen, the State Rooms at Buckingham Palace are open to visitors every summer. </a:t>
            </a:r>
          </a:p>
          <a:p>
            <a:r>
              <a:rPr lang="en-US" sz="6600" b="1" dirty="0" smtClean="0"/>
              <a:t>Buckingham Palace has 775 rooms. These include 19 State rooms, 52 Royal and guest bedrooms, 188 staff bedrooms, 92 offices and 78 bathrooms. In measurements, the building is 108 </a:t>
            </a:r>
            <a:r>
              <a:rPr lang="en-US" sz="6600" b="1" dirty="0" err="1" smtClean="0"/>
              <a:t>metres</a:t>
            </a:r>
            <a:r>
              <a:rPr lang="en-US" sz="6600" b="1" dirty="0" smtClean="0"/>
              <a:t> long across the front, 120 </a:t>
            </a:r>
            <a:r>
              <a:rPr lang="en-US" sz="6600" b="1" dirty="0" err="1" smtClean="0"/>
              <a:t>metres</a:t>
            </a:r>
            <a:r>
              <a:rPr lang="en-US" sz="6600" b="1" dirty="0" smtClean="0"/>
              <a:t> deep (including the central quadrangle) and 24 </a:t>
            </a:r>
            <a:r>
              <a:rPr lang="en-US" sz="6600" b="1" dirty="0" err="1" smtClean="0"/>
              <a:t>metres</a:t>
            </a:r>
            <a:r>
              <a:rPr lang="en-US" sz="6600" b="1" dirty="0" smtClean="0"/>
              <a:t> high.</a:t>
            </a:r>
          </a:p>
          <a:p>
            <a:r>
              <a:rPr lang="en-US" sz="6600" dirty="0" smtClean="0"/>
              <a:t/>
            </a:r>
            <a:br>
              <a:rPr lang="en-US" sz="6600" dirty="0" smtClean="0"/>
            </a:br>
            <a:endParaRPr lang="tr-TR" sz="6600" dirty="0"/>
          </a:p>
        </p:txBody>
      </p:sp>
      <p:pic>
        <p:nvPicPr>
          <p:cNvPr id="2050" name="Picture 2" descr="C:\Users\Toshiba\Desktop\Feray Çalışma\images.jpg"/>
          <p:cNvPicPr>
            <a:picLocks noChangeAspect="1" noChangeArrowheads="1"/>
          </p:cNvPicPr>
          <p:nvPr/>
        </p:nvPicPr>
        <p:blipFill>
          <a:blip r:embed="rId2" cstate="print"/>
          <a:srcRect/>
          <a:stretch>
            <a:fillRect/>
          </a:stretch>
        </p:blipFill>
        <p:spPr bwMode="auto">
          <a:xfrm rot="20126956">
            <a:off x="-271410" y="4297803"/>
            <a:ext cx="3309540" cy="2362306"/>
          </a:xfrm>
          <a:prstGeom prst="rect">
            <a:avLst/>
          </a:prstGeom>
          <a:noFill/>
        </p:spPr>
      </p:pic>
      <p:pic>
        <p:nvPicPr>
          <p:cNvPr id="2051" name="Picture 3" descr="C:\Users\Toshiba\Desktop\Feray Çalışma\indir (1).jpg"/>
          <p:cNvPicPr>
            <a:picLocks noChangeAspect="1" noChangeArrowheads="1"/>
          </p:cNvPicPr>
          <p:nvPr/>
        </p:nvPicPr>
        <p:blipFill>
          <a:blip r:embed="rId3" cstate="print"/>
          <a:srcRect/>
          <a:stretch>
            <a:fillRect/>
          </a:stretch>
        </p:blipFill>
        <p:spPr bwMode="auto">
          <a:xfrm>
            <a:off x="2987824" y="4221088"/>
            <a:ext cx="2853950" cy="2265040"/>
          </a:xfrm>
          <a:prstGeom prst="rect">
            <a:avLst/>
          </a:prstGeom>
          <a:noFill/>
        </p:spPr>
      </p:pic>
      <p:pic>
        <p:nvPicPr>
          <p:cNvPr id="2052" name="Picture 4" descr="C:\Users\Toshiba\Desktop\Feray Çalışma\indir.jpg"/>
          <p:cNvPicPr>
            <a:picLocks noChangeAspect="1" noChangeArrowheads="1"/>
          </p:cNvPicPr>
          <p:nvPr/>
        </p:nvPicPr>
        <p:blipFill>
          <a:blip r:embed="rId4" cstate="print"/>
          <a:srcRect/>
          <a:stretch>
            <a:fillRect/>
          </a:stretch>
        </p:blipFill>
        <p:spPr bwMode="auto">
          <a:xfrm rot="1805682">
            <a:off x="6257196" y="4374894"/>
            <a:ext cx="2428875" cy="24794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par>
                                <p:cTn id="19" presetID="35"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3"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5" fill="hold">
                      <p:stCondLst>
                        <p:cond delay="indefinite"/>
                      </p:stCondLst>
                      <p:childTnLst>
                        <p:par>
                          <p:cTn id="26" fill="hold">
                            <p:stCondLst>
                              <p:cond delay="0"/>
                            </p:stCondLst>
                            <p:childTnLst>
                              <p:par>
                                <p:cTn id="27" presetID="35" presetClass="entr" presetSubtype="0" fill="hold" nodeType="clickEffect">
                                  <p:stCondLst>
                                    <p:cond delay="0"/>
                                  </p:stCondLst>
                                  <p:childTnLst>
                                    <p:set>
                                      <p:cBhvr>
                                        <p:cTn id="28" dur="1" fill="hold">
                                          <p:stCondLst>
                                            <p:cond delay="0"/>
                                          </p:stCondLst>
                                        </p:cTn>
                                        <p:tgtEl>
                                          <p:spTgt spid="2050"/>
                                        </p:tgtEl>
                                        <p:attrNameLst>
                                          <p:attrName>style.visibility</p:attrName>
                                        </p:attrNameLst>
                                      </p:cBhvr>
                                      <p:to>
                                        <p:strVal val="visible"/>
                                      </p:to>
                                    </p:set>
                                    <p:animEffect transition="in" filter="fade">
                                      <p:cBhvr>
                                        <p:cTn id="29" dur="3000"/>
                                        <p:tgtEl>
                                          <p:spTgt spid="2050"/>
                                        </p:tgtEl>
                                      </p:cBhvr>
                                    </p:animEffect>
                                    <p:anim calcmode="lin" valueType="num">
                                      <p:cBhvr>
                                        <p:cTn id="30" dur="3000" fill="hold"/>
                                        <p:tgtEl>
                                          <p:spTgt spid="2050"/>
                                        </p:tgtEl>
                                        <p:attrNameLst>
                                          <p:attrName>style.rotation</p:attrName>
                                        </p:attrNameLst>
                                      </p:cBhvr>
                                      <p:tavLst>
                                        <p:tav tm="0">
                                          <p:val>
                                            <p:fltVal val="720"/>
                                          </p:val>
                                        </p:tav>
                                        <p:tav tm="100000">
                                          <p:val>
                                            <p:fltVal val="0"/>
                                          </p:val>
                                        </p:tav>
                                      </p:tavLst>
                                    </p:anim>
                                    <p:anim calcmode="lin" valueType="num">
                                      <p:cBhvr>
                                        <p:cTn id="31" dur="3000" fill="hold"/>
                                        <p:tgtEl>
                                          <p:spTgt spid="2050"/>
                                        </p:tgtEl>
                                        <p:attrNameLst>
                                          <p:attrName>ppt_h</p:attrName>
                                        </p:attrNameLst>
                                      </p:cBhvr>
                                      <p:tavLst>
                                        <p:tav tm="0">
                                          <p:val>
                                            <p:fltVal val="0"/>
                                          </p:val>
                                        </p:tav>
                                        <p:tav tm="100000">
                                          <p:val>
                                            <p:strVal val="#ppt_h"/>
                                          </p:val>
                                        </p:tav>
                                      </p:tavLst>
                                    </p:anim>
                                    <p:anim calcmode="lin" valueType="num">
                                      <p:cBhvr>
                                        <p:cTn id="32" dur="3000" fill="hold"/>
                                        <p:tgtEl>
                                          <p:spTgt spid="2050"/>
                                        </p:tgtEl>
                                        <p:attrNameLst>
                                          <p:attrName>ppt_w</p:attrName>
                                        </p:attrNameLst>
                                      </p:cBhvr>
                                      <p:tavLst>
                                        <p:tav tm="0">
                                          <p:val>
                                            <p:fltVal val="0"/>
                                          </p:val>
                                        </p:tav>
                                        <p:tav tm="100000">
                                          <p:val>
                                            <p:strVal val="#ppt_w"/>
                                          </p:val>
                                        </p:tav>
                                      </p:tavLst>
                                    </p:anim>
                                  </p:childTnLst>
                                </p:cTn>
                              </p:par>
                            </p:childTnLst>
                          </p:cTn>
                        </p:par>
                      </p:childTnLst>
                    </p:cTn>
                  </p:par>
                  <p:par>
                    <p:cTn id="33" fill="hold">
                      <p:stCondLst>
                        <p:cond delay="indefinite"/>
                      </p:stCondLst>
                      <p:childTnLst>
                        <p:par>
                          <p:cTn id="34" fill="hold">
                            <p:stCondLst>
                              <p:cond delay="0"/>
                            </p:stCondLst>
                            <p:childTnLst>
                              <p:par>
                                <p:cTn id="35" presetID="35" presetClass="entr" presetSubtype="0" fill="hold" nodeType="clickEffect">
                                  <p:stCondLst>
                                    <p:cond delay="0"/>
                                  </p:stCondLst>
                                  <p:childTnLst>
                                    <p:set>
                                      <p:cBhvr>
                                        <p:cTn id="36" dur="1" fill="hold">
                                          <p:stCondLst>
                                            <p:cond delay="0"/>
                                          </p:stCondLst>
                                        </p:cTn>
                                        <p:tgtEl>
                                          <p:spTgt spid="2051"/>
                                        </p:tgtEl>
                                        <p:attrNameLst>
                                          <p:attrName>style.visibility</p:attrName>
                                        </p:attrNameLst>
                                      </p:cBhvr>
                                      <p:to>
                                        <p:strVal val="visible"/>
                                      </p:to>
                                    </p:set>
                                    <p:animEffect transition="in" filter="fade">
                                      <p:cBhvr>
                                        <p:cTn id="37" dur="3000"/>
                                        <p:tgtEl>
                                          <p:spTgt spid="2051"/>
                                        </p:tgtEl>
                                      </p:cBhvr>
                                    </p:animEffect>
                                    <p:anim calcmode="lin" valueType="num">
                                      <p:cBhvr>
                                        <p:cTn id="38" dur="3000" fill="hold"/>
                                        <p:tgtEl>
                                          <p:spTgt spid="2051"/>
                                        </p:tgtEl>
                                        <p:attrNameLst>
                                          <p:attrName>style.rotation</p:attrName>
                                        </p:attrNameLst>
                                      </p:cBhvr>
                                      <p:tavLst>
                                        <p:tav tm="0">
                                          <p:val>
                                            <p:fltVal val="720"/>
                                          </p:val>
                                        </p:tav>
                                        <p:tav tm="100000">
                                          <p:val>
                                            <p:fltVal val="0"/>
                                          </p:val>
                                        </p:tav>
                                      </p:tavLst>
                                    </p:anim>
                                    <p:anim calcmode="lin" valueType="num">
                                      <p:cBhvr>
                                        <p:cTn id="39" dur="3000" fill="hold"/>
                                        <p:tgtEl>
                                          <p:spTgt spid="2051"/>
                                        </p:tgtEl>
                                        <p:attrNameLst>
                                          <p:attrName>ppt_h</p:attrName>
                                        </p:attrNameLst>
                                      </p:cBhvr>
                                      <p:tavLst>
                                        <p:tav tm="0">
                                          <p:val>
                                            <p:fltVal val="0"/>
                                          </p:val>
                                        </p:tav>
                                        <p:tav tm="100000">
                                          <p:val>
                                            <p:strVal val="#ppt_h"/>
                                          </p:val>
                                        </p:tav>
                                      </p:tavLst>
                                    </p:anim>
                                    <p:anim calcmode="lin" valueType="num">
                                      <p:cBhvr>
                                        <p:cTn id="40" dur="3000" fill="hold"/>
                                        <p:tgtEl>
                                          <p:spTgt spid="2051"/>
                                        </p:tgtEl>
                                        <p:attrNameLst>
                                          <p:attrName>ppt_w</p:attrName>
                                        </p:attrNameLst>
                                      </p:cBhvr>
                                      <p:tavLst>
                                        <p:tav tm="0">
                                          <p:val>
                                            <p:fltVal val="0"/>
                                          </p:val>
                                        </p:tav>
                                        <p:tav tm="100000">
                                          <p:val>
                                            <p:strVal val="#ppt_w"/>
                                          </p:val>
                                        </p:tav>
                                      </p:tavLst>
                                    </p:anim>
                                  </p:childTnLst>
                                </p:cTn>
                              </p:par>
                            </p:childTnLst>
                          </p:cTn>
                        </p:par>
                      </p:childTnLst>
                    </p:cTn>
                  </p:par>
                  <p:par>
                    <p:cTn id="41" fill="hold">
                      <p:stCondLst>
                        <p:cond delay="indefinite"/>
                      </p:stCondLst>
                      <p:childTnLst>
                        <p:par>
                          <p:cTn id="42" fill="hold">
                            <p:stCondLst>
                              <p:cond delay="0"/>
                            </p:stCondLst>
                            <p:childTnLst>
                              <p:par>
                                <p:cTn id="43" presetID="35" presetClass="entr" presetSubtype="0" fill="hold" nodeType="clickEffect">
                                  <p:stCondLst>
                                    <p:cond delay="0"/>
                                  </p:stCondLst>
                                  <p:childTnLst>
                                    <p:set>
                                      <p:cBhvr>
                                        <p:cTn id="44" dur="1" fill="hold">
                                          <p:stCondLst>
                                            <p:cond delay="0"/>
                                          </p:stCondLst>
                                        </p:cTn>
                                        <p:tgtEl>
                                          <p:spTgt spid="2052"/>
                                        </p:tgtEl>
                                        <p:attrNameLst>
                                          <p:attrName>style.visibility</p:attrName>
                                        </p:attrNameLst>
                                      </p:cBhvr>
                                      <p:to>
                                        <p:strVal val="visible"/>
                                      </p:to>
                                    </p:set>
                                    <p:animEffect transition="in" filter="fade">
                                      <p:cBhvr>
                                        <p:cTn id="45" dur="3000"/>
                                        <p:tgtEl>
                                          <p:spTgt spid="2052"/>
                                        </p:tgtEl>
                                      </p:cBhvr>
                                    </p:animEffect>
                                    <p:anim calcmode="lin" valueType="num">
                                      <p:cBhvr>
                                        <p:cTn id="46" dur="3000" fill="hold"/>
                                        <p:tgtEl>
                                          <p:spTgt spid="2052"/>
                                        </p:tgtEl>
                                        <p:attrNameLst>
                                          <p:attrName>style.rotation</p:attrName>
                                        </p:attrNameLst>
                                      </p:cBhvr>
                                      <p:tavLst>
                                        <p:tav tm="0">
                                          <p:val>
                                            <p:fltVal val="720"/>
                                          </p:val>
                                        </p:tav>
                                        <p:tav tm="100000">
                                          <p:val>
                                            <p:fltVal val="0"/>
                                          </p:val>
                                        </p:tav>
                                      </p:tavLst>
                                    </p:anim>
                                    <p:anim calcmode="lin" valueType="num">
                                      <p:cBhvr>
                                        <p:cTn id="47" dur="3000" fill="hold"/>
                                        <p:tgtEl>
                                          <p:spTgt spid="2052"/>
                                        </p:tgtEl>
                                        <p:attrNameLst>
                                          <p:attrName>ppt_h</p:attrName>
                                        </p:attrNameLst>
                                      </p:cBhvr>
                                      <p:tavLst>
                                        <p:tav tm="0">
                                          <p:val>
                                            <p:fltVal val="0"/>
                                          </p:val>
                                        </p:tav>
                                        <p:tav tm="100000">
                                          <p:val>
                                            <p:strVal val="#ppt_h"/>
                                          </p:val>
                                        </p:tav>
                                      </p:tavLst>
                                    </p:anim>
                                    <p:anim calcmode="lin" valueType="num">
                                      <p:cBhvr>
                                        <p:cTn id="48" dur="3000" fill="hold"/>
                                        <p:tgtEl>
                                          <p:spTgt spid="205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4" name="Picture 2" descr="C:\Users\Toshiba\Desktop\Feray Çalışma\images (2).jpg"/>
          <p:cNvPicPr>
            <a:picLocks noGrp="1" noChangeAspect="1" noChangeArrowheads="1"/>
          </p:cNvPicPr>
          <p:nvPr>
            <p:ph idx="1"/>
          </p:nvPr>
        </p:nvPicPr>
        <p:blipFill>
          <a:blip r:embed="rId2" cstate="print"/>
          <a:srcRect/>
          <a:stretch>
            <a:fillRect/>
          </a:stretch>
        </p:blipFill>
        <p:spPr bwMode="auto">
          <a:xfrm>
            <a:off x="0" y="0"/>
            <a:ext cx="9324528" cy="6858000"/>
          </a:xfrm>
          <a:prstGeom prst="rect">
            <a:avLst/>
          </a:prstGeom>
          <a:noFill/>
        </p:spPr>
      </p:pic>
      <p:pic>
        <p:nvPicPr>
          <p:cNvPr id="3075" name="Picture 3" descr="C:\Users\Toshiba\Desktop\Feray Çalışma\images (3).jpg"/>
          <p:cNvPicPr>
            <a:picLocks noChangeAspect="1" noChangeArrowheads="1"/>
          </p:cNvPicPr>
          <p:nvPr/>
        </p:nvPicPr>
        <p:blipFill>
          <a:blip r:embed="rId3" cstate="print"/>
          <a:srcRect/>
          <a:stretch>
            <a:fillRect/>
          </a:stretch>
        </p:blipFill>
        <p:spPr bwMode="auto">
          <a:xfrm rot="1361950">
            <a:off x="3479212" y="681033"/>
            <a:ext cx="6983697" cy="5071811"/>
          </a:xfrm>
          <a:prstGeom prst="rect">
            <a:avLst/>
          </a:prstGeom>
          <a:noFill/>
        </p:spPr>
      </p:pic>
      <p:pic>
        <p:nvPicPr>
          <p:cNvPr id="3076" name="Picture 4" descr="C:\Users\Toshiba\Desktop\Feray Çalışma\images (1).jpg"/>
          <p:cNvPicPr>
            <a:picLocks noChangeAspect="1" noChangeArrowheads="1"/>
          </p:cNvPicPr>
          <p:nvPr/>
        </p:nvPicPr>
        <p:blipFill>
          <a:blip r:embed="rId4" cstate="print"/>
          <a:srcRect/>
          <a:stretch>
            <a:fillRect/>
          </a:stretch>
        </p:blipFill>
        <p:spPr bwMode="auto">
          <a:xfrm rot="20227515">
            <a:off x="-642733" y="1170167"/>
            <a:ext cx="6051860" cy="4314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anim calcmode="lin" valueType="num">
                                      <p:cBhvr>
                                        <p:cTn id="8" dur="2000" fill="hold"/>
                                        <p:tgtEl>
                                          <p:spTgt spid="3074"/>
                                        </p:tgtEl>
                                        <p:attrNameLst>
                                          <p:attrName>style.rotation</p:attrName>
                                        </p:attrNameLst>
                                      </p:cBhvr>
                                      <p:tavLst>
                                        <p:tav tm="0">
                                          <p:val>
                                            <p:fltVal val="720"/>
                                          </p:val>
                                        </p:tav>
                                        <p:tav tm="100000">
                                          <p:val>
                                            <p:fltVal val="0"/>
                                          </p:val>
                                        </p:tav>
                                      </p:tavLst>
                                    </p:anim>
                                    <p:anim calcmode="lin" valueType="num">
                                      <p:cBhvr>
                                        <p:cTn id="9" dur="2000" fill="hold"/>
                                        <p:tgtEl>
                                          <p:spTgt spid="3074"/>
                                        </p:tgtEl>
                                        <p:attrNameLst>
                                          <p:attrName>ppt_h</p:attrName>
                                        </p:attrNameLst>
                                      </p:cBhvr>
                                      <p:tavLst>
                                        <p:tav tm="0">
                                          <p:val>
                                            <p:fltVal val="0"/>
                                          </p:val>
                                        </p:tav>
                                        <p:tav tm="100000">
                                          <p:val>
                                            <p:strVal val="#ppt_h"/>
                                          </p:val>
                                        </p:tav>
                                      </p:tavLst>
                                    </p:anim>
                                    <p:anim calcmode="lin" valueType="num">
                                      <p:cBhvr>
                                        <p:cTn id="10" dur="2000" fill="hold"/>
                                        <p:tgtEl>
                                          <p:spTgt spid="307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075"/>
                                        </p:tgtEl>
                                        <p:attrNameLst>
                                          <p:attrName>style.visibility</p:attrName>
                                        </p:attrNameLst>
                                      </p:cBhvr>
                                      <p:to>
                                        <p:strVal val="visible"/>
                                      </p:to>
                                    </p:set>
                                    <p:animEffect transition="in" filter="fade">
                                      <p:cBhvr>
                                        <p:cTn id="15" dur="2000"/>
                                        <p:tgtEl>
                                          <p:spTgt spid="3075"/>
                                        </p:tgtEl>
                                      </p:cBhvr>
                                    </p:animEffect>
                                    <p:anim calcmode="lin" valueType="num">
                                      <p:cBhvr>
                                        <p:cTn id="16" dur="2000" fill="hold"/>
                                        <p:tgtEl>
                                          <p:spTgt spid="3075"/>
                                        </p:tgtEl>
                                        <p:attrNameLst>
                                          <p:attrName>style.rotation</p:attrName>
                                        </p:attrNameLst>
                                      </p:cBhvr>
                                      <p:tavLst>
                                        <p:tav tm="0">
                                          <p:val>
                                            <p:fltVal val="720"/>
                                          </p:val>
                                        </p:tav>
                                        <p:tav tm="100000">
                                          <p:val>
                                            <p:fltVal val="0"/>
                                          </p:val>
                                        </p:tav>
                                      </p:tavLst>
                                    </p:anim>
                                    <p:anim calcmode="lin" valueType="num">
                                      <p:cBhvr>
                                        <p:cTn id="17" dur="2000" fill="hold"/>
                                        <p:tgtEl>
                                          <p:spTgt spid="3075"/>
                                        </p:tgtEl>
                                        <p:attrNameLst>
                                          <p:attrName>ppt_h</p:attrName>
                                        </p:attrNameLst>
                                      </p:cBhvr>
                                      <p:tavLst>
                                        <p:tav tm="0">
                                          <p:val>
                                            <p:fltVal val="0"/>
                                          </p:val>
                                        </p:tav>
                                        <p:tav tm="100000">
                                          <p:val>
                                            <p:strVal val="#ppt_h"/>
                                          </p:val>
                                        </p:tav>
                                      </p:tavLst>
                                    </p:anim>
                                    <p:anim calcmode="lin" valueType="num">
                                      <p:cBhvr>
                                        <p:cTn id="18" dur="2000" fill="hold"/>
                                        <p:tgtEl>
                                          <p:spTgt spid="3075"/>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3076"/>
                                        </p:tgtEl>
                                        <p:attrNameLst>
                                          <p:attrName>style.visibility</p:attrName>
                                        </p:attrNameLst>
                                      </p:cBhvr>
                                      <p:to>
                                        <p:strVal val="visible"/>
                                      </p:to>
                                    </p:set>
                                    <p:animEffect transition="in" filter="fade">
                                      <p:cBhvr>
                                        <p:cTn id="23" dur="2000"/>
                                        <p:tgtEl>
                                          <p:spTgt spid="3076"/>
                                        </p:tgtEl>
                                      </p:cBhvr>
                                    </p:animEffect>
                                    <p:anim calcmode="lin" valueType="num">
                                      <p:cBhvr>
                                        <p:cTn id="24" dur="2000" fill="hold"/>
                                        <p:tgtEl>
                                          <p:spTgt spid="3076"/>
                                        </p:tgtEl>
                                        <p:attrNameLst>
                                          <p:attrName>style.rotation</p:attrName>
                                        </p:attrNameLst>
                                      </p:cBhvr>
                                      <p:tavLst>
                                        <p:tav tm="0">
                                          <p:val>
                                            <p:fltVal val="720"/>
                                          </p:val>
                                        </p:tav>
                                        <p:tav tm="100000">
                                          <p:val>
                                            <p:fltVal val="0"/>
                                          </p:val>
                                        </p:tav>
                                      </p:tavLst>
                                    </p:anim>
                                    <p:anim calcmode="lin" valueType="num">
                                      <p:cBhvr>
                                        <p:cTn id="25" dur="2000" fill="hold"/>
                                        <p:tgtEl>
                                          <p:spTgt spid="3076"/>
                                        </p:tgtEl>
                                        <p:attrNameLst>
                                          <p:attrName>ppt_h</p:attrName>
                                        </p:attrNameLst>
                                      </p:cBhvr>
                                      <p:tavLst>
                                        <p:tav tm="0">
                                          <p:val>
                                            <p:fltVal val="0"/>
                                          </p:val>
                                        </p:tav>
                                        <p:tav tm="100000">
                                          <p:val>
                                            <p:strVal val="#ppt_h"/>
                                          </p:val>
                                        </p:tav>
                                      </p:tavLst>
                                    </p:anim>
                                    <p:anim calcmode="lin" valueType="num">
                                      <p:cBhvr>
                                        <p:cTn id="26" dur="2000" fill="hold"/>
                                        <p:tgtEl>
                                          <p:spTgt spid="307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TotalTime>
  <Words>20</Words>
  <Application>Microsoft Office PowerPoint</Application>
  <PresentationFormat>Ekran Gösterisi (4:3)</PresentationFormat>
  <Paragraphs>5</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Güven</vt:lpstr>
      <vt:lpstr>BUCKINGHAM PALACE </vt:lpstr>
      <vt:lpstr>BUCKINGHAM PALACE </vt:lpstr>
      <vt:lpstr>Slayt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BUCKINGHAM PALACE </dc:title>
  <dc:creator>Feray Özkılınç</dc:creator>
  <cp:lastModifiedBy>Toshiba</cp:lastModifiedBy>
  <cp:revision>3</cp:revision>
  <dcterms:created xsi:type="dcterms:W3CDTF">2016-10-25T06:20:08Z</dcterms:created>
  <dcterms:modified xsi:type="dcterms:W3CDTF">2016-10-25T06:45:38Z</dcterms:modified>
</cp:coreProperties>
</file>