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1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5749A-C147-4739-BEAD-956002A2BEE2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7AA9E-62F4-410D-AB83-6B79460BB47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969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7AA9E-62F4-410D-AB83-6B79460BB47E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6565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45F-EA4F-4E97-8A2B-BE172E7E521E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E8E2-0F21-455B-A96F-4C4517ACA1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5133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45F-EA4F-4E97-8A2B-BE172E7E521E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E8E2-0F21-455B-A96F-4C4517ACA1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9156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45F-EA4F-4E97-8A2B-BE172E7E521E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E8E2-0F21-455B-A96F-4C4517ACA1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4116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45F-EA4F-4E97-8A2B-BE172E7E521E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E8E2-0F21-455B-A96F-4C4517ACA1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9347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45F-EA4F-4E97-8A2B-BE172E7E521E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E8E2-0F21-455B-A96F-4C4517ACA1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8937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45F-EA4F-4E97-8A2B-BE172E7E521E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E8E2-0F21-455B-A96F-4C4517ACA1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772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45F-EA4F-4E97-8A2B-BE172E7E521E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E8E2-0F21-455B-A96F-4C4517ACA1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8763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45F-EA4F-4E97-8A2B-BE172E7E521E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E8E2-0F21-455B-A96F-4C4517ACA1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6537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45F-EA4F-4E97-8A2B-BE172E7E521E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E8E2-0F21-455B-A96F-4C4517ACA1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5661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45F-EA4F-4E97-8A2B-BE172E7E521E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E8E2-0F21-455B-A96F-4C4517ACA1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9612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45F-EA4F-4E97-8A2B-BE172E7E521E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E8E2-0F21-455B-A96F-4C4517ACA1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9790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745F-EA4F-4E97-8A2B-BE172E7E521E}" type="datetimeFigureOut">
              <a:rPr lang="pl-PL" smtClean="0"/>
              <a:pPr/>
              <a:t>22.04.2021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E8E2-0F21-455B-A96F-4C4517ACA1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8804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97165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376091"/>
                </a:solidFill>
              </a:rPr>
              <a:t>Plan a Trip and Gain </a:t>
            </a:r>
            <a:r>
              <a:rPr lang="en-US" sz="5400" b="1" dirty="0" smtClean="0">
                <a:solidFill>
                  <a:srgbClr val="376091"/>
                </a:solidFill>
              </a:rPr>
              <a:t>Experience</a:t>
            </a:r>
            <a:endParaRPr lang="pl-PL" sz="5400" dirty="0">
              <a:solidFill>
                <a:srgbClr val="37609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/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GROUPS - DREAM 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TRIP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 descr="http://www.etwinning.pl/wp-content/uploads/2016/06/logoetwin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84462"/>
            <a:ext cx="3203848" cy="2187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902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Luck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874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Work</a:t>
            </a:r>
            <a:r>
              <a:rPr lang="pl-PL" dirty="0" smtClean="0"/>
              <a:t> plan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39552" y="1484784"/>
            <a:ext cx="78843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2400" dirty="0"/>
              <a:t>Greet the students in your </a:t>
            </a:r>
            <a:r>
              <a:rPr lang="en-GB" sz="2400" dirty="0" smtClean="0"/>
              <a:t>group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  <a:p>
            <a:pPr marL="342900" lvl="0" indent="-342900">
              <a:buFont typeface="+mj-lt"/>
              <a:buAutoNum type="arabicPeriod"/>
            </a:pPr>
            <a:r>
              <a:rPr lang="en-GB" sz="2400" dirty="0"/>
              <a:t>Choose a place of your dream </a:t>
            </a:r>
            <a:r>
              <a:rPr lang="en-GB" sz="2400" dirty="0" smtClean="0"/>
              <a:t>tour</a:t>
            </a:r>
            <a:endParaRPr lang="pl-PL" sz="2400" dirty="0" smtClean="0"/>
          </a:p>
          <a:p>
            <a:pPr marL="342900" lvl="0" indent="-342900">
              <a:buFont typeface="+mj-lt"/>
              <a:buAutoNum type="arabicPeriod"/>
            </a:pPr>
            <a:endParaRPr lang="pl-PL" sz="2400" dirty="0"/>
          </a:p>
          <a:p>
            <a:pPr marL="342900" lvl="0" indent="-342900">
              <a:buFont typeface="+mj-lt"/>
              <a:buAutoNum type="arabicPeriod"/>
            </a:pPr>
            <a:r>
              <a:rPr lang="en-GB" sz="2400" dirty="0"/>
              <a:t>Share the tasks – decide who is responsible for the particular tasks in your </a:t>
            </a:r>
            <a:r>
              <a:rPr lang="en-GB" sz="2400" dirty="0" smtClean="0"/>
              <a:t>group</a:t>
            </a:r>
            <a:endParaRPr lang="pl-PL" sz="2400" dirty="0" smtClean="0"/>
          </a:p>
          <a:p>
            <a:pPr marL="342900" lvl="0" indent="-342900">
              <a:buFont typeface="+mj-lt"/>
              <a:buAutoNum type="arabicPeriod"/>
            </a:pPr>
            <a:endParaRPr lang="pl-PL" sz="2400" dirty="0"/>
          </a:p>
          <a:p>
            <a:pPr marL="342900" lvl="0" indent="-342900">
              <a:buFont typeface="+mj-lt"/>
              <a:buAutoNum type="arabicPeriod"/>
            </a:pPr>
            <a:r>
              <a:rPr lang="en-GB" sz="2400" dirty="0"/>
              <a:t>Write everything that you have planned with your partners in your </a:t>
            </a:r>
            <a:r>
              <a:rPr lang="en-GB" sz="2400" dirty="0" err="1" smtClean="0"/>
              <a:t>Framapad</a:t>
            </a:r>
            <a:endParaRPr lang="pl-PL" sz="2400" dirty="0" smtClean="0"/>
          </a:p>
          <a:p>
            <a:pPr marL="342900" lvl="0" indent="-342900">
              <a:buFont typeface="+mj-lt"/>
              <a:buAutoNum type="arabicPeriod"/>
            </a:pPr>
            <a:endParaRPr lang="pl-P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Each group has its own </a:t>
            </a:r>
            <a:r>
              <a:rPr lang="en-GB" sz="2400" dirty="0" err="1" smtClean="0"/>
              <a:t>Framapad</a:t>
            </a:r>
            <a:endParaRPr lang="pl-PL" sz="2400" dirty="0" smtClean="0"/>
          </a:p>
          <a:p>
            <a:pPr marL="342900" indent="-342900">
              <a:buFont typeface="+mj-lt"/>
              <a:buAutoNum type="arabicPeriod"/>
            </a:pPr>
            <a:endParaRPr lang="pl-PL" sz="2400" dirty="0"/>
          </a:p>
          <a:p>
            <a:pPr marL="342900" lvl="0" indent="-342900">
              <a:buFont typeface="+mj-lt"/>
              <a:buAutoNum type="arabicPeriod"/>
            </a:pPr>
            <a:r>
              <a:rPr lang="en-GB" sz="2400" dirty="0"/>
              <a:t>You have 15 minutes for work in your group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370832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40806"/>
          </a:xfrm>
        </p:spPr>
        <p:txBody>
          <a:bodyPr>
            <a:noAutofit/>
          </a:bodyPr>
          <a:lstStyle/>
          <a:p>
            <a:pPr algn="l"/>
            <a:r>
              <a:rPr lang="pl-PL" sz="2400" dirty="0" smtClean="0"/>
              <a:t>7.	</a:t>
            </a:r>
            <a:r>
              <a:rPr lang="en-US" sz="2400" dirty="0" smtClean="0"/>
              <a:t>All the tasks will be written in </a:t>
            </a:r>
            <a:r>
              <a:rPr lang="en-US" sz="2400" dirty="0" err="1" smtClean="0"/>
              <a:t>Framapad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8.	Use </a:t>
            </a:r>
            <a:r>
              <a:rPr lang="en-US" sz="2400" dirty="0" err="1" smtClean="0"/>
              <a:t>Framapad</a:t>
            </a:r>
            <a:r>
              <a:rPr lang="en-US" sz="2400" dirty="0" smtClean="0"/>
              <a:t> to communicate with your partners after the today’s meeting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l-PL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0" y="1701454"/>
            <a:ext cx="9167192" cy="515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7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4536504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Tasks</a:t>
            </a:r>
            <a:r>
              <a:rPr lang="pl-PL" dirty="0" smtClean="0"/>
              <a:t> to </a:t>
            </a:r>
            <a:r>
              <a:rPr lang="pl-PL" dirty="0" err="1" smtClean="0"/>
              <a:t>share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1.  </a:t>
            </a:r>
            <a:r>
              <a:rPr lang="pl-PL" dirty="0" err="1" smtClean="0"/>
              <a:t>Tour</a:t>
            </a:r>
            <a:r>
              <a:rPr lang="pl-PL" dirty="0" smtClean="0"/>
              <a:t> </a:t>
            </a:r>
            <a:r>
              <a:rPr lang="pl-PL" dirty="0" err="1" smtClean="0"/>
              <a:t>schedule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2. </a:t>
            </a:r>
            <a:r>
              <a:rPr lang="pl-PL" dirty="0" err="1" smtClean="0"/>
              <a:t>Travel</a:t>
            </a:r>
            <a:r>
              <a:rPr lang="pl-PL" dirty="0" smtClean="0"/>
              <a:t> </a:t>
            </a:r>
            <a:r>
              <a:rPr lang="pl-PL" dirty="0" err="1" smtClean="0"/>
              <a:t>route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	    3. </a:t>
            </a:r>
            <a:r>
              <a:rPr lang="pl-PL" dirty="0" err="1" smtClean="0"/>
              <a:t>Tourist</a:t>
            </a:r>
            <a:r>
              <a:rPr lang="pl-PL" dirty="0" smtClean="0"/>
              <a:t> </a:t>
            </a:r>
            <a:r>
              <a:rPr lang="pl-PL" dirty="0" err="1" smtClean="0"/>
              <a:t>attractions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7181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8" y="320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	Create the tour </a:t>
            </a:r>
            <a:r>
              <a:rPr lang="pl-PL" dirty="0" err="1" smtClean="0"/>
              <a:t>schedule</a:t>
            </a:r>
            <a:r>
              <a:rPr lang="en-US" dirty="0" smtClean="0"/>
              <a:t> by the use of </a:t>
            </a:r>
            <a:r>
              <a:rPr lang="en-US" dirty="0" err="1" smtClean="0"/>
              <a:t>Canva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6556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560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	Mark the travel route by the use of Google Earth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" y="17145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792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4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11.	Make a poster/board with tourist attractions included in your travel schedule</a:t>
            </a:r>
            <a:endParaRPr lang="pl-PL" dirty="0"/>
          </a:p>
        </p:txBody>
      </p:sp>
      <p:pic>
        <p:nvPicPr>
          <p:cNvPr id="4098" name="Picture 2" descr="https://www.northernsoul.me.uk/wp-content/uploads/2014/12/travel-wake-example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6416"/>
            <a:ext cx="9133173" cy="5101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93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ixabay.com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050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144000" cy="864096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12.	Write your result of your work on </a:t>
            </a:r>
            <a:r>
              <a:rPr lang="en-US" sz="2800" dirty="0" err="1" smtClean="0"/>
              <a:t>Twinspace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13.	Your deadline for creating the tour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, route and poster/board – 10th May</a:t>
            </a:r>
            <a:br>
              <a:rPr lang="en-US" sz="2800" dirty="0" smtClean="0"/>
            </a:br>
            <a:endParaRPr lang="pl-PL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30994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36</Words>
  <Application>Microsoft Office PowerPoint</Application>
  <PresentationFormat>Pokaz na ekranie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Plan a Trip and Gain Experience</vt:lpstr>
      <vt:lpstr>Work plan</vt:lpstr>
      <vt:lpstr>7. All the tasks will be written in Framapad  8. Use Framapad to communicate with your partners after the today’s meeting </vt:lpstr>
      <vt:lpstr>Tasks to share      1.  Tour schedule  2. Travel route       3. Tourist attractions</vt:lpstr>
      <vt:lpstr>9. Create the tour schedule by the use of Canva</vt:lpstr>
      <vt:lpstr>10. Mark the travel route by the use of Google Earth</vt:lpstr>
      <vt:lpstr>11. Make a poster/board with tourist attractions included in your travel schedule</vt:lpstr>
      <vt:lpstr>pixabay.com</vt:lpstr>
      <vt:lpstr>12. Write your result of your work on Twinspace 13. Your deadline for creating the tour programme, route and poster/board – 10th May </vt:lpstr>
      <vt:lpstr>Good Luck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a Trip and Gain Experience</dc:title>
  <dc:creator>Kamila Rytel</dc:creator>
  <cp:lastModifiedBy>Aleksandra</cp:lastModifiedBy>
  <cp:revision>8</cp:revision>
  <dcterms:created xsi:type="dcterms:W3CDTF">2021-04-22T18:11:24Z</dcterms:created>
  <dcterms:modified xsi:type="dcterms:W3CDTF">2021-04-22T21:03:11Z</dcterms:modified>
</cp:coreProperties>
</file>