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6" r:id="rId1"/>
    <p:sldMasterId id="2147483697" r:id="rId2"/>
    <p:sldMasterId id="2147483698" r:id="rId3"/>
    <p:sldMasterId id="2147483699" r:id="rId4"/>
  </p:sldMasterIdLst>
  <p:notesMasterIdLst>
    <p:notesMasterId r:id="rId9"/>
  </p:notesMasterIdLst>
  <p:sldIdLst>
    <p:sldId id="264" r:id="rId5"/>
    <p:sldId id="265" r:id="rId6"/>
    <p:sldId id="260" r:id="rId7"/>
    <p:sldId id="261" r:id="rId8"/>
  </p:sldIdLst>
  <p:sldSz cx="10080625" cy="7559675"/>
  <p:notesSz cx="7559675" cy="10691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498" y="43"/>
      </p:cViewPr>
      <p:guideLst>
        <p:guide orient="horz" pos="2381"/>
        <p:guide pos="317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07000" y="812520"/>
            <a:ext cx="5345280" cy="400896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 name="Google Shape;5;n"/>
          <p:cNvSpPr txBox="1">
            <a:spLocks noGrp="1"/>
          </p:cNvSpPr>
          <p:nvPr>
            <p:ph type="hdr" idx="3"/>
          </p:nvPr>
        </p:nvSpPr>
        <p:spPr>
          <a:xfrm>
            <a:off x="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 name="Google Shape;6;n"/>
          <p:cNvSpPr txBox="1">
            <a:spLocks noGrp="1"/>
          </p:cNvSpPr>
          <p:nvPr>
            <p:ph type="dt" idx="10"/>
          </p:nvPr>
        </p:nvSpPr>
        <p:spPr>
          <a:xfrm>
            <a:off x="427896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10157400"/>
            <a:ext cx="3280680" cy="53424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 name="Google Shape;8;n"/>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None/>
              </a:pPr>
              <a:t>‹N›</a:t>
            </a:fld>
            <a:endParaRPr sz="1400" b="0" i="0" u="none" strike="noStrike" cap="none">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7: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None/>
              </a:pPr>
              <a:t>1</a:t>
            </a:fld>
            <a:endParaRPr sz="1400" b="0" i="0" u="none" strike="noStrike" cap="none">
              <a:latin typeface="Arial"/>
              <a:ea typeface="Arial"/>
              <a:cs typeface="Arial"/>
              <a:sym typeface="Arial"/>
            </a:endParaRPr>
          </a:p>
        </p:txBody>
      </p:sp>
      <p:sp>
        <p:nvSpPr>
          <p:cNvPr id="275" name="Google Shape;275;p7:notes"/>
          <p:cNvSpPr>
            <a:spLocks noGrp="1" noRot="1" noChangeAspect="1"/>
          </p:cNvSpPr>
          <p:nvPr>
            <p:ph type="sldImg" idx="2"/>
          </p:nvPr>
        </p:nvSpPr>
        <p:spPr>
          <a:xfrm>
            <a:off x="1485900" y="900113"/>
            <a:ext cx="4589463" cy="3441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6" name="Google Shape;276;p7:notes"/>
          <p:cNvSpPr txBox="1">
            <a:spLocks noGrp="1"/>
          </p:cNvSpPr>
          <p:nvPr>
            <p:ph type="body" idx="1"/>
          </p:nvPr>
        </p:nvSpPr>
        <p:spPr>
          <a:xfrm>
            <a:off x="720000" y="4680000"/>
            <a:ext cx="6120000" cy="504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extLst>
      <p:ext uri="{BB962C8B-B14F-4D97-AF65-F5344CB8AC3E}">
        <p14:creationId xmlns:p14="http://schemas.microsoft.com/office/powerpoint/2010/main" val="1352052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4: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None/>
              </a:pPr>
              <a:t>2</a:t>
            </a:fld>
            <a:endParaRPr sz="1400" b="0" i="0" u="none" strike="noStrike" cap="none">
              <a:latin typeface="Arial"/>
              <a:ea typeface="Arial"/>
              <a:cs typeface="Arial"/>
              <a:sym typeface="Arial"/>
            </a:endParaRPr>
          </a:p>
        </p:txBody>
      </p:sp>
      <p:sp>
        <p:nvSpPr>
          <p:cNvPr id="251" name="Google Shape;251;p4:notes"/>
          <p:cNvSpPr>
            <a:spLocks noGrp="1" noRot="1" noChangeAspect="1"/>
          </p:cNvSpPr>
          <p:nvPr>
            <p:ph type="sldImg" idx="2"/>
          </p:nvPr>
        </p:nvSpPr>
        <p:spPr>
          <a:xfrm>
            <a:off x="1486080" y="900000"/>
            <a:ext cx="4589640" cy="3441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2" name="Google Shape;252;p4:notes"/>
          <p:cNvSpPr txBox="1">
            <a:spLocks noGrp="1"/>
          </p:cNvSpPr>
          <p:nvPr>
            <p:ph type="body" idx="1"/>
          </p:nvPr>
        </p:nvSpPr>
        <p:spPr>
          <a:xfrm>
            <a:off x="720000" y="4680000"/>
            <a:ext cx="6120000" cy="504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extLst>
      <p:ext uri="{BB962C8B-B14F-4D97-AF65-F5344CB8AC3E}">
        <p14:creationId xmlns:p14="http://schemas.microsoft.com/office/powerpoint/2010/main" val="1204445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5: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None/>
              </a:pPr>
              <a:t>3</a:t>
            </a:fld>
            <a:endParaRPr sz="1400" b="0" i="0" u="none" strike="noStrike" cap="none">
              <a:latin typeface="Arial"/>
              <a:ea typeface="Arial"/>
              <a:cs typeface="Arial"/>
              <a:sym typeface="Arial"/>
            </a:endParaRPr>
          </a:p>
        </p:txBody>
      </p:sp>
      <p:sp>
        <p:nvSpPr>
          <p:cNvPr id="259" name="Google Shape;259;p5:notes"/>
          <p:cNvSpPr>
            <a:spLocks noGrp="1" noRot="1" noChangeAspect="1"/>
          </p:cNvSpPr>
          <p:nvPr>
            <p:ph type="sldImg" idx="2"/>
          </p:nvPr>
        </p:nvSpPr>
        <p:spPr>
          <a:xfrm>
            <a:off x="1485900" y="900113"/>
            <a:ext cx="4589463" cy="3441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0" name="Google Shape;260;p5:notes"/>
          <p:cNvSpPr txBox="1">
            <a:spLocks noGrp="1"/>
          </p:cNvSpPr>
          <p:nvPr>
            <p:ph type="body" idx="1"/>
          </p:nvPr>
        </p:nvSpPr>
        <p:spPr>
          <a:xfrm>
            <a:off x="720000" y="4680000"/>
            <a:ext cx="6120000" cy="504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6:notes"/>
          <p:cNvSpPr txBox="1"/>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None/>
              </a:pPr>
              <a:t>4</a:t>
            </a:fld>
            <a:endParaRPr sz="1400" b="0" i="0" u="none" strike="noStrike" cap="none">
              <a:latin typeface="Arial"/>
              <a:ea typeface="Arial"/>
              <a:cs typeface="Arial"/>
              <a:sym typeface="Arial"/>
            </a:endParaRPr>
          </a:p>
        </p:txBody>
      </p:sp>
      <p:sp>
        <p:nvSpPr>
          <p:cNvPr id="267" name="Google Shape;267;p6:notes"/>
          <p:cNvSpPr>
            <a:spLocks noGrp="1" noRot="1" noChangeAspect="1"/>
          </p:cNvSpPr>
          <p:nvPr>
            <p:ph type="sldImg" idx="2"/>
          </p:nvPr>
        </p:nvSpPr>
        <p:spPr>
          <a:xfrm>
            <a:off x="1486080" y="900000"/>
            <a:ext cx="4589640" cy="3441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8" name="Google Shape;268;p6:notes"/>
          <p:cNvSpPr txBox="1">
            <a:spLocks noGrp="1"/>
          </p:cNvSpPr>
          <p:nvPr>
            <p:ph type="body" idx="1"/>
          </p:nvPr>
        </p:nvSpPr>
        <p:spPr>
          <a:xfrm>
            <a:off x="720000" y="4680000"/>
            <a:ext cx="6120000" cy="504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6"/>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6"/>
        <p:cNvGrpSpPr/>
        <p:nvPr/>
      </p:nvGrpSpPr>
      <p:grpSpPr>
        <a:xfrm>
          <a:off x="0" y="0"/>
          <a:ext cx="0" cy="0"/>
          <a:chOff x="0" y="0"/>
          <a:chExt cx="0" cy="0"/>
        </a:xfrm>
      </p:grpSpPr>
      <p:sp>
        <p:nvSpPr>
          <p:cNvPr id="47" name="Google Shape;47;p11"/>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body" idx="1"/>
          </p:nvPr>
        </p:nvSpPr>
        <p:spPr>
          <a:xfrm>
            <a:off x="504000" y="1768680"/>
            <a:ext cx="907200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9" name="Google Shape;49;p11"/>
          <p:cNvSpPr txBox="1">
            <a:spLocks noGrp="1"/>
          </p:cNvSpPr>
          <p:nvPr>
            <p:ph type="body" idx="2"/>
          </p:nvPr>
        </p:nvSpPr>
        <p:spPr>
          <a:xfrm>
            <a:off x="504000" y="4058640"/>
            <a:ext cx="907200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50"/>
        <p:cNvGrpSpPr/>
        <p:nvPr/>
      </p:nvGrpSpPr>
      <p:grpSpPr>
        <a:xfrm>
          <a:off x="0" y="0"/>
          <a:ext cx="0" cy="0"/>
          <a:chOff x="0" y="0"/>
          <a:chExt cx="0" cy="0"/>
        </a:xfrm>
      </p:grpSpPr>
      <p:sp>
        <p:nvSpPr>
          <p:cNvPr id="51" name="Google Shape;51;p12"/>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body" idx="1"/>
          </p:nvPr>
        </p:nvSpPr>
        <p:spPr>
          <a:xfrm>
            <a:off x="504000" y="1768680"/>
            <a:ext cx="442692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3" name="Google Shape;53;p12"/>
          <p:cNvSpPr txBox="1">
            <a:spLocks noGrp="1"/>
          </p:cNvSpPr>
          <p:nvPr>
            <p:ph type="body" idx="2"/>
          </p:nvPr>
        </p:nvSpPr>
        <p:spPr>
          <a:xfrm>
            <a:off x="5152680" y="1768680"/>
            <a:ext cx="442692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12"/>
          <p:cNvSpPr txBox="1">
            <a:spLocks noGrp="1"/>
          </p:cNvSpPr>
          <p:nvPr>
            <p:ph type="body" idx="3"/>
          </p:nvPr>
        </p:nvSpPr>
        <p:spPr>
          <a:xfrm>
            <a:off x="504000" y="4058640"/>
            <a:ext cx="442692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 name="Google Shape;55;p12"/>
          <p:cNvSpPr txBox="1">
            <a:spLocks noGrp="1"/>
          </p:cNvSpPr>
          <p:nvPr>
            <p:ph type="body" idx="4"/>
          </p:nvPr>
        </p:nvSpPr>
        <p:spPr>
          <a:xfrm>
            <a:off x="5152680" y="4058640"/>
            <a:ext cx="442692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3"/>
          <p:cNvSpPr txBox="1">
            <a:spLocks noGrp="1"/>
          </p:cNvSpPr>
          <p:nvPr>
            <p:ph type="body" idx="1"/>
          </p:nvPr>
        </p:nvSpPr>
        <p:spPr>
          <a:xfrm>
            <a:off x="504000" y="1768680"/>
            <a:ext cx="292104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9" name="Google Shape;59;p13"/>
          <p:cNvSpPr txBox="1">
            <a:spLocks noGrp="1"/>
          </p:cNvSpPr>
          <p:nvPr>
            <p:ph type="body" idx="2"/>
          </p:nvPr>
        </p:nvSpPr>
        <p:spPr>
          <a:xfrm>
            <a:off x="3571560" y="1768680"/>
            <a:ext cx="292104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0" name="Google Shape;60;p13"/>
          <p:cNvSpPr txBox="1">
            <a:spLocks noGrp="1"/>
          </p:cNvSpPr>
          <p:nvPr>
            <p:ph type="body" idx="3"/>
          </p:nvPr>
        </p:nvSpPr>
        <p:spPr>
          <a:xfrm>
            <a:off x="6639120" y="1768680"/>
            <a:ext cx="292104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1" name="Google Shape;61;p13"/>
          <p:cNvSpPr txBox="1">
            <a:spLocks noGrp="1"/>
          </p:cNvSpPr>
          <p:nvPr>
            <p:ph type="body" idx="4"/>
          </p:nvPr>
        </p:nvSpPr>
        <p:spPr>
          <a:xfrm>
            <a:off x="504000" y="4058640"/>
            <a:ext cx="292104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2" name="Google Shape;62;p13"/>
          <p:cNvSpPr txBox="1">
            <a:spLocks noGrp="1"/>
          </p:cNvSpPr>
          <p:nvPr>
            <p:ph type="body" idx="5"/>
          </p:nvPr>
        </p:nvSpPr>
        <p:spPr>
          <a:xfrm>
            <a:off x="3571560" y="4058640"/>
            <a:ext cx="292104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3" name="Google Shape;63;p13"/>
          <p:cNvSpPr txBox="1">
            <a:spLocks noGrp="1"/>
          </p:cNvSpPr>
          <p:nvPr>
            <p:ph type="body" idx="6"/>
          </p:nvPr>
        </p:nvSpPr>
        <p:spPr>
          <a:xfrm>
            <a:off x="6639120" y="4058640"/>
            <a:ext cx="292104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6"/>
          <p:cNvSpPr txBox="1">
            <a:spLocks noGrp="1"/>
          </p:cNvSpPr>
          <p:nvPr>
            <p:ph type="subTitle" idx="1"/>
          </p:nvPr>
        </p:nvSpPr>
        <p:spPr>
          <a:xfrm>
            <a:off x="504000" y="1768680"/>
            <a:ext cx="907200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body" idx="1"/>
          </p:nvPr>
        </p:nvSpPr>
        <p:spPr>
          <a:xfrm>
            <a:off x="504000" y="1768680"/>
            <a:ext cx="9072000" cy="43840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body" idx="1"/>
          </p:nvPr>
        </p:nvSpPr>
        <p:spPr>
          <a:xfrm>
            <a:off x="504000" y="1768680"/>
            <a:ext cx="4426920" cy="43840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0" name="Google Shape;80;p18"/>
          <p:cNvSpPr txBox="1">
            <a:spLocks noGrp="1"/>
          </p:cNvSpPr>
          <p:nvPr>
            <p:ph type="body" idx="2"/>
          </p:nvPr>
        </p:nvSpPr>
        <p:spPr>
          <a:xfrm>
            <a:off x="5152680" y="1768680"/>
            <a:ext cx="4426920" cy="43840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3"/>
        <p:cNvGrpSpPr/>
        <p:nvPr/>
      </p:nvGrpSpPr>
      <p:grpSpPr>
        <a:xfrm>
          <a:off x="0" y="0"/>
          <a:ext cx="0" cy="0"/>
          <a:chOff x="0" y="0"/>
          <a:chExt cx="0" cy="0"/>
        </a:xfrm>
      </p:grpSpPr>
      <p:sp>
        <p:nvSpPr>
          <p:cNvPr id="84" name="Google Shape;84;p20"/>
          <p:cNvSpPr txBox="1">
            <a:spLocks noGrp="1"/>
          </p:cNvSpPr>
          <p:nvPr>
            <p:ph type="subTitle" idx="1"/>
          </p:nvPr>
        </p:nvSpPr>
        <p:spPr>
          <a:xfrm>
            <a:off x="504000" y="301320"/>
            <a:ext cx="907200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5"/>
        <p:cNvGrpSpPr/>
        <p:nvPr/>
      </p:nvGrpSpPr>
      <p:grpSpPr>
        <a:xfrm>
          <a:off x="0" y="0"/>
          <a:ext cx="0" cy="0"/>
          <a:chOff x="0" y="0"/>
          <a:chExt cx="0" cy="0"/>
        </a:xfrm>
      </p:grpSpPr>
      <p:sp>
        <p:nvSpPr>
          <p:cNvPr id="86" name="Google Shape;86;p21"/>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1"/>
          <p:cNvSpPr txBox="1">
            <a:spLocks noGrp="1"/>
          </p:cNvSpPr>
          <p:nvPr>
            <p:ph type="body" idx="1"/>
          </p:nvPr>
        </p:nvSpPr>
        <p:spPr>
          <a:xfrm>
            <a:off x="504000" y="1768680"/>
            <a:ext cx="442692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8" name="Google Shape;88;p21"/>
          <p:cNvSpPr txBox="1">
            <a:spLocks noGrp="1"/>
          </p:cNvSpPr>
          <p:nvPr>
            <p:ph type="body" idx="2"/>
          </p:nvPr>
        </p:nvSpPr>
        <p:spPr>
          <a:xfrm>
            <a:off x="5152680" y="1768680"/>
            <a:ext cx="4426920" cy="43840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9" name="Google Shape;89;p21"/>
          <p:cNvSpPr txBox="1">
            <a:spLocks noGrp="1"/>
          </p:cNvSpPr>
          <p:nvPr>
            <p:ph type="body" idx="3"/>
          </p:nvPr>
        </p:nvSpPr>
        <p:spPr>
          <a:xfrm>
            <a:off x="504000" y="4058640"/>
            <a:ext cx="442692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subTitle" idx="1"/>
          </p:nvPr>
        </p:nvSpPr>
        <p:spPr>
          <a:xfrm>
            <a:off x="504000" y="1768680"/>
            <a:ext cx="907200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2"/>
          <p:cNvSpPr txBox="1">
            <a:spLocks noGrp="1"/>
          </p:cNvSpPr>
          <p:nvPr>
            <p:ph type="body" idx="1"/>
          </p:nvPr>
        </p:nvSpPr>
        <p:spPr>
          <a:xfrm>
            <a:off x="504000" y="1768680"/>
            <a:ext cx="4426920" cy="43840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3" name="Google Shape;93;p22"/>
          <p:cNvSpPr txBox="1">
            <a:spLocks noGrp="1"/>
          </p:cNvSpPr>
          <p:nvPr>
            <p:ph type="body" idx="2"/>
          </p:nvPr>
        </p:nvSpPr>
        <p:spPr>
          <a:xfrm>
            <a:off x="5152680" y="1768680"/>
            <a:ext cx="442692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4" name="Google Shape;94;p22"/>
          <p:cNvSpPr txBox="1">
            <a:spLocks noGrp="1"/>
          </p:cNvSpPr>
          <p:nvPr>
            <p:ph type="body" idx="3"/>
          </p:nvPr>
        </p:nvSpPr>
        <p:spPr>
          <a:xfrm>
            <a:off x="5152680" y="4058640"/>
            <a:ext cx="442692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5"/>
        <p:cNvGrpSpPr/>
        <p:nvPr/>
      </p:nvGrpSpPr>
      <p:grpSpPr>
        <a:xfrm>
          <a:off x="0" y="0"/>
          <a:ext cx="0" cy="0"/>
          <a:chOff x="0" y="0"/>
          <a:chExt cx="0" cy="0"/>
        </a:xfrm>
      </p:grpSpPr>
      <p:sp>
        <p:nvSpPr>
          <p:cNvPr id="96" name="Google Shape;96;p23"/>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3"/>
          <p:cNvSpPr txBox="1">
            <a:spLocks noGrp="1"/>
          </p:cNvSpPr>
          <p:nvPr>
            <p:ph type="body" idx="1"/>
          </p:nvPr>
        </p:nvSpPr>
        <p:spPr>
          <a:xfrm>
            <a:off x="504000" y="1768680"/>
            <a:ext cx="442692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8" name="Google Shape;98;p23"/>
          <p:cNvSpPr txBox="1">
            <a:spLocks noGrp="1"/>
          </p:cNvSpPr>
          <p:nvPr>
            <p:ph type="body" idx="2"/>
          </p:nvPr>
        </p:nvSpPr>
        <p:spPr>
          <a:xfrm>
            <a:off x="5152680" y="1768680"/>
            <a:ext cx="442692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9" name="Google Shape;99;p23"/>
          <p:cNvSpPr txBox="1">
            <a:spLocks noGrp="1"/>
          </p:cNvSpPr>
          <p:nvPr>
            <p:ph type="body" idx="3"/>
          </p:nvPr>
        </p:nvSpPr>
        <p:spPr>
          <a:xfrm>
            <a:off x="504000" y="4058640"/>
            <a:ext cx="907200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0"/>
        <p:cNvGrpSpPr/>
        <p:nvPr/>
      </p:nvGrpSpPr>
      <p:grpSpPr>
        <a:xfrm>
          <a:off x="0" y="0"/>
          <a:ext cx="0" cy="0"/>
          <a:chOff x="0" y="0"/>
          <a:chExt cx="0" cy="0"/>
        </a:xfrm>
      </p:grpSpPr>
      <p:sp>
        <p:nvSpPr>
          <p:cNvPr id="101" name="Google Shape;101;p24"/>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4"/>
          <p:cNvSpPr txBox="1">
            <a:spLocks noGrp="1"/>
          </p:cNvSpPr>
          <p:nvPr>
            <p:ph type="body" idx="1"/>
          </p:nvPr>
        </p:nvSpPr>
        <p:spPr>
          <a:xfrm>
            <a:off x="504000" y="1768680"/>
            <a:ext cx="907200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3" name="Google Shape;103;p24"/>
          <p:cNvSpPr txBox="1">
            <a:spLocks noGrp="1"/>
          </p:cNvSpPr>
          <p:nvPr>
            <p:ph type="body" idx="2"/>
          </p:nvPr>
        </p:nvSpPr>
        <p:spPr>
          <a:xfrm>
            <a:off x="504000" y="4058640"/>
            <a:ext cx="907200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4"/>
        <p:cNvGrpSpPr/>
        <p:nvPr/>
      </p:nvGrpSpPr>
      <p:grpSpPr>
        <a:xfrm>
          <a:off x="0" y="0"/>
          <a:ext cx="0" cy="0"/>
          <a:chOff x="0" y="0"/>
          <a:chExt cx="0" cy="0"/>
        </a:xfrm>
      </p:grpSpPr>
      <p:sp>
        <p:nvSpPr>
          <p:cNvPr id="105" name="Google Shape;105;p25"/>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5"/>
          <p:cNvSpPr txBox="1">
            <a:spLocks noGrp="1"/>
          </p:cNvSpPr>
          <p:nvPr>
            <p:ph type="body" idx="1"/>
          </p:nvPr>
        </p:nvSpPr>
        <p:spPr>
          <a:xfrm>
            <a:off x="504000" y="1768680"/>
            <a:ext cx="442692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7" name="Google Shape;107;p25"/>
          <p:cNvSpPr txBox="1">
            <a:spLocks noGrp="1"/>
          </p:cNvSpPr>
          <p:nvPr>
            <p:ph type="body" idx="2"/>
          </p:nvPr>
        </p:nvSpPr>
        <p:spPr>
          <a:xfrm>
            <a:off x="5152680" y="1768680"/>
            <a:ext cx="442692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8" name="Google Shape;108;p25"/>
          <p:cNvSpPr txBox="1">
            <a:spLocks noGrp="1"/>
          </p:cNvSpPr>
          <p:nvPr>
            <p:ph type="body" idx="3"/>
          </p:nvPr>
        </p:nvSpPr>
        <p:spPr>
          <a:xfrm>
            <a:off x="504000" y="4058640"/>
            <a:ext cx="442692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9" name="Google Shape;109;p25"/>
          <p:cNvSpPr txBox="1">
            <a:spLocks noGrp="1"/>
          </p:cNvSpPr>
          <p:nvPr>
            <p:ph type="body" idx="4"/>
          </p:nvPr>
        </p:nvSpPr>
        <p:spPr>
          <a:xfrm>
            <a:off x="5152680" y="4058640"/>
            <a:ext cx="442692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0"/>
        <p:cNvGrpSpPr/>
        <p:nvPr/>
      </p:nvGrpSpPr>
      <p:grpSpPr>
        <a:xfrm>
          <a:off x="0" y="0"/>
          <a:ext cx="0" cy="0"/>
          <a:chOff x="0" y="0"/>
          <a:chExt cx="0" cy="0"/>
        </a:xfrm>
      </p:grpSpPr>
      <p:sp>
        <p:nvSpPr>
          <p:cNvPr id="111" name="Google Shape;111;p26"/>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6"/>
          <p:cNvSpPr txBox="1">
            <a:spLocks noGrp="1"/>
          </p:cNvSpPr>
          <p:nvPr>
            <p:ph type="body" idx="1"/>
          </p:nvPr>
        </p:nvSpPr>
        <p:spPr>
          <a:xfrm>
            <a:off x="504000" y="1768680"/>
            <a:ext cx="292104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3" name="Google Shape;113;p26"/>
          <p:cNvSpPr txBox="1">
            <a:spLocks noGrp="1"/>
          </p:cNvSpPr>
          <p:nvPr>
            <p:ph type="body" idx="2"/>
          </p:nvPr>
        </p:nvSpPr>
        <p:spPr>
          <a:xfrm>
            <a:off x="3571560" y="1768680"/>
            <a:ext cx="292104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4" name="Google Shape;114;p26"/>
          <p:cNvSpPr txBox="1">
            <a:spLocks noGrp="1"/>
          </p:cNvSpPr>
          <p:nvPr>
            <p:ph type="body" idx="3"/>
          </p:nvPr>
        </p:nvSpPr>
        <p:spPr>
          <a:xfrm>
            <a:off x="6639120" y="1768680"/>
            <a:ext cx="292104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5" name="Google Shape;115;p26"/>
          <p:cNvSpPr txBox="1">
            <a:spLocks noGrp="1"/>
          </p:cNvSpPr>
          <p:nvPr>
            <p:ph type="body" idx="4"/>
          </p:nvPr>
        </p:nvSpPr>
        <p:spPr>
          <a:xfrm>
            <a:off x="504000" y="4058640"/>
            <a:ext cx="292104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6" name="Google Shape;116;p26"/>
          <p:cNvSpPr txBox="1">
            <a:spLocks noGrp="1"/>
          </p:cNvSpPr>
          <p:nvPr>
            <p:ph type="body" idx="5"/>
          </p:nvPr>
        </p:nvSpPr>
        <p:spPr>
          <a:xfrm>
            <a:off x="3571560" y="4058640"/>
            <a:ext cx="292104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7" name="Google Shape;117;p26"/>
          <p:cNvSpPr txBox="1">
            <a:spLocks noGrp="1"/>
          </p:cNvSpPr>
          <p:nvPr>
            <p:ph type="body" idx="6"/>
          </p:nvPr>
        </p:nvSpPr>
        <p:spPr>
          <a:xfrm>
            <a:off x="6639120" y="4058640"/>
            <a:ext cx="292104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23"/>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24"/>
        <p:cNvGrpSpPr/>
        <p:nvPr/>
      </p:nvGrpSpPr>
      <p:grpSpPr>
        <a:xfrm>
          <a:off x="0" y="0"/>
          <a:ext cx="0" cy="0"/>
          <a:chOff x="0" y="0"/>
          <a:chExt cx="0" cy="0"/>
        </a:xfrm>
      </p:grpSpPr>
      <p:sp>
        <p:nvSpPr>
          <p:cNvPr id="125" name="Google Shape;125;p29"/>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9"/>
          <p:cNvSpPr txBox="1">
            <a:spLocks noGrp="1"/>
          </p:cNvSpPr>
          <p:nvPr>
            <p:ph type="subTitle" idx="1"/>
          </p:nvPr>
        </p:nvSpPr>
        <p:spPr>
          <a:xfrm>
            <a:off x="504000" y="1768680"/>
            <a:ext cx="9072000" cy="438408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27"/>
        <p:cNvGrpSpPr/>
        <p:nvPr/>
      </p:nvGrpSpPr>
      <p:grpSpPr>
        <a:xfrm>
          <a:off x="0" y="0"/>
          <a:ext cx="0" cy="0"/>
          <a:chOff x="0" y="0"/>
          <a:chExt cx="0" cy="0"/>
        </a:xfrm>
      </p:grpSpPr>
      <p:sp>
        <p:nvSpPr>
          <p:cNvPr id="128" name="Google Shape;128;p30"/>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0"/>
          <p:cNvSpPr txBox="1">
            <a:spLocks noGrp="1"/>
          </p:cNvSpPr>
          <p:nvPr>
            <p:ph type="body" idx="1"/>
          </p:nvPr>
        </p:nvSpPr>
        <p:spPr>
          <a:xfrm>
            <a:off x="504000" y="1768680"/>
            <a:ext cx="9072000" cy="43840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30"/>
        <p:cNvGrpSpPr/>
        <p:nvPr/>
      </p:nvGrpSpPr>
      <p:grpSpPr>
        <a:xfrm>
          <a:off x="0" y="0"/>
          <a:ext cx="0" cy="0"/>
          <a:chOff x="0" y="0"/>
          <a:chExt cx="0" cy="0"/>
        </a:xfrm>
      </p:grpSpPr>
      <p:sp>
        <p:nvSpPr>
          <p:cNvPr id="131" name="Google Shape;131;p31"/>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31"/>
          <p:cNvSpPr txBox="1">
            <a:spLocks noGrp="1"/>
          </p:cNvSpPr>
          <p:nvPr>
            <p:ph type="body" idx="1"/>
          </p:nvPr>
        </p:nvSpPr>
        <p:spPr>
          <a:xfrm>
            <a:off x="504000" y="1768680"/>
            <a:ext cx="4426920" cy="43840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33" name="Google Shape;133;p31"/>
          <p:cNvSpPr txBox="1">
            <a:spLocks noGrp="1"/>
          </p:cNvSpPr>
          <p:nvPr>
            <p:ph type="body" idx="2"/>
          </p:nvPr>
        </p:nvSpPr>
        <p:spPr>
          <a:xfrm>
            <a:off x="5152680" y="1768680"/>
            <a:ext cx="4426920" cy="43840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4"/>
        <p:cNvGrpSpPr/>
        <p:nvPr/>
      </p:nvGrpSpPr>
      <p:grpSpPr>
        <a:xfrm>
          <a:off x="0" y="0"/>
          <a:ext cx="0" cy="0"/>
          <a:chOff x="0" y="0"/>
          <a:chExt cx="0" cy="0"/>
        </a:xfrm>
      </p:grpSpPr>
      <p:sp>
        <p:nvSpPr>
          <p:cNvPr id="135" name="Google Shape;135;p32"/>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body" idx="1"/>
          </p:nvPr>
        </p:nvSpPr>
        <p:spPr>
          <a:xfrm>
            <a:off x="504000" y="1768680"/>
            <a:ext cx="9072000" cy="43840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36"/>
        <p:cNvGrpSpPr/>
        <p:nvPr/>
      </p:nvGrpSpPr>
      <p:grpSpPr>
        <a:xfrm>
          <a:off x="0" y="0"/>
          <a:ext cx="0" cy="0"/>
          <a:chOff x="0" y="0"/>
          <a:chExt cx="0" cy="0"/>
        </a:xfrm>
      </p:grpSpPr>
      <p:sp>
        <p:nvSpPr>
          <p:cNvPr id="137" name="Google Shape;137;p33"/>
          <p:cNvSpPr txBox="1">
            <a:spLocks noGrp="1"/>
          </p:cNvSpPr>
          <p:nvPr>
            <p:ph type="subTitle" idx="1"/>
          </p:nvPr>
        </p:nvSpPr>
        <p:spPr>
          <a:xfrm>
            <a:off x="504000" y="301320"/>
            <a:ext cx="9072000" cy="585036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38"/>
        <p:cNvGrpSpPr/>
        <p:nvPr/>
      </p:nvGrpSpPr>
      <p:grpSpPr>
        <a:xfrm>
          <a:off x="0" y="0"/>
          <a:ext cx="0" cy="0"/>
          <a:chOff x="0" y="0"/>
          <a:chExt cx="0" cy="0"/>
        </a:xfrm>
      </p:grpSpPr>
      <p:sp>
        <p:nvSpPr>
          <p:cNvPr id="139" name="Google Shape;139;p34"/>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34"/>
          <p:cNvSpPr txBox="1">
            <a:spLocks noGrp="1"/>
          </p:cNvSpPr>
          <p:nvPr>
            <p:ph type="body" idx="1"/>
          </p:nvPr>
        </p:nvSpPr>
        <p:spPr>
          <a:xfrm>
            <a:off x="504000" y="1768680"/>
            <a:ext cx="442692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41" name="Google Shape;141;p34"/>
          <p:cNvSpPr txBox="1">
            <a:spLocks noGrp="1"/>
          </p:cNvSpPr>
          <p:nvPr>
            <p:ph type="body" idx="2"/>
          </p:nvPr>
        </p:nvSpPr>
        <p:spPr>
          <a:xfrm>
            <a:off x="5152680" y="1768680"/>
            <a:ext cx="4426920" cy="43840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42" name="Google Shape;142;p34"/>
          <p:cNvSpPr txBox="1">
            <a:spLocks noGrp="1"/>
          </p:cNvSpPr>
          <p:nvPr>
            <p:ph type="body" idx="3"/>
          </p:nvPr>
        </p:nvSpPr>
        <p:spPr>
          <a:xfrm>
            <a:off x="504000" y="4058640"/>
            <a:ext cx="442692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43"/>
        <p:cNvGrpSpPr/>
        <p:nvPr/>
      </p:nvGrpSpPr>
      <p:grpSpPr>
        <a:xfrm>
          <a:off x="0" y="0"/>
          <a:ext cx="0" cy="0"/>
          <a:chOff x="0" y="0"/>
          <a:chExt cx="0" cy="0"/>
        </a:xfrm>
      </p:grpSpPr>
      <p:sp>
        <p:nvSpPr>
          <p:cNvPr id="144" name="Google Shape;144;p35"/>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35"/>
          <p:cNvSpPr txBox="1">
            <a:spLocks noGrp="1"/>
          </p:cNvSpPr>
          <p:nvPr>
            <p:ph type="body" idx="1"/>
          </p:nvPr>
        </p:nvSpPr>
        <p:spPr>
          <a:xfrm>
            <a:off x="504000" y="1768680"/>
            <a:ext cx="4426920" cy="43840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46" name="Google Shape;146;p35"/>
          <p:cNvSpPr txBox="1">
            <a:spLocks noGrp="1"/>
          </p:cNvSpPr>
          <p:nvPr>
            <p:ph type="body" idx="2"/>
          </p:nvPr>
        </p:nvSpPr>
        <p:spPr>
          <a:xfrm>
            <a:off x="5152680" y="1768680"/>
            <a:ext cx="442692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47" name="Google Shape;147;p35"/>
          <p:cNvSpPr txBox="1">
            <a:spLocks noGrp="1"/>
          </p:cNvSpPr>
          <p:nvPr>
            <p:ph type="body" idx="3"/>
          </p:nvPr>
        </p:nvSpPr>
        <p:spPr>
          <a:xfrm>
            <a:off x="5152680" y="4058640"/>
            <a:ext cx="442692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48"/>
        <p:cNvGrpSpPr/>
        <p:nvPr/>
      </p:nvGrpSpPr>
      <p:grpSpPr>
        <a:xfrm>
          <a:off x="0" y="0"/>
          <a:ext cx="0" cy="0"/>
          <a:chOff x="0" y="0"/>
          <a:chExt cx="0" cy="0"/>
        </a:xfrm>
      </p:grpSpPr>
      <p:sp>
        <p:nvSpPr>
          <p:cNvPr id="149" name="Google Shape;149;p36"/>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36"/>
          <p:cNvSpPr txBox="1">
            <a:spLocks noGrp="1"/>
          </p:cNvSpPr>
          <p:nvPr>
            <p:ph type="body" idx="1"/>
          </p:nvPr>
        </p:nvSpPr>
        <p:spPr>
          <a:xfrm>
            <a:off x="504000" y="1768680"/>
            <a:ext cx="442692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51" name="Google Shape;151;p36"/>
          <p:cNvSpPr txBox="1">
            <a:spLocks noGrp="1"/>
          </p:cNvSpPr>
          <p:nvPr>
            <p:ph type="body" idx="2"/>
          </p:nvPr>
        </p:nvSpPr>
        <p:spPr>
          <a:xfrm>
            <a:off x="5152680" y="1768680"/>
            <a:ext cx="442692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52" name="Google Shape;152;p36"/>
          <p:cNvSpPr txBox="1">
            <a:spLocks noGrp="1"/>
          </p:cNvSpPr>
          <p:nvPr>
            <p:ph type="body" idx="3"/>
          </p:nvPr>
        </p:nvSpPr>
        <p:spPr>
          <a:xfrm>
            <a:off x="504000" y="4058640"/>
            <a:ext cx="907200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53"/>
        <p:cNvGrpSpPr/>
        <p:nvPr/>
      </p:nvGrpSpPr>
      <p:grpSpPr>
        <a:xfrm>
          <a:off x="0" y="0"/>
          <a:ext cx="0" cy="0"/>
          <a:chOff x="0" y="0"/>
          <a:chExt cx="0" cy="0"/>
        </a:xfrm>
      </p:grpSpPr>
      <p:sp>
        <p:nvSpPr>
          <p:cNvPr id="154" name="Google Shape;154;p37"/>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37"/>
          <p:cNvSpPr txBox="1">
            <a:spLocks noGrp="1"/>
          </p:cNvSpPr>
          <p:nvPr>
            <p:ph type="body" idx="1"/>
          </p:nvPr>
        </p:nvSpPr>
        <p:spPr>
          <a:xfrm>
            <a:off x="504000" y="1768680"/>
            <a:ext cx="907200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56" name="Google Shape;156;p37"/>
          <p:cNvSpPr txBox="1">
            <a:spLocks noGrp="1"/>
          </p:cNvSpPr>
          <p:nvPr>
            <p:ph type="body" idx="2"/>
          </p:nvPr>
        </p:nvSpPr>
        <p:spPr>
          <a:xfrm>
            <a:off x="504000" y="4058640"/>
            <a:ext cx="907200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57"/>
        <p:cNvGrpSpPr/>
        <p:nvPr/>
      </p:nvGrpSpPr>
      <p:grpSpPr>
        <a:xfrm>
          <a:off x="0" y="0"/>
          <a:ext cx="0" cy="0"/>
          <a:chOff x="0" y="0"/>
          <a:chExt cx="0" cy="0"/>
        </a:xfrm>
      </p:grpSpPr>
      <p:sp>
        <p:nvSpPr>
          <p:cNvPr id="158" name="Google Shape;158;p38"/>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38"/>
          <p:cNvSpPr txBox="1">
            <a:spLocks noGrp="1"/>
          </p:cNvSpPr>
          <p:nvPr>
            <p:ph type="body" idx="1"/>
          </p:nvPr>
        </p:nvSpPr>
        <p:spPr>
          <a:xfrm>
            <a:off x="504000" y="1768680"/>
            <a:ext cx="442692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60" name="Google Shape;160;p38"/>
          <p:cNvSpPr txBox="1">
            <a:spLocks noGrp="1"/>
          </p:cNvSpPr>
          <p:nvPr>
            <p:ph type="body" idx="2"/>
          </p:nvPr>
        </p:nvSpPr>
        <p:spPr>
          <a:xfrm>
            <a:off x="5152680" y="1768680"/>
            <a:ext cx="442692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61" name="Google Shape;161;p38"/>
          <p:cNvSpPr txBox="1">
            <a:spLocks noGrp="1"/>
          </p:cNvSpPr>
          <p:nvPr>
            <p:ph type="body" idx="3"/>
          </p:nvPr>
        </p:nvSpPr>
        <p:spPr>
          <a:xfrm>
            <a:off x="504000" y="4058640"/>
            <a:ext cx="442692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62" name="Google Shape;162;p38"/>
          <p:cNvSpPr txBox="1">
            <a:spLocks noGrp="1"/>
          </p:cNvSpPr>
          <p:nvPr>
            <p:ph type="body" idx="4"/>
          </p:nvPr>
        </p:nvSpPr>
        <p:spPr>
          <a:xfrm>
            <a:off x="5152680" y="4058640"/>
            <a:ext cx="442692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63"/>
        <p:cNvGrpSpPr/>
        <p:nvPr/>
      </p:nvGrpSpPr>
      <p:grpSpPr>
        <a:xfrm>
          <a:off x="0" y="0"/>
          <a:ext cx="0" cy="0"/>
          <a:chOff x="0" y="0"/>
          <a:chExt cx="0" cy="0"/>
        </a:xfrm>
      </p:grpSpPr>
      <p:sp>
        <p:nvSpPr>
          <p:cNvPr id="164" name="Google Shape;164;p39"/>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39"/>
          <p:cNvSpPr txBox="1">
            <a:spLocks noGrp="1"/>
          </p:cNvSpPr>
          <p:nvPr>
            <p:ph type="body" idx="1"/>
          </p:nvPr>
        </p:nvSpPr>
        <p:spPr>
          <a:xfrm>
            <a:off x="504000" y="1768680"/>
            <a:ext cx="292104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66" name="Google Shape;166;p39"/>
          <p:cNvSpPr txBox="1">
            <a:spLocks noGrp="1"/>
          </p:cNvSpPr>
          <p:nvPr>
            <p:ph type="body" idx="2"/>
          </p:nvPr>
        </p:nvSpPr>
        <p:spPr>
          <a:xfrm>
            <a:off x="3571560" y="1768680"/>
            <a:ext cx="292104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67" name="Google Shape;167;p39"/>
          <p:cNvSpPr txBox="1">
            <a:spLocks noGrp="1"/>
          </p:cNvSpPr>
          <p:nvPr>
            <p:ph type="body" idx="3"/>
          </p:nvPr>
        </p:nvSpPr>
        <p:spPr>
          <a:xfrm>
            <a:off x="6639120" y="1768680"/>
            <a:ext cx="292104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68" name="Google Shape;168;p39"/>
          <p:cNvSpPr txBox="1">
            <a:spLocks noGrp="1"/>
          </p:cNvSpPr>
          <p:nvPr>
            <p:ph type="body" idx="4"/>
          </p:nvPr>
        </p:nvSpPr>
        <p:spPr>
          <a:xfrm>
            <a:off x="504000" y="4058640"/>
            <a:ext cx="292104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69" name="Google Shape;169;p39"/>
          <p:cNvSpPr txBox="1">
            <a:spLocks noGrp="1"/>
          </p:cNvSpPr>
          <p:nvPr>
            <p:ph type="body" idx="5"/>
          </p:nvPr>
        </p:nvSpPr>
        <p:spPr>
          <a:xfrm>
            <a:off x="3571560" y="4058640"/>
            <a:ext cx="292104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70" name="Google Shape;170;p39"/>
          <p:cNvSpPr txBox="1">
            <a:spLocks noGrp="1"/>
          </p:cNvSpPr>
          <p:nvPr>
            <p:ph type="body" idx="6"/>
          </p:nvPr>
        </p:nvSpPr>
        <p:spPr>
          <a:xfrm>
            <a:off x="6639120" y="4058640"/>
            <a:ext cx="292104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77"/>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78"/>
        <p:cNvGrpSpPr/>
        <p:nvPr/>
      </p:nvGrpSpPr>
      <p:grpSpPr>
        <a:xfrm>
          <a:off x="0" y="0"/>
          <a:ext cx="0" cy="0"/>
          <a:chOff x="0" y="0"/>
          <a:chExt cx="0" cy="0"/>
        </a:xfrm>
      </p:grpSpPr>
      <p:sp>
        <p:nvSpPr>
          <p:cNvPr id="179" name="Google Shape;179;p42"/>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42"/>
          <p:cNvSpPr txBox="1">
            <a:spLocks noGrp="1"/>
          </p:cNvSpPr>
          <p:nvPr>
            <p:ph type="subTitle" idx="1"/>
          </p:nvPr>
        </p:nvSpPr>
        <p:spPr>
          <a:xfrm>
            <a:off x="504000" y="1768680"/>
            <a:ext cx="9072000" cy="438408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81"/>
        <p:cNvGrpSpPr/>
        <p:nvPr/>
      </p:nvGrpSpPr>
      <p:grpSpPr>
        <a:xfrm>
          <a:off x="0" y="0"/>
          <a:ext cx="0" cy="0"/>
          <a:chOff x="0" y="0"/>
          <a:chExt cx="0" cy="0"/>
        </a:xfrm>
      </p:grpSpPr>
      <p:sp>
        <p:nvSpPr>
          <p:cNvPr id="182" name="Google Shape;182;p43"/>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43"/>
          <p:cNvSpPr txBox="1">
            <a:spLocks noGrp="1"/>
          </p:cNvSpPr>
          <p:nvPr>
            <p:ph type="body" idx="1"/>
          </p:nvPr>
        </p:nvSpPr>
        <p:spPr>
          <a:xfrm>
            <a:off x="504000" y="1768680"/>
            <a:ext cx="9072000" cy="43840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504000" y="1768680"/>
            <a:ext cx="4426920" cy="43840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 name="Google Shape;26;p5"/>
          <p:cNvSpPr txBox="1">
            <a:spLocks noGrp="1"/>
          </p:cNvSpPr>
          <p:nvPr>
            <p:ph type="body" idx="2"/>
          </p:nvPr>
        </p:nvSpPr>
        <p:spPr>
          <a:xfrm>
            <a:off x="5152680" y="1768680"/>
            <a:ext cx="4426920" cy="43840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84"/>
        <p:cNvGrpSpPr/>
        <p:nvPr/>
      </p:nvGrpSpPr>
      <p:grpSpPr>
        <a:xfrm>
          <a:off x="0" y="0"/>
          <a:ext cx="0" cy="0"/>
          <a:chOff x="0" y="0"/>
          <a:chExt cx="0" cy="0"/>
        </a:xfrm>
      </p:grpSpPr>
      <p:sp>
        <p:nvSpPr>
          <p:cNvPr id="185" name="Google Shape;185;p44"/>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44"/>
          <p:cNvSpPr txBox="1">
            <a:spLocks noGrp="1"/>
          </p:cNvSpPr>
          <p:nvPr>
            <p:ph type="body" idx="1"/>
          </p:nvPr>
        </p:nvSpPr>
        <p:spPr>
          <a:xfrm>
            <a:off x="504000" y="1768680"/>
            <a:ext cx="4426920" cy="43840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87" name="Google Shape;187;p44"/>
          <p:cNvSpPr txBox="1">
            <a:spLocks noGrp="1"/>
          </p:cNvSpPr>
          <p:nvPr>
            <p:ph type="body" idx="2"/>
          </p:nvPr>
        </p:nvSpPr>
        <p:spPr>
          <a:xfrm>
            <a:off x="5152680" y="1768680"/>
            <a:ext cx="4426920" cy="43840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8"/>
        <p:cNvGrpSpPr/>
        <p:nvPr/>
      </p:nvGrpSpPr>
      <p:grpSpPr>
        <a:xfrm>
          <a:off x="0" y="0"/>
          <a:ext cx="0" cy="0"/>
          <a:chOff x="0" y="0"/>
          <a:chExt cx="0" cy="0"/>
        </a:xfrm>
      </p:grpSpPr>
      <p:sp>
        <p:nvSpPr>
          <p:cNvPr id="189" name="Google Shape;189;p45"/>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90"/>
        <p:cNvGrpSpPr/>
        <p:nvPr/>
      </p:nvGrpSpPr>
      <p:grpSpPr>
        <a:xfrm>
          <a:off x="0" y="0"/>
          <a:ext cx="0" cy="0"/>
          <a:chOff x="0" y="0"/>
          <a:chExt cx="0" cy="0"/>
        </a:xfrm>
      </p:grpSpPr>
      <p:sp>
        <p:nvSpPr>
          <p:cNvPr id="191" name="Google Shape;191;p46"/>
          <p:cNvSpPr txBox="1">
            <a:spLocks noGrp="1"/>
          </p:cNvSpPr>
          <p:nvPr>
            <p:ph type="subTitle" idx="1"/>
          </p:nvPr>
        </p:nvSpPr>
        <p:spPr>
          <a:xfrm>
            <a:off x="504000" y="301320"/>
            <a:ext cx="9072000" cy="585036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92"/>
        <p:cNvGrpSpPr/>
        <p:nvPr/>
      </p:nvGrpSpPr>
      <p:grpSpPr>
        <a:xfrm>
          <a:off x="0" y="0"/>
          <a:ext cx="0" cy="0"/>
          <a:chOff x="0" y="0"/>
          <a:chExt cx="0" cy="0"/>
        </a:xfrm>
      </p:grpSpPr>
      <p:sp>
        <p:nvSpPr>
          <p:cNvPr id="193" name="Google Shape;193;p47"/>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47"/>
          <p:cNvSpPr txBox="1">
            <a:spLocks noGrp="1"/>
          </p:cNvSpPr>
          <p:nvPr>
            <p:ph type="body" idx="1"/>
          </p:nvPr>
        </p:nvSpPr>
        <p:spPr>
          <a:xfrm>
            <a:off x="504000" y="1768680"/>
            <a:ext cx="442692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95" name="Google Shape;195;p47"/>
          <p:cNvSpPr txBox="1">
            <a:spLocks noGrp="1"/>
          </p:cNvSpPr>
          <p:nvPr>
            <p:ph type="body" idx="2"/>
          </p:nvPr>
        </p:nvSpPr>
        <p:spPr>
          <a:xfrm>
            <a:off x="5152680" y="1768680"/>
            <a:ext cx="4426920" cy="43840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96" name="Google Shape;196;p47"/>
          <p:cNvSpPr txBox="1">
            <a:spLocks noGrp="1"/>
          </p:cNvSpPr>
          <p:nvPr>
            <p:ph type="body" idx="3"/>
          </p:nvPr>
        </p:nvSpPr>
        <p:spPr>
          <a:xfrm>
            <a:off x="504000" y="4058640"/>
            <a:ext cx="442692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97"/>
        <p:cNvGrpSpPr/>
        <p:nvPr/>
      </p:nvGrpSpPr>
      <p:grpSpPr>
        <a:xfrm>
          <a:off x="0" y="0"/>
          <a:ext cx="0" cy="0"/>
          <a:chOff x="0" y="0"/>
          <a:chExt cx="0" cy="0"/>
        </a:xfrm>
      </p:grpSpPr>
      <p:sp>
        <p:nvSpPr>
          <p:cNvPr id="198" name="Google Shape;198;p48"/>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48"/>
          <p:cNvSpPr txBox="1">
            <a:spLocks noGrp="1"/>
          </p:cNvSpPr>
          <p:nvPr>
            <p:ph type="body" idx="1"/>
          </p:nvPr>
        </p:nvSpPr>
        <p:spPr>
          <a:xfrm>
            <a:off x="504000" y="1768680"/>
            <a:ext cx="4426920" cy="43840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00" name="Google Shape;200;p48"/>
          <p:cNvSpPr txBox="1">
            <a:spLocks noGrp="1"/>
          </p:cNvSpPr>
          <p:nvPr>
            <p:ph type="body" idx="2"/>
          </p:nvPr>
        </p:nvSpPr>
        <p:spPr>
          <a:xfrm>
            <a:off x="5152680" y="1768680"/>
            <a:ext cx="442692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01" name="Google Shape;201;p48"/>
          <p:cNvSpPr txBox="1">
            <a:spLocks noGrp="1"/>
          </p:cNvSpPr>
          <p:nvPr>
            <p:ph type="body" idx="3"/>
          </p:nvPr>
        </p:nvSpPr>
        <p:spPr>
          <a:xfrm>
            <a:off x="5152680" y="4058640"/>
            <a:ext cx="442692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02"/>
        <p:cNvGrpSpPr/>
        <p:nvPr/>
      </p:nvGrpSpPr>
      <p:grpSpPr>
        <a:xfrm>
          <a:off x="0" y="0"/>
          <a:ext cx="0" cy="0"/>
          <a:chOff x="0" y="0"/>
          <a:chExt cx="0" cy="0"/>
        </a:xfrm>
      </p:grpSpPr>
      <p:sp>
        <p:nvSpPr>
          <p:cNvPr id="203" name="Google Shape;203;p49"/>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49"/>
          <p:cNvSpPr txBox="1">
            <a:spLocks noGrp="1"/>
          </p:cNvSpPr>
          <p:nvPr>
            <p:ph type="body" idx="1"/>
          </p:nvPr>
        </p:nvSpPr>
        <p:spPr>
          <a:xfrm>
            <a:off x="504000" y="1768680"/>
            <a:ext cx="442692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05" name="Google Shape;205;p49"/>
          <p:cNvSpPr txBox="1">
            <a:spLocks noGrp="1"/>
          </p:cNvSpPr>
          <p:nvPr>
            <p:ph type="body" idx="2"/>
          </p:nvPr>
        </p:nvSpPr>
        <p:spPr>
          <a:xfrm>
            <a:off x="5152680" y="1768680"/>
            <a:ext cx="442692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06" name="Google Shape;206;p49"/>
          <p:cNvSpPr txBox="1">
            <a:spLocks noGrp="1"/>
          </p:cNvSpPr>
          <p:nvPr>
            <p:ph type="body" idx="3"/>
          </p:nvPr>
        </p:nvSpPr>
        <p:spPr>
          <a:xfrm>
            <a:off x="504000" y="4058640"/>
            <a:ext cx="907200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07"/>
        <p:cNvGrpSpPr/>
        <p:nvPr/>
      </p:nvGrpSpPr>
      <p:grpSpPr>
        <a:xfrm>
          <a:off x="0" y="0"/>
          <a:ext cx="0" cy="0"/>
          <a:chOff x="0" y="0"/>
          <a:chExt cx="0" cy="0"/>
        </a:xfrm>
      </p:grpSpPr>
      <p:sp>
        <p:nvSpPr>
          <p:cNvPr id="208" name="Google Shape;208;p50"/>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50"/>
          <p:cNvSpPr txBox="1">
            <a:spLocks noGrp="1"/>
          </p:cNvSpPr>
          <p:nvPr>
            <p:ph type="body" idx="1"/>
          </p:nvPr>
        </p:nvSpPr>
        <p:spPr>
          <a:xfrm>
            <a:off x="504000" y="1768680"/>
            <a:ext cx="907200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10" name="Google Shape;210;p50"/>
          <p:cNvSpPr txBox="1">
            <a:spLocks noGrp="1"/>
          </p:cNvSpPr>
          <p:nvPr>
            <p:ph type="body" idx="2"/>
          </p:nvPr>
        </p:nvSpPr>
        <p:spPr>
          <a:xfrm>
            <a:off x="504000" y="4058640"/>
            <a:ext cx="907200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11"/>
        <p:cNvGrpSpPr/>
        <p:nvPr/>
      </p:nvGrpSpPr>
      <p:grpSpPr>
        <a:xfrm>
          <a:off x="0" y="0"/>
          <a:ext cx="0" cy="0"/>
          <a:chOff x="0" y="0"/>
          <a:chExt cx="0" cy="0"/>
        </a:xfrm>
      </p:grpSpPr>
      <p:sp>
        <p:nvSpPr>
          <p:cNvPr id="212" name="Google Shape;212;p51"/>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51"/>
          <p:cNvSpPr txBox="1">
            <a:spLocks noGrp="1"/>
          </p:cNvSpPr>
          <p:nvPr>
            <p:ph type="body" idx="1"/>
          </p:nvPr>
        </p:nvSpPr>
        <p:spPr>
          <a:xfrm>
            <a:off x="504000" y="1768680"/>
            <a:ext cx="442692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14" name="Google Shape;214;p51"/>
          <p:cNvSpPr txBox="1">
            <a:spLocks noGrp="1"/>
          </p:cNvSpPr>
          <p:nvPr>
            <p:ph type="body" idx="2"/>
          </p:nvPr>
        </p:nvSpPr>
        <p:spPr>
          <a:xfrm>
            <a:off x="5152680" y="1768680"/>
            <a:ext cx="442692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15" name="Google Shape;215;p51"/>
          <p:cNvSpPr txBox="1">
            <a:spLocks noGrp="1"/>
          </p:cNvSpPr>
          <p:nvPr>
            <p:ph type="body" idx="3"/>
          </p:nvPr>
        </p:nvSpPr>
        <p:spPr>
          <a:xfrm>
            <a:off x="504000" y="4058640"/>
            <a:ext cx="442692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16" name="Google Shape;216;p51"/>
          <p:cNvSpPr txBox="1">
            <a:spLocks noGrp="1"/>
          </p:cNvSpPr>
          <p:nvPr>
            <p:ph type="body" idx="4"/>
          </p:nvPr>
        </p:nvSpPr>
        <p:spPr>
          <a:xfrm>
            <a:off x="5152680" y="4058640"/>
            <a:ext cx="442692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17"/>
        <p:cNvGrpSpPr/>
        <p:nvPr/>
      </p:nvGrpSpPr>
      <p:grpSpPr>
        <a:xfrm>
          <a:off x="0" y="0"/>
          <a:ext cx="0" cy="0"/>
          <a:chOff x="0" y="0"/>
          <a:chExt cx="0" cy="0"/>
        </a:xfrm>
      </p:grpSpPr>
      <p:sp>
        <p:nvSpPr>
          <p:cNvPr id="218" name="Google Shape;218;p52"/>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52"/>
          <p:cNvSpPr txBox="1">
            <a:spLocks noGrp="1"/>
          </p:cNvSpPr>
          <p:nvPr>
            <p:ph type="body" idx="1"/>
          </p:nvPr>
        </p:nvSpPr>
        <p:spPr>
          <a:xfrm>
            <a:off x="504000" y="1768680"/>
            <a:ext cx="292104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20" name="Google Shape;220;p52"/>
          <p:cNvSpPr txBox="1">
            <a:spLocks noGrp="1"/>
          </p:cNvSpPr>
          <p:nvPr>
            <p:ph type="body" idx="2"/>
          </p:nvPr>
        </p:nvSpPr>
        <p:spPr>
          <a:xfrm>
            <a:off x="3571560" y="1768680"/>
            <a:ext cx="292104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21" name="Google Shape;221;p52"/>
          <p:cNvSpPr txBox="1">
            <a:spLocks noGrp="1"/>
          </p:cNvSpPr>
          <p:nvPr>
            <p:ph type="body" idx="3"/>
          </p:nvPr>
        </p:nvSpPr>
        <p:spPr>
          <a:xfrm>
            <a:off x="6639120" y="1768680"/>
            <a:ext cx="292104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22" name="Google Shape;222;p52"/>
          <p:cNvSpPr txBox="1">
            <a:spLocks noGrp="1"/>
          </p:cNvSpPr>
          <p:nvPr>
            <p:ph type="body" idx="4"/>
          </p:nvPr>
        </p:nvSpPr>
        <p:spPr>
          <a:xfrm>
            <a:off x="504000" y="4058640"/>
            <a:ext cx="292104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23" name="Google Shape;223;p52"/>
          <p:cNvSpPr txBox="1">
            <a:spLocks noGrp="1"/>
          </p:cNvSpPr>
          <p:nvPr>
            <p:ph type="body" idx="5"/>
          </p:nvPr>
        </p:nvSpPr>
        <p:spPr>
          <a:xfrm>
            <a:off x="3571560" y="4058640"/>
            <a:ext cx="292104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24" name="Google Shape;224;p52"/>
          <p:cNvSpPr txBox="1">
            <a:spLocks noGrp="1"/>
          </p:cNvSpPr>
          <p:nvPr>
            <p:ph type="body" idx="6"/>
          </p:nvPr>
        </p:nvSpPr>
        <p:spPr>
          <a:xfrm>
            <a:off x="6639120" y="4058640"/>
            <a:ext cx="2921040" cy="20908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9"/>
        <p:cNvGrpSpPr/>
        <p:nvPr/>
      </p:nvGrpSpPr>
      <p:grpSpPr>
        <a:xfrm>
          <a:off x="0" y="0"/>
          <a:ext cx="0" cy="0"/>
          <a:chOff x="0" y="0"/>
          <a:chExt cx="0" cy="0"/>
        </a:xfrm>
      </p:grpSpPr>
      <p:sp>
        <p:nvSpPr>
          <p:cNvPr id="30" name="Google Shape;30;p7"/>
          <p:cNvSpPr txBox="1">
            <a:spLocks noGrp="1"/>
          </p:cNvSpPr>
          <p:nvPr>
            <p:ph type="subTitle" idx="1"/>
          </p:nvPr>
        </p:nvSpPr>
        <p:spPr>
          <a:xfrm>
            <a:off x="504000" y="301320"/>
            <a:ext cx="907200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504000" y="1768680"/>
            <a:ext cx="442692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8"/>
          <p:cNvSpPr txBox="1">
            <a:spLocks noGrp="1"/>
          </p:cNvSpPr>
          <p:nvPr>
            <p:ph type="body" idx="2"/>
          </p:nvPr>
        </p:nvSpPr>
        <p:spPr>
          <a:xfrm>
            <a:off x="5152680" y="1768680"/>
            <a:ext cx="4426920" cy="43840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8"/>
          <p:cNvSpPr txBox="1">
            <a:spLocks noGrp="1"/>
          </p:cNvSpPr>
          <p:nvPr>
            <p:ph type="body" idx="3"/>
          </p:nvPr>
        </p:nvSpPr>
        <p:spPr>
          <a:xfrm>
            <a:off x="504000" y="4058640"/>
            <a:ext cx="442692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504000" y="1768680"/>
            <a:ext cx="4426920" cy="43840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9"/>
          <p:cNvSpPr txBox="1">
            <a:spLocks noGrp="1"/>
          </p:cNvSpPr>
          <p:nvPr>
            <p:ph type="body" idx="2"/>
          </p:nvPr>
        </p:nvSpPr>
        <p:spPr>
          <a:xfrm>
            <a:off x="5152680" y="1768680"/>
            <a:ext cx="442692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0" name="Google Shape;40;p9"/>
          <p:cNvSpPr txBox="1">
            <a:spLocks noGrp="1"/>
          </p:cNvSpPr>
          <p:nvPr>
            <p:ph type="body" idx="3"/>
          </p:nvPr>
        </p:nvSpPr>
        <p:spPr>
          <a:xfrm>
            <a:off x="5152680" y="4058640"/>
            <a:ext cx="442692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1"/>
        <p:cNvGrpSpPr/>
        <p:nvPr/>
      </p:nvGrpSpPr>
      <p:grpSpPr>
        <a:xfrm>
          <a:off x="0" y="0"/>
          <a:ext cx="0" cy="0"/>
          <a:chOff x="0" y="0"/>
          <a:chExt cx="0" cy="0"/>
        </a:xfrm>
      </p:grpSpPr>
      <p:sp>
        <p:nvSpPr>
          <p:cNvPr id="42" name="Google Shape;42;p10"/>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0"/>
          <p:cNvSpPr txBox="1">
            <a:spLocks noGrp="1"/>
          </p:cNvSpPr>
          <p:nvPr>
            <p:ph type="body" idx="1"/>
          </p:nvPr>
        </p:nvSpPr>
        <p:spPr>
          <a:xfrm>
            <a:off x="504000" y="1768680"/>
            <a:ext cx="442692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10"/>
          <p:cNvSpPr txBox="1">
            <a:spLocks noGrp="1"/>
          </p:cNvSpPr>
          <p:nvPr>
            <p:ph type="body" idx="2"/>
          </p:nvPr>
        </p:nvSpPr>
        <p:spPr>
          <a:xfrm>
            <a:off x="5152680" y="1768680"/>
            <a:ext cx="442692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5" name="Google Shape;45;p10"/>
          <p:cNvSpPr txBox="1">
            <a:spLocks noGrp="1"/>
          </p:cNvSpPr>
          <p:nvPr>
            <p:ph type="body" idx="3"/>
          </p:nvPr>
        </p:nvSpPr>
        <p:spPr>
          <a:xfrm>
            <a:off x="504000" y="4058640"/>
            <a:ext cx="9072000" cy="20908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4">
            <a:alphaModFix/>
          </a:blip>
          <a:srcRect/>
          <a:stretch/>
        </p:blipFill>
        <p:spPr>
          <a:xfrm>
            <a:off x="-58320" y="108000"/>
            <a:ext cx="7794360" cy="1607400"/>
          </a:xfrm>
          <a:prstGeom prst="rect">
            <a:avLst/>
          </a:prstGeom>
          <a:noFill/>
          <a:ln>
            <a:noFill/>
          </a:ln>
        </p:spPr>
      </p:pic>
      <p:sp>
        <p:nvSpPr>
          <p:cNvPr id="11" name="Google Shape;11;p1"/>
          <p:cNvSpPr txBox="1">
            <a:spLocks noGrp="1"/>
          </p:cNvSpPr>
          <p:nvPr>
            <p:ph type="dt" idx="10"/>
          </p:nvPr>
        </p:nvSpPr>
        <p:spPr>
          <a:xfrm>
            <a:off x="504000" y="6886440"/>
            <a:ext cx="2348280" cy="520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 name="Google Shape;12;p1"/>
          <p:cNvSpPr txBox="1">
            <a:spLocks noGrp="1"/>
          </p:cNvSpPr>
          <p:nvPr>
            <p:ph type="ftr" idx="11"/>
          </p:nvPr>
        </p:nvSpPr>
        <p:spPr>
          <a:xfrm>
            <a:off x="3447000" y="6886440"/>
            <a:ext cx="3195000" cy="520920"/>
          </a:xfrm>
          <a:prstGeom prst="rect">
            <a:avLst/>
          </a:prstGeom>
          <a:noFill/>
          <a:ln>
            <a:noFill/>
          </a:ln>
        </p:spPr>
        <p:txBody>
          <a:bodyPr spcFirstLastPara="1" wrap="square" lIns="0" tIns="0" rIns="0" bIns="0" anchor="t" anchorCtr="1">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3" name="Google Shape;13;p1"/>
          <p:cNvSpPr txBox="1">
            <a:spLocks noGrp="1"/>
          </p:cNvSpPr>
          <p:nvPr>
            <p:ph type="sldNum" idx="12"/>
          </p:nvPr>
        </p:nvSpPr>
        <p:spPr>
          <a:xfrm>
            <a:off x="7227000" y="6886440"/>
            <a:ext cx="2348280" cy="52092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buNone/>
              <a:defRPr sz="1400" b="0" i="0" u="none" strike="noStrike" cap="none">
                <a:solidFill>
                  <a:srgbClr val="000000"/>
                </a:solidFill>
                <a:latin typeface="Times New Roman"/>
                <a:ea typeface="Times New Roman"/>
                <a:cs typeface="Times New Roman"/>
                <a:sym typeface="Times New Roman"/>
              </a:defRPr>
            </a:lvl1pPr>
            <a:lvl2pPr marL="0" marR="0" lvl="1" indent="0" algn="r" rtl="0">
              <a:lnSpc>
                <a:spcPct val="100000"/>
              </a:lnSpc>
              <a:spcBef>
                <a:spcPts val="0"/>
              </a:spcBef>
              <a:buNone/>
              <a:defRPr sz="1400" b="0" i="0" u="none" strike="noStrike" cap="none">
                <a:solidFill>
                  <a:srgbClr val="000000"/>
                </a:solidFill>
                <a:latin typeface="Times New Roman"/>
                <a:ea typeface="Times New Roman"/>
                <a:cs typeface="Times New Roman"/>
                <a:sym typeface="Times New Roman"/>
              </a:defRPr>
            </a:lvl2pPr>
            <a:lvl3pPr marL="0" marR="0" lvl="2" indent="0" algn="r" rtl="0">
              <a:lnSpc>
                <a:spcPct val="100000"/>
              </a:lnSpc>
              <a:spcBef>
                <a:spcPts val="0"/>
              </a:spcBef>
              <a:buNone/>
              <a:defRPr sz="1400" b="0" i="0" u="none" strike="noStrike" cap="none">
                <a:solidFill>
                  <a:srgbClr val="000000"/>
                </a:solidFill>
                <a:latin typeface="Times New Roman"/>
                <a:ea typeface="Times New Roman"/>
                <a:cs typeface="Times New Roman"/>
                <a:sym typeface="Times New Roman"/>
              </a:defRPr>
            </a:lvl3pPr>
            <a:lvl4pPr marL="0" marR="0" lvl="3" indent="0" algn="r" rtl="0">
              <a:lnSpc>
                <a:spcPct val="100000"/>
              </a:lnSpc>
              <a:spcBef>
                <a:spcPts val="0"/>
              </a:spcBef>
              <a:buNone/>
              <a:defRPr sz="1400" b="0" i="0" u="none" strike="noStrike" cap="none">
                <a:solidFill>
                  <a:srgbClr val="000000"/>
                </a:solidFill>
                <a:latin typeface="Times New Roman"/>
                <a:ea typeface="Times New Roman"/>
                <a:cs typeface="Times New Roman"/>
                <a:sym typeface="Times New Roman"/>
              </a:defRPr>
            </a:lvl4pPr>
            <a:lvl5pPr marL="0" marR="0" lvl="4" indent="0" algn="r" rtl="0">
              <a:lnSpc>
                <a:spcPct val="100000"/>
              </a:lnSpc>
              <a:spcBef>
                <a:spcPts val="0"/>
              </a:spcBef>
              <a:buNone/>
              <a:defRPr sz="1400" b="0" i="0" u="none" strike="noStrike" cap="none">
                <a:solidFill>
                  <a:srgbClr val="000000"/>
                </a:solidFill>
                <a:latin typeface="Times New Roman"/>
                <a:ea typeface="Times New Roman"/>
                <a:cs typeface="Times New Roman"/>
                <a:sym typeface="Times New Roman"/>
              </a:defRPr>
            </a:lvl5pPr>
            <a:lvl6pPr marL="0" marR="0" lvl="5" indent="0" algn="r" rtl="0">
              <a:lnSpc>
                <a:spcPct val="100000"/>
              </a:lnSpc>
              <a:spcBef>
                <a:spcPts val="0"/>
              </a:spcBef>
              <a:buNone/>
              <a:defRPr sz="1400" b="0" i="0" u="none" strike="noStrike" cap="none">
                <a:solidFill>
                  <a:srgbClr val="000000"/>
                </a:solidFill>
                <a:latin typeface="Times New Roman"/>
                <a:ea typeface="Times New Roman"/>
                <a:cs typeface="Times New Roman"/>
                <a:sym typeface="Times New Roman"/>
              </a:defRPr>
            </a:lvl6pPr>
            <a:lvl7pPr marL="0" marR="0" lvl="6" indent="0" algn="r" rtl="0">
              <a:lnSpc>
                <a:spcPct val="100000"/>
              </a:lnSpc>
              <a:spcBef>
                <a:spcPts val="0"/>
              </a:spcBef>
              <a:buNone/>
              <a:defRPr sz="1400" b="0" i="0" u="none" strike="noStrike" cap="none">
                <a:solidFill>
                  <a:srgbClr val="000000"/>
                </a:solidFill>
                <a:latin typeface="Times New Roman"/>
                <a:ea typeface="Times New Roman"/>
                <a:cs typeface="Times New Roman"/>
                <a:sym typeface="Times New Roman"/>
              </a:defRPr>
            </a:lvl7pPr>
            <a:lvl8pPr marL="0" marR="0" lvl="7" indent="0" algn="r" rtl="0">
              <a:lnSpc>
                <a:spcPct val="100000"/>
              </a:lnSpc>
              <a:spcBef>
                <a:spcPts val="0"/>
              </a:spcBef>
              <a:buNone/>
              <a:defRPr sz="1400" b="0" i="0" u="none" strike="noStrike" cap="none">
                <a:solidFill>
                  <a:srgbClr val="000000"/>
                </a:solidFill>
                <a:latin typeface="Times New Roman"/>
                <a:ea typeface="Times New Roman"/>
                <a:cs typeface="Times New Roman"/>
                <a:sym typeface="Times New Roman"/>
              </a:defRPr>
            </a:lvl8pPr>
            <a:lvl9pPr marL="0" marR="0" lvl="8" indent="0" algn="r" rtl="0">
              <a:lnSpc>
                <a:spcPct val="100000"/>
              </a:lnSpc>
              <a:spcBef>
                <a:spcPts val="0"/>
              </a:spcBef>
              <a:buNone/>
              <a:defRPr sz="1400" b="0" i="0" u="none" strike="noStrike" cap="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
        <p:nvSpPr>
          <p:cNvPr id="14" name="Google Shape;14;p1"/>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5" name="Google Shape;15;p1"/>
          <p:cNvSpPr txBox="1">
            <a:spLocks noGrp="1"/>
          </p:cNvSpPr>
          <p:nvPr>
            <p:ph type="body" idx="1"/>
          </p:nvPr>
        </p:nvSpPr>
        <p:spPr>
          <a:xfrm>
            <a:off x="504000" y="1768680"/>
            <a:ext cx="9072000" cy="43840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504000" y="301320"/>
            <a:ext cx="9071640" cy="1262160"/>
          </a:xfrm>
          <a:prstGeom prst="rect">
            <a:avLst/>
          </a:prstGeom>
          <a:noFill/>
          <a:ln>
            <a:noFill/>
          </a:ln>
        </p:spPr>
        <p:txBody>
          <a:bodyPr spcFirstLastPara="1" wrap="square" lIns="0" tIns="0" rIns="0" bIns="0" anchor="ctr" anchorCtr="1">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6" name="Google Shape;66;p14"/>
          <p:cNvSpPr txBox="1">
            <a:spLocks noGrp="1"/>
          </p:cNvSpPr>
          <p:nvPr>
            <p:ph type="body" idx="1"/>
          </p:nvPr>
        </p:nvSpPr>
        <p:spPr>
          <a:xfrm>
            <a:off x="504000" y="1769040"/>
            <a:ext cx="9071640" cy="43848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67" name="Google Shape;67;p14"/>
          <p:cNvSpPr txBox="1">
            <a:spLocks noGrp="1"/>
          </p:cNvSpPr>
          <p:nvPr>
            <p:ph type="dt" idx="10"/>
          </p:nvPr>
        </p:nvSpPr>
        <p:spPr>
          <a:xfrm>
            <a:off x="504000" y="6887160"/>
            <a:ext cx="2348280" cy="52128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8" name="Google Shape;68;p14"/>
          <p:cNvSpPr txBox="1">
            <a:spLocks noGrp="1"/>
          </p:cNvSpPr>
          <p:nvPr>
            <p:ph type="ftr" idx="11"/>
          </p:nvPr>
        </p:nvSpPr>
        <p:spPr>
          <a:xfrm>
            <a:off x="3447360" y="6887160"/>
            <a:ext cx="3195000" cy="521280"/>
          </a:xfrm>
          <a:prstGeom prst="rect">
            <a:avLst/>
          </a:prstGeom>
          <a:noFill/>
          <a:ln>
            <a:noFill/>
          </a:ln>
        </p:spPr>
        <p:txBody>
          <a:bodyPr spcFirstLastPara="1" wrap="square" lIns="0" tIns="0" rIns="0" bIns="0" anchor="t" anchorCtr="1">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9" name="Google Shape;69;p14"/>
          <p:cNvSpPr txBox="1">
            <a:spLocks noGrp="1"/>
          </p:cNvSpPr>
          <p:nvPr>
            <p:ph type="sldNum" idx="12"/>
          </p:nvPr>
        </p:nvSpPr>
        <p:spPr>
          <a:xfrm>
            <a:off x="7227360" y="6887160"/>
            <a:ext cx="2348280" cy="52128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buNone/>
              <a:defRPr sz="1400" b="0" i="0" u="none" strike="noStrike" cap="none">
                <a:solidFill>
                  <a:srgbClr val="000000"/>
                </a:solidFill>
                <a:latin typeface="Times New Roman"/>
                <a:ea typeface="Times New Roman"/>
                <a:cs typeface="Times New Roman"/>
                <a:sym typeface="Times New Roman"/>
              </a:defRPr>
            </a:lvl1pPr>
            <a:lvl2pPr marL="0" marR="0" lvl="1" indent="0" algn="r" rtl="0">
              <a:lnSpc>
                <a:spcPct val="100000"/>
              </a:lnSpc>
              <a:spcBef>
                <a:spcPts val="0"/>
              </a:spcBef>
              <a:buNone/>
              <a:defRPr sz="1400" b="0" i="0" u="none" strike="noStrike" cap="none">
                <a:solidFill>
                  <a:srgbClr val="000000"/>
                </a:solidFill>
                <a:latin typeface="Times New Roman"/>
                <a:ea typeface="Times New Roman"/>
                <a:cs typeface="Times New Roman"/>
                <a:sym typeface="Times New Roman"/>
              </a:defRPr>
            </a:lvl2pPr>
            <a:lvl3pPr marL="0" marR="0" lvl="2" indent="0" algn="r" rtl="0">
              <a:lnSpc>
                <a:spcPct val="100000"/>
              </a:lnSpc>
              <a:spcBef>
                <a:spcPts val="0"/>
              </a:spcBef>
              <a:buNone/>
              <a:defRPr sz="1400" b="0" i="0" u="none" strike="noStrike" cap="none">
                <a:solidFill>
                  <a:srgbClr val="000000"/>
                </a:solidFill>
                <a:latin typeface="Times New Roman"/>
                <a:ea typeface="Times New Roman"/>
                <a:cs typeface="Times New Roman"/>
                <a:sym typeface="Times New Roman"/>
              </a:defRPr>
            </a:lvl3pPr>
            <a:lvl4pPr marL="0" marR="0" lvl="3" indent="0" algn="r" rtl="0">
              <a:lnSpc>
                <a:spcPct val="100000"/>
              </a:lnSpc>
              <a:spcBef>
                <a:spcPts val="0"/>
              </a:spcBef>
              <a:buNone/>
              <a:defRPr sz="1400" b="0" i="0" u="none" strike="noStrike" cap="none">
                <a:solidFill>
                  <a:srgbClr val="000000"/>
                </a:solidFill>
                <a:latin typeface="Times New Roman"/>
                <a:ea typeface="Times New Roman"/>
                <a:cs typeface="Times New Roman"/>
                <a:sym typeface="Times New Roman"/>
              </a:defRPr>
            </a:lvl4pPr>
            <a:lvl5pPr marL="0" marR="0" lvl="4" indent="0" algn="r" rtl="0">
              <a:lnSpc>
                <a:spcPct val="100000"/>
              </a:lnSpc>
              <a:spcBef>
                <a:spcPts val="0"/>
              </a:spcBef>
              <a:buNone/>
              <a:defRPr sz="1400" b="0" i="0" u="none" strike="noStrike" cap="none">
                <a:solidFill>
                  <a:srgbClr val="000000"/>
                </a:solidFill>
                <a:latin typeface="Times New Roman"/>
                <a:ea typeface="Times New Roman"/>
                <a:cs typeface="Times New Roman"/>
                <a:sym typeface="Times New Roman"/>
              </a:defRPr>
            </a:lvl5pPr>
            <a:lvl6pPr marL="0" marR="0" lvl="5" indent="0" algn="r" rtl="0">
              <a:lnSpc>
                <a:spcPct val="100000"/>
              </a:lnSpc>
              <a:spcBef>
                <a:spcPts val="0"/>
              </a:spcBef>
              <a:buNone/>
              <a:defRPr sz="1400" b="0" i="0" u="none" strike="noStrike" cap="none">
                <a:solidFill>
                  <a:srgbClr val="000000"/>
                </a:solidFill>
                <a:latin typeface="Times New Roman"/>
                <a:ea typeface="Times New Roman"/>
                <a:cs typeface="Times New Roman"/>
                <a:sym typeface="Times New Roman"/>
              </a:defRPr>
            </a:lvl6pPr>
            <a:lvl7pPr marL="0" marR="0" lvl="6" indent="0" algn="r" rtl="0">
              <a:lnSpc>
                <a:spcPct val="100000"/>
              </a:lnSpc>
              <a:spcBef>
                <a:spcPts val="0"/>
              </a:spcBef>
              <a:buNone/>
              <a:defRPr sz="1400" b="0" i="0" u="none" strike="noStrike" cap="none">
                <a:solidFill>
                  <a:srgbClr val="000000"/>
                </a:solidFill>
                <a:latin typeface="Times New Roman"/>
                <a:ea typeface="Times New Roman"/>
                <a:cs typeface="Times New Roman"/>
                <a:sym typeface="Times New Roman"/>
              </a:defRPr>
            </a:lvl7pPr>
            <a:lvl8pPr marL="0" marR="0" lvl="7" indent="0" algn="r" rtl="0">
              <a:lnSpc>
                <a:spcPct val="100000"/>
              </a:lnSpc>
              <a:spcBef>
                <a:spcPts val="0"/>
              </a:spcBef>
              <a:buNone/>
              <a:defRPr sz="1400" b="0" i="0" u="none" strike="noStrike" cap="none">
                <a:solidFill>
                  <a:srgbClr val="000000"/>
                </a:solidFill>
                <a:latin typeface="Times New Roman"/>
                <a:ea typeface="Times New Roman"/>
                <a:cs typeface="Times New Roman"/>
                <a:sym typeface="Times New Roman"/>
              </a:defRPr>
            </a:lvl8pPr>
            <a:lvl9pPr marL="0" marR="0" lvl="8" indent="0" algn="r" rtl="0">
              <a:lnSpc>
                <a:spcPct val="100000"/>
              </a:lnSpc>
              <a:spcBef>
                <a:spcPts val="0"/>
              </a:spcBef>
              <a:buNone/>
              <a:defRPr sz="1400" b="0" i="0" u="none" strike="noStrike" cap="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8"/>
        <p:cNvGrpSpPr/>
        <p:nvPr/>
      </p:nvGrpSpPr>
      <p:grpSpPr>
        <a:xfrm>
          <a:off x="0" y="0"/>
          <a:ext cx="0" cy="0"/>
          <a:chOff x="0" y="0"/>
          <a:chExt cx="0" cy="0"/>
        </a:xfrm>
      </p:grpSpPr>
      <p:sp>
        <p:nvSpPr>
          <p:cNvPr id="119" name="Google Shape;119;p27"/>
          <p:cNvSpPr txBox="1">
            <a:spLocks noGrp="1"/>
          </p:cNvSpPr>
          <p:nvPr>
            <p:ph type="title"/>
          </p:nvPr>
        </p:nvSpPr>
        <p:spPr>
          <a:xfrm>
            <a:off x="1260360" y="1236600"/>
            <a:ext cx="7559640" cy="2631960"/>
          </a:xfrm>
          <a:prstGeom prst="rect">
            <a:avLst/>
          </a:prstGeom>
          <a:noFill/>
          <a:ln>
            <a:noFill/>
          </a:ln>
        </p:spPr>
        <p:txBody>
          <a:bodyPr spcFirstLastPara="1" wrap="square" lIns="0" tIns="0" rIns="0" bIns="0" anchor="b" anchorCtr="1">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0" name="Google Shape;120;p27"/>
          <p:cNvSpPr txBox="1">
            <a:spLocks noGrp="1"/>
          </p:cNvSpPr>
          <p:nvPr>
            <p:ph type="dt" idx="10"/>
          </p:nvPr>
        </p:nvSpPr>
        <p:spPr>
          <a:xfrm>
            <a:off x="504000" y="6887160"/>
            <a:ext cx="2348280" cy="52128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1" name="Google Shape;121;p27"/>
          <p:cNvSpPr txBox="1">
            <a:spLocks noGrp="1"/>
          </p:cNvSpPr>
          <p:nvPr>
            <p:ph type="ftr" idx="11"/>
          </p:nvPr>
        </p:nvSpPr>
        <p:spPr>
          <a:xfrm>
            <a:off x="3447360" y="6887160"/>
            <a:ext cx="3195000" cy="521280"/>
          </a:xfrm>
          <a:prstGeom prst="rect">
            <a:avLst/>
          </a:prstGeom>
          <a:noFill/>
          <a:ln>
            <a:noFill/>
          </a:ln>
        </p:spPr>
        <p:txBody>
          <a:bodyPr spcFirstLastPara="1" wrap="square" lIns="0" tIns="0" rIns="0" bIns="0" anchor="t" anchorCtr="1">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2" name="Google Shape;122;p27"/>
          <p:cNvSpPr txBox="1">
            <a:spLocks noGrp="1"/>
          </p:cNvSpPr>
          <p:nvPr>
            <p:ph type="sldNum" idx="12"/>
          </p:nvPr>
        </p:nvSpPr>
        <p:spPr>
          <a:xfrm>
            <a:off x="7227360" y="6887160"/>
            <a:ext cx="2348280" cy="52128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buNone/>
              <a:defRPr sz="1400" b="0" i="0" u="none" strike="noStrike" cap="none">
                <a:solidFill>
                  <a:srgbClr val="000000"/>
                </a:solidFill>
                <a:latin typeface="Times New Roman"/>
                <a:ea typeface="Times New Roman"/>
                <a:cs typeface="Times New Roman"/>
                <a:sym typeface="Times New Roman"/>
              </a:defRPr>
            </a:lvl1pPr>
            <a:lvl2pPr marL="0" marR="0" lvl="1" indent="0" algn="r" rtl="0">
              <a:lnSpc>
                <a:spcPct val="100000"/>
              </a:lnSpc>
              <a:spcBef>
                <a:spcPts val="0"/>
              </a:spcBef>
              <a:buNone/>
              <a:defRPr sz="1400" b="0" i="0" u="none" strike="noStrike" cap="none">
                <a:solidFill>
                  <a:srgbClr val="000000"/>
                </a:solidFill>
                <a:latin typeface="Times New Roman"/>
                <a:ea typeface="Times New Roman"/>
                <a:cs typeface="Times New Roman"/>
                <a:sym typeface="Times New Roman"/>
              </a:defRPr>
            </a:lvl2pPr>
            <a:lvl3pPr marL="0" marR="0" lvl="2" indent="0" algn="r" rtl="0">
              <a:lnSpc>
                <a:spcPct val="100000"/>
              </a:lnSpc>
              <a:spcBef>
                <a:spcPts val="0"/>
              </a:spcBef>
              <a:buNone/>
              <a:defRPr sz="1400" b="0" i="0" u="none" strike="noStrike" cap="none">
                <a:solidFill>
                  <a:srgbClr val="000000"/>
                </a:solidFill>
                <a:latin typeface="Times New Roman"/>
                <a:ea typeface="Times New Roman"/>
                <a:cs typeface="Times New Roman"/>
                <a:sym typeface="Times New Roman"/>
              </a:defRPr>
            </a:lvl3pPr>
            <a:lvl4pPr marL="0" marR="0" lvl="3" indent="0" algn="r" rtl="0">
              <a:lnSpc>
                <a:spcPct val="100000"/>
              </a:lnSpc>
              <a:spcBef>
                <a:spcPts val="0"/>
              </a:spcBef>
              <a:buNone/>
              <a:defRPr sz="1400" b="0" i="0" u="none" strike="noStrike" cap="none">
                <a:solidFill>
                  <a:srgbClr val="000000"/>
                </a:solidFill>
                <a:latin typeface="Times New Roman"/>
                <a:ea typeface="Times New Roman"/>
                <a:cs typeface="Times New Roman"/>
                <a:sym typeface="Times New Roman"/>
              </a:defRPr>
            </a:lvl4pPr>
            <a:lvl5pPr marL="0" marR="0" lvl="4" indent="0" algn="r" rtl="0">
              <a:lnSpc>
                <a:spcPct val="100000"/>
              </a:lnSpc>
              <a:spcBef>
                <a:spcPts val="0"/>
              </a:spcBef>
              <a:buNone/>
              <a:defRPr sz="1400" b="0" i="0" u="none" strike="noStrike" cap="none">
                <a:solidFill>
                  <a:srgbClr val="000000"/>
                </a:solidFill>
                <a:latin typeface="Times New Roman"/>
                <a:ea typeface="Times New Roman"/>
                <a:cs typeface="Times New Roman"/>
                <a:sym typeface="Times New Roman"/>
              </a:defRPr>
            </a:lvl5pPr>
            <a:lvl6pPr marL="0" marR="0" lvl="5" indent="0" algn="r" rtl="0">
              <a:lnSpc>
                <a:spcPct val="100000"/>
              </a:lnSpc>
              <a:spcBef>
                <a:spcPts val="0"/>
              </a:spcBef>
              <a:buNone/>
              <a:defRPr sz="1400" b="0" i="0" u="none" strike="noStrike" cap="none">
                <a:solidFill>
                  <a:srgbClr val="000000"/>
                </a:solidFill>
                <a:latin typeface="Times New Roman"/>
                <a:ea typeface="Times New Roman"/>
                <a:cs typeface="Times New Roman"/>
                <a:sym typeface="Times New Roman"/>
              </a:defRPr>
            </a:lvl6pPr>
            <a:lvl7pPr marL="0" marR="0" lvl="6" indent="0" algn="r" rtl="0">
              <a:lnSpc>
                <a:spcPct val="100000"/>
              </a:lnSpc>
              <a:spcBef>
                <a:spcPts val="0"/>
              </a:spcBef>
              <a:buNone/>
              <a:defRPr sz="1400" b="0" i="0" u="none" strike="noStrike" cap="none">
                <a:solidFill>
                  <a:srgbClr val="000000"/>
                </a:solidFill>
                <a:latin typeface="Times New Roman"/>
                <a:ea typeface="Times New Roman"/>
                <a:cs typeface="Times New Roman"/>
                <a:sym typeface="Times New Roman"/>
              </a:defRPr>
            </a:lvl7pPr>
            <a:lvl8pPr marL="0" marR="0" lvl="7" indent="0" algn="r" rtl="0">
              <a:lnSpc>
                <a:spcPct val="100000"/>
              </a:lnSpc>
              <a:spcBef>
                <a:spcPts val="0"/>
              </a:spcBef>
              <a:buNone/>
              <a:defRPr sz="1400" b="0" i="0" u="none" strike="noStrike" cap="none">
                <a:solidFill>
                  <a:srgbClr val="000000"/>
                </a:solidFill>
                <a:latin typeface="Times New Roman"/>
                <a:ea typeface="Times New Roman"/>
                <a:cs typeface="Times New Roman"/>
                <a:sym typeface="Times New Roman"/>
              </a:defRPr>
            </a:lvl8pPr>
            <a:lvl9pPr marL="0" marR="0" lvl="8" indent="0" algn="r" rtl="0">
              <a:lnSpc>
                <a:spcPct val="100000"/>
              </a:lnSpc>
              <a:spcBef>
                <a:spcPts val="0"/>
              </a:spcBef>
              <a:buNone/>
              <a:defRPr sz="1400" b="0" i="0" u="none" strike="noStrike" cap="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1"/>
        <p:cNvGrpSpPr/>
        <p:nvPr/>
      </p:nvGrpSpPr>
      <p:grpSpPr>
        <a:xfrm>
          <a:off x="0" y="0"/>
          <a:ext cx="0" cy="0"/>
          <a:chOff x="0" y="0"/>
          <a:chExt cx="0" cy="0"/>
        </a:xfrm>
      </p:grpSpPr>
      <p:sp>
        <p:nvSpPr>
          <p:cNvPr id="172" name="Google Shape;172;p40"/>
          <p:cNvSpPr txBox="1">
            <a:spLocks noGrp="1"/>
          </p:cNvSpPr>
          <p:nvPr>
            <p:ph type="title"/>
          </p:nvPr>
        </p:nvSpPr>
        <p:spPr>
          <a:xfrm>
            <a:off x="504000" y="301320"/>
            <a:ext cx="9071640" cy="1262160"/>
          </a:xfrm>
          <a:prstGeom prst="rect">
            <a:avLst/>
          </a:prstGeom>
          <a:noFill/>
          <a:ln>
            <a:noFill/>
          </a:ln>
        </p:spPr>
        <p:txBody>
          <a:bodyPr spcFirstLastPara="1" wrap="square" lIns="0" tIns="0" rIns="0" bIns="0" anchor="ctr" anchorCtr="1">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73" name="Google Shape;173;p40"/>
          <p:cNvSpPr txBox="1">
            <a:spLocks noGrp="1"/>
          </p:cNvSpPr>
          <p:nvPr>
            <p:ph type="title" idx="2"/>
          </p:nvPr>
        </p:nvSpPr>
        <p:spPr>
          <a:xfrm>
            <a:off x="504000" y="1769040"/>
            <a:ext cx="9071640" cy="43848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74" name="Google Shape;174;p40"/>
          <p:cNvSpPr txBox="1">
            <a:spLocks noGrp="1"/>
          </p:cNvSpPr>
          <p:nvPr>
            <p:ph type="dt" idx="10"/>
          </p:nvPr>
        </p:nvSpPr>
        <p:spPr>
          <a:xfrm>
            <a:off x="504000" y="6887160"/>
            <a:ext cx="2348280" cy="52128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75" name="Google Shape;175;p40"/>
          <p:cNvSpPr txBox="1">
            <a:spLocks noGrp="1"/>
          </p:cNvSpPr>
          <p:nvPr>
            <p:ph type="ftr" idx="11"/>
          </p:nvPr>
        </p:nvSpPr>
        <p:spPr>
          <a:xfrm>
            <a:off x="3447360" y="6887160"/>
            <a:ext cx="3195000" cy="521280"/>
          </a:xfrm>
          <a:prstGeom prst="rect">
            <a:avLst/>
          </a:prstGeom>
          <a:noFill/>
          <a:ln>
            <a:noFill/>
          </a:ln>
        </p:spPr>
        <p:txBody>
          <a:bodyPr spcFirstLastPara="1" wrap="square" lIns="0" tIns="0" rIns="0" bIns="0" anchor="t" anchorCtr="1">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76" name="Google Shape;176;p40"/>
          <p:cNvSpPr txBox="1">
            <a:spLocks noGrp="1"/>
          </p:cNvSpPr>
          <p:nvPr>
            <p:ph type="sldNum" idx="12"/>
          </p:nvPr>
        </p:nvSpPr>
        <p:spPr>
          <a:xfrm>
            <a:off x="7227360" y="6887160"/>
            <a:ext cx="2348280" cy="52128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buNone/>
              <a:defRPr sz="1400" b="0" i="0" u="none" strike="noStrike" cap="none">
                <a:solidFill>
                  <a:srgbClr val="000000"/>
                </a:solidFill>
                <a:latin typeface="Times New Roman"/>
                <a:ea typeface="Times New Roman"/>
                <a:cs typeface="Times New Roman"/>
                <a:sym typeface="Times New Roman"/>
              </a:defRPr>
            </a:lvl1pPr>
            <a:lvl2pPr marL="0" marR="0" lvl="1" indent="0" algn="r" rtl="0">
              <a:lnSpc>
                <a:spcPct val="100000"/>
              </a:lnSpc>
              <a:spcBef>
                <a:spcPts val="0"/>
              </a:spcBef>
              <a:buNone/>
              <a:defRPr sz="1400" b="0" i="0" u="none" strike="noStrike" cap="none">
                <a:solidFill>
                  <a:srgbClr val="000000"/>
                </a:solidFill>
                <a:latin typeface="Times New Roman"/>
                <a:ea typeface="Times New Roman"/>
                <a:cs typeface="Times New Roman"/>
                <a:sym typeface="Times New Roman"/>
              </a:defRPr>
            </a:lvl2pPr>
            <a:lvl3pPr marL="0" marR="0" lvl="2" indent="0" algn="r" rtl="0">
              <a:lnSpc>
                <a:spcPct val="100000"/>
              </a:lnSpc>
              <a:spcBef>
                <a:spcPts val="0"/>
              </a:spcBef>
              <a:buNone/>
              <a:defRPr sz="1400" b="0" i="0" u="none" strike="noStrike" cap="none">
                <a:solidFill>
                  <a:srgbClr val="000000"/>
                </a:solidFill>
                <a:latin typeface="Times New Roman"/>
                <a:ea typeface="Times New Roman"/>
                <a:cs typeface="Times New Roman"/>
                <a:sym typeface="Times New Roman"/>
              </a:defRPr>
            </a:lvl3pPr>
            <a:lvl4pPr marL="0" marR="0" lvl="3" indent="0" algn="r" rtl="0">
              <a:lnSpc>
                <a:spcPct val="100000"/>
              </a:lnSpc>
              <a:spcBef>
                <a:spcPts val="0"/>
              </a:spcBef>
              <a:buNone/>
              <a:defRPr sz="1400" b="0" i="0" u="none" strike="noStrike" cap="none">
                <a:solidFill>
                  <a:srgbClr val="000000"/>
                </a:solidFill>
                <a:latin typeface="Times New Roman"/>
                <a:ea typeface="Times New Roman"/>
                <a:cs typeface="Times New Roman"/>
                <a:sym typeface="Times New Roman"/>
              </a:defRPr>
            </a:lvl4pPr>
            <a:lvl5pPr marL="0" marR="0" lvl="4" indent="0" algn="r" rtl="0">
              <a:lnSpc>
                <a:spcPct val="100000"/>
              </a:lnSpc>
              <a:spcBef>
                <a:spcPts val="0"/>
              </a:spcBef>
              <a:buNone/>
              <a:defRPr sz="1400" b="0" i="0" u="none" strike="noStrike" cap="none">
                <a:solidFill>
                  <a:srgbClr val="000000"/>
                </a:solidFill>
                <a:latin typeface="Times New Roman"/>
                <a:ea typeface="Times New Roman"/>
                <a:cs typeface="Times New Roman"/>
                <a:sym typeface="Times New Roman"/>
              </a:defRPr>
            </a:lvl5pPr>
            <a:lvl6pPr marL="0" marR="0" lvl="5" indent="0" algn="r" rtl="0">
              <a:lnSpc>
                <a:spcPct val="100000"/>
              </a:lnSpc>
              <a:spcBef>
                <a:spcPts val="0"/>
              </a:spcBef>
              <a:buNone/>
              <a:defRPr sz="1400" b="0" i="0" u="none" strike="noStrike" cap="none">
                <a:solidFill>
                  <a:srgbClr val="000000"/>
                </a:solidFill>
                <a:latin typeface="Times New Roman"/>
                <a:ea typeface="Times New Roman"/>
                <a:cs typeface="Times New Roman"/>
                <a:sym typeface="Times New Roman"/>
              </a:defRPr>
            </a:lvl6pPr>
            <a:lvl7pPr marL="0" marR="0" lvl="6" indent="0" algn="r" rtl="0">
              <a:lnSpc>
                <a:spcPct val="100000"/>
              </a:lnSpc>
              <a:spcBef>
                <a:spcPts val="0"/>
              </a:spcBef>
              <a:buNone/>
              <a:defRPr sz="1400" b="0" i="0" u="none" strike="noStrike" cap="none">
                <a:solidFill>
                  <a:srgbClr val="000000"/>
                </a:solidFill>
                <a:latin typeface="Times New Roman"/>
                <a:ea typeface="Times New Roman"/>
                <a:cs typeface="Times New Roman"/>
                <a:sym typeface="Times New Roman"/>
              </a:defRPr>
            </a:lvl7pPr>
            <a:lvl8pPr marL="0" marR="0" lvl="7" indent="0" algn="r" rtl="0">
              <a:lnSpc>
                <a:spcPct val="100000"/>
              </a:lnSpc>
              <a:spcBef>
                <a:spcPts val="0"/>
              </a:spcBef>
              <a:buNone/>
              <a:defRPr sz="1400" b="0" i="0" u="none" strike="noStrike" cap="none">
                <a:solidFill>
                  <a:srgbClr val="000000"/>
                </a:solidFill>
                <a:latin typeface="Times New Roman"/>
                <a:ea typeface="Times New Roman"/>
                <a:cs typeface="Times New Roman"/>
                <a:sym typeface="Times New Roman"/>
              </a:defRPr>
            </a:lvl8pPr>
            <a:lvl9pPr marL="0" marR="0" lvl="8" indent="0" algn="r" rtl="0">
              <a:lnSpc>
                <a:spcPct val="100000"/>
              </a:lnSpc>
              <a:spcBef>
                <a:spcPts val="0"/>
              </a:spcBef>
              <a:buNone/>
              <a:defRPr sz="1400" b="0" i="0" u="none" strike="noStrike" cap="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59"/>
          <p:cNvSpPr txBox="1"/>
          <p:nvPr/>
        </p:nvSpPr>
        <p:spPr>
          <a:xfrm>
            <a:off x="180000" y="192995"/>
            <a:ext cx="7524608" cy="1427005"/>
          </a:xfrm>
          <a:prstGeom prst="rect">
            <a:avLst/>
          </a:prstGeom>
          <a:noFill/>
          <a:ln>
            <a:noFill/>
          </a:ln>
        </p:spPr>
        <p:txBody>
          <a:bodyPr spcFirstLastPara="1" wrap="square" lIns="0" tIns="0" rIns="0" bIns="0" anchor="ctr" anchorCtr="1">
            <a:noAutofit/>
          </a:bodyPr>
          <a:lstStyle/>
          <a:p>
            <a:pPr marL="0" marR="0" lvl="0" indent="0" algn="ctr" rtl="0">
              <a:lnSpc>
                <a:spcPct val="100000"/>
              </a:lnSpc>
              <a:spcBef>
                <a:spcPts val="0"/>
              </a:spcBef>
              <a:spcAft>
                <a:spcPts val="0"/>
              </a:spcAft>
              <a:buNone/>
            </a:pPr>
            <a:r>
              <a:rPr lang="it-IT" sz="3600" b="0" i="0" u="none" strike="noStrike" cap="none" dirty="0" err="1">
                <a:solidFill>
                  <a:srgbClr val="000000"/>
                </a:solidFill>
                <a:latin typeface="Times New Roman"/>
                <a:ea typeface="Times New Roman"/>
                <a:cs typeface="Times New Roman"/>
                <a:sym typeface="Times New Roman"/>
              </a:rPr>
              <a:t>Traditions</a:t>
            </a:r>
            <a:r>
              <a:rPr lang="it-IT" sz="3600" b="0" i="0" u="none" strike="noStrike" cap="none" dirty="0">
                <a:solidFill>
                  <a:srgbClr val="000000"/>
                </a:solidFill>
                <a:latin typeface="Times New Roman"/>
                <a:ea typeface="Times New Roman"/>
                <a:cs typeface="Times New Roman"/>
                <a:sym typeface="Times New Roman"/>
              </a:rPr>
              <a:t> in Todi – ITALY</a:t>
            </a:r>
          </a:p>
          <a:p>
            <a:pPr marL="0" marR="0" lvl="0" indent="0" algn="ctr" rtl="0">
              <a:lnSpc>
                <a:spcPct val="100000"/>
              </a:lnSpc>
              <a:spcBef>
                <a:spcPts val="0"/>
              </a:spcBef>
              <a:spcAft>
                <a:spcPts val="0"/>
              </a:spcAft>
              <a:buNone/>
            </a:pPr>
            <a:r>
              <a:rPr lang="it-IT" sz="3600" b="0" i="0" u="none" strike="noStrike" cap="none" dirty="0">
                <a:solidFill>
                  <a:srgbClr val="000000"/>
                </a:solidFill>
                <a:latin typeface="Times New Roman"/>
                <a:ea typeface="Times New Roman"/>
                <a:cs typeface="Times New Roman"/>
                <a:sym typeface="Times New Roman"/>
              </a:rPr>
              <a:t>“ </a:t>
            </a:r>
            <a:r>
              <a:rPr lang="it-IT" sz="2800" b="0" i="0" u="none" strike="noStrike" cap="none" dirty="0">
                <a:solidFill>
                  <a:srgbClr val="000000"/>
                </a:solidFill>
                <a:latin typeface="Times New Roman"/>
                <a:ea typeface="Times New Roman"/>
                <a:cs typeface="Times New Roman"/>
                <a:sym typeface="Times New Roman"/>
              </a:rPr>
              <a:t>The  CHALLENGE </a:t>
            </a:r>
            <a:r>
              <a:rPr lang="it-IT" sz="2800" dirty="0">
                <a:latin typeface="Times New Roman"/>
                <a:ea typeface="Times New Roman"/>
                <a:cs typeface="Times New Roman"/>
                <a:sym typeface="Times New Roman"/>
              </a:rPr>
              <a:t>of</a:t>
            </a:r>
            <a:r>
              <a:rPr lang="it-IT" sz="2800" b="0" i="0" u="none" strike="noStrike" cap="none" dirty="0">
                <a:solidFill>
                  <a:srgbClr val="000000"/>
                </a:solidFill>
                <a:latin typeface="Times New Roman"/>
                <a:ea typeface="Times New Roman"/>
                <a:cs typeface="Times New Roman"/>
                <a:sym typeface="Times New Roman"/>
              </a:rPr>
              <a:t> SAN FORTUNATO </a:t>
            </a:r>
            <a:r>
              <a:rPr lang="it-IT" sz="3600" b="0" i="0" u="none" strike="noStrike" cap="none" dirty="0">
                <a:solidFill>
                  <a:srgbClr val="000000"/>
                </a:solidFill>
                <a:latin typeface="Times New Roman"/>
                <a:ea typeface="Times New Roman"/>
                <a:cs typeface="Times New Roman"/>
                <a:sym typeface="Times New Roman"/>
              </a:rPr>
              <a:t>”</a:t>
            </a:r>
            <a:endParaRPr sz="3600" b="0" i="0" u="none" strike="noStrike" cap="none" dirty="0">
              <a:latin typeface="Arial"/>
              <a:ea typeface="Arial"/>
              <a:cs typeface="Arial"/>
              <a:sym typeface="Arial"/>
            </a:endParaRPr>
          </a:p>
        </p:txBody>
      </p:sp>
      <p:pic>
        <p:nvPicPr>
          <p:cNvPr id="279" name="Google Shape;279;p59"/>
          <p:cNvPicPr preferRelativeResize="0"/>
          <p:nvPr/>
        </p:nvPicPr>
        <p:blipFill rotWithShape="1">
          <a:blip r:embed="rId3">
            <a:alphaModFix/>
          </a:blip>
          <a:srcRect/>
          <a:stretch/>
        </p:blipFill>
        <p:spPr>
          <a:xfrm>
            <a:off x="77400" y="1888920"/>
            <a:ext cx="4962600" cy="2791080"/>
          </a:xfrm>
          <a:prstGeom prst="rect">
            <a:avLst/>
          </a:prstGeom>
          <a:noFill/>
          <a:ln>
            <a:noFill/>
          </a:ln>
        </p:spPr>
      </p:pic>
      <p:pic>
        <p:nvPicPr>
          <p:cNvPr id="280" name="Google Shape;280;p59"/>
          <p:cNvPicPr preferRelativeResize="0"/>
          <p:nvPr/>
        </p:nvPicPr>
        <p:blipFill rotWithShape="1">
          <a:blip r:embed="rId4">
            <a:alphaModFix/>
          </a:blip>
          <a:srcRect/>
          <a:stretch/>
        </p:blipFill>
        <p:spPr>
          <a:xfrm>
            <a:off x="5069160" y="4408920"/>
            <a:ext cx="4080240" cy="2957760"/>
          </a:xfrm>
          <a:prstGeom prst="rect">
            <a:avLst/>
          </a:prstGeom>
          <a:noFill/>
          <a:ln>
            <a:noFill/>
          </a:ln>
        </p:spPr>
      </p:pic>
      <p:pic>
        <p:nvPicPr>
          <p:cNvPr id="281" name="Google Shape;281;p59"/>
          <p:cNvPicPr preferRelativeResize="0"/>
          <p:nvPr/>
        </p:nvPicPr>
        <p:blipFill rotWithShape="1">
          <a:blip r:embed="rId5">
            <a:alphaModFix/>
          </a:blip>
          <a:srcRect/>
          <a:stretch/>
        </p:blipFill>
        <p:spPr>
          <a:xfrm>
            <a:off x="0" y="4923720"/>
            <a:ext cx="4896360" cy="2636280"/>
          </a:xfrm>
          <a:prstGeom prst="rect">
            <a:avLst/>
          </a:prstGeom>
          <a:noFill/>
          <a:ln>
            <a:noFill/>
          </a:ln>
        </p:spPr>
      </p:pic>
      <p:pic>
        <p:nvPicPr>
          <p:cNvPr id="282" name="Google Shape;282;p59"/>
          <p:cNvPicPr preferRelativeResize="0"/>
          <p:nvPr/>
        </p:nvPicPr>
        <p:blipFill rotWithShape="1">
          <a:blip r:embed="rId6">
            <a:alphaModFix/>
          </a:blip>
          <a:srcRect/>
          <a:stretch/>
        </p:blipFill>
        <p:spPr>
          <a:xfrm>
            <a:off x="5361120" y="1734120"/>
            <a:ext cx="3938400" cy="2586240"/>
          </a:xfrm>
          <a:prstGeom prst="rect">
            <a:avLst/>
          </a:prstGeom>
          <a:noFill/>
          <a:ln>
            <a:noFill/>
          </a:ln>
        </p:spPr>
      </p:pic>
    </p:spTree>
    <p:extLst>
      <p:ext uri="{BB962C8B-B14F-4D97-AF65-F5344CB8AC3E}">
        <p14:creationId xmlns:p14="http://schemas.microsoft.com/office/powerpoint/2010/main" val="251316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56"/>
          <p:cNvSpPr txBox="1"/>
          <p:nvPr/>
        </p:nvSpPr>
        <p:spPr>
          <a:xfrm>
            <a:off x="180000" y="-130320"/>
            <a:ext cx="7020000" cy="124812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br>
              <a:rPr lang="it-IT" sz="1800" b="0" i="0" u="none" strike="noStrike" cap="none"/>
            </a:br>
            <a:r>
              <a:rPr lang="it-IT" sz="4000" b="0" i="0" u="none" strike="noStrike" cap="none">
                <a:solidFill>
                  <a:srgbClr val="000000"/>
                </a:solidFill>
                <a:latin typeface="Times New Roman"/>
                <a:ea typeface="Times New Roman"/>
                <a:cs typeface="Times New Roman"/>
                <a:sym typeface="Times New Roman"/>
              </a:rPr>
              <a:t>THE LEGEND OF TODI</a:t>
            </a:r>
            <a:endParaRPr sz="4000" b="0" i="0" u="none" strike="noStrike" cap="none">
              <a:latin typeface="Arial"/>
              <a:ea typeface="Arial"/>
              <a:cs typeface="Arial"/>
              <a:sym typeface="Arial"/>
            </a:endParaRPr>
          </a:p>
        </p:txBody>
      </p:sp>
      <p:sp>
        <p:nvSpPr>
          <p:cNvPr id="255" name="Google Shape;255;p56"/>
          <p:cNvSpPr txBox="1"/>
          <p:nvPr/>
        </p:nvSpPr>
        <p:spPr>
          <a:xfrm>
            <a:off x="180000" y="1440000"/>
            <a:ext cx="9072000" cy="4384440"/>
          </a:xfrm>
          <a:prstGeom prst="rect">
            <a:avLst/>
          </a:prstGeom>
          <a:noFill/>
          <a:ln>
            <a:noFill/>
          </a:ln>
        </p:spPr>
        <p:txBody>
          <a:bodyPr spcFirstLastPara="1" wrap="square" lIns="0" tIns="0" rIns="0" bIns="0" anchor="t" anchorCtr="0">
            <a:noAutofit/>
          </a:bodyPr>
          <a:lstStyle/>
          <a:p>
            <a:pPr marL="0" marR="0" lvl="0" indent="0" algn="just" rtl="0">
              <a:lnSpc>
                <a:spcPct val="100000"/>
              </a:lnSpc>
              <a:spcBef>
                <a:spcPts val="0"/>
              </a:spcBef>
              <a:spcAft>
                <a:spcPts val="0"/>
              </a:spcAft>
              <a:buNone/>
            </a:pPr>
            <a:r>
              <a:rPr lang="it-IT" sz="3470" b="0" i="0" u="none" strike="noStrike" cap="none">
                <a:solidFill>
                  <a:srgbClr val="000000"/>
                </a:solidFill>
                <a:latin typeface="Arial"/>
                <a:ea typeface="Arial"/>
                <a:cs typeface="Arial"/>
                <a:sym typeface="Arial"/>
              </a:rPr>
              <a:t> </a:t>
            </a:r>
            <a:endParaRPr sz="3470" b="0" i="0" u="none" strike="noStrike" cap="none">
              <a:latin typeface="Arial"/>
              <a:ea typeface="Arial"/>
              <a:cs typeface="Arial"/>
              <a:sym typeface="Arial"/>
            </a:endParaRPr>
          </a:p>
          <a:p>
            <a:pPr marL="0" marR="0" lvl="0" indent="0" algn="just" rtl="0">
              <a:lnSpc>
                <a:spcPct val="100000"/>
              </a:lnSpc>
              <a:spcBef>
                <a:spcPts val="1531"/>
              </a:spcBef>
              <a:spcAft>
                <a:spcPts val="0"/>
              </a:spcAft>
              <a:buNone/>
            </a:pPr>
            <a:r>
              <a:rPr lang="it-IT" sz="2000" b="0" i="0" u="none" strike="noStrike" cap="none">
                <a:solidFill>
                  <a:srgbClr val="000000"/>
                </a:solidFill>
                <a:latin typeface="Times New Roman"/>
                <a:ea typeface="Times New Roman"/>
                <a:cs typeface="Times New Roman"/>
                <a:sym typeface="Times New Roman"/>
              </a:rPr>
              <a:t>The legend of the construction of Todi tells that, while the Umbrians were building the city on the plain, an eagle had removed the tablecloth from the table prepared by the new settlers and came to place it on the top of the Todi hill, as if to indicate that it must rise up there. the new town.</a:t>
            </a:r>
            <a:endParaRPr sz="2000" b="0" i="0" u="none" strike="noStrike" cap="none">
              <a:latin typeface="Arial"/>
              <a:ea typeface="Arial"/>
              <a:cs typeface="Arial"/>
              <a:sym typeface="Arial"/>
            </a:endParaRPr>
          </a:p>
        </p:txBody>
      </p:sp>
      <p:pic>
        <p:nvPicPr>
          <p:cNvPr id="256" name="Google Shape;256;p56"/>
          <p:cNvPicPr preferRelativeResize="0"/>
          <p:nvPr/>
        </p:nvPicPr>
        <p:blipFill rotWithShape="1">
          <a:blip r:embed="rId3">
            <a:alphaModFix/>
          </a:blip>
          <a:srcRect/>
          <a:stretch/>
        </p:blipFill>
        <p:spPr>
          <a:xfrm>
            <a:off x="2457000" y="3535200"/>
            <a:ext cx="5166720" cy="3659760"/>
          </a:xfrm>
          <a:prstGeom prst="rect">
            <a:avLst/>
          </a:prstGeom>
          <a:noFill/>
          <a:ln>
            <a:noFill/>
          </a:ln>
        </p:spPr>
      </p:pic>
    </p:spTree>
    <p:extLst>
      <p:ext uri="{BB962C8B-B14F-4D97-AF65-F5344CB8AC3E}">
        <p14:creationId xmlns:p14="http://schemas.microsoft.com/office/powerpoint/2010/main" val="2637002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57"/>
          <p:cNvSpPr txBox="1"/>
          <p:nvPr/>
        </p:nvSpPr>
        <p:spPr>
          <a:xfrm>
            <a:off x="180000" y="-168120"/>
            <a:ext cx="7020000" cy="124812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br>
              <a:rPr lang="it-IT" sz="1800" b="0" i="0" u="none" strike="noStrike" cap="none"/>
            </a:br>
            <a:r>
              <a:rPr lang="it-IT" sz="4000" b="0" i="0" u="none" strike="noStrike" cap="none">
                <a:solidFill>
                  <a:srgbClr val="000000"/>
                </a:solidFill>
                <a:latin typeface="Times New Roman"/>
                <a:ea typeface="Times New Roman"/>
                <a:cs typeface="Times New Roman"/>
                <a:sym typeface="Times New Roman"/>
              </a:rPr>
              <a:t>THE SYMBOL OF THE EAGLE</a:t>
            </a:r>
            <a:endParaRPr sz="4000" b="0" i="0" u="none" strike="noStrike" cap="none">
              <a:latin typeface="Arial"/>
              <a:ea typeface="Arial"/>
              <a:cs typeface="Arial"/>
              <a:sym typeface="Arial"/>
            </a:endParaRPr>
          </a:p>
        </p:txBody>
      </p:sp>
      <p:sp>
        <p:nvSpPr>
          <p:cNvPr id="263" name="Google Shape;263;p57"/>
          <p:cNvSpPr txBox="1"/>
          <p:nvPr/>
        </p:nvSpPr>
        <p:spPr>
          <a:xfrm>
            <a:off x="-144264" y="1619597"/>
            <a:ext cx="6552728" cy="537624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it-IT" sz="3470" b="0" i="0" u="none" strike="noStrike" cap="none" dirty="0">
                <a:solidFill>
                  <a:srgbClr val="000000"/>
                </a:solidFill>
                <a:latin typeface="Arial"/>
                <a:ea typeface="Arial"/>
                <a:cs typeface="Arial"/>
                <a:sym typeface="Arial"/>
              </a:rPr>
              <a:t> </a:t>
            </a:r>
            <a:endParaRPr sz="3470" b="0" i="0" u="none" strike="noStrike" cap="none" dirty="0">
              <a:latin typeface="Arial"/>
              <a:ea typeface="Arial"/>
              <a:cs typeface="Arial"/>
              <a:sym typeface="Arial"/>
            </a:endParaRPr>
          </a:p>
          <a:p>
            <a:pPr marL="685800" marR="0" lvl="1" indent="-228600" algn="just" rtl="0">
              <a:lnSpc>
                <a:spcPct val="90000"/>
              </a:lnSpc>
              <a:spcBef>
                <a:spcPts val="2030"/>
              </a:spcBef>
              <a:spcAft>
                <a:spcPts val="0"/>
              </a:spcAft>
              <a:buClr>
                <a:srgbClr val="000000"/>
              </a:buClr>
              <a:buSzPts val="900"/>
              <a:buFont typeface="Noto Sans Symbols"/>
              <a:buChar char="●"/>
            </a:pPr>
            <a:r>
              <a:rPr lang="it-IT" sz="2000" b="0" i="0" u="none" strike="noStrike" cap="none" dirty="0">
                <a:solidFill>
                  <a:srgbClr val="000000"/>
                </a:solidFill>
                <a:latin typeface="Times New Roman"/>
                <a:ea typeface="Times New Roman"/>
                <a:cs typeface="Times New Roman"/>
                <a:sym typeface="Times New Roman"/>
              </a:rPr>
              <a:t>The Eagle of the </a:t>
            </a:r>
            <a:r>
              <a:rPr lang="it-IT" sz="2000" b="0" i="0" u="none" strike="noStrike" cap="none" dirty="0" err="1">
                <a:solidFill>
                  <a:srgbClr val="000000"/>
                </a:solidFill>
                <a:latin typeface="Times New Roman"/>
                <a:ea typeface="Times New Roman"/>
                <a:cs typeface="Times New Roman"/>
                <a:sym typeface="Times New Roman"/>
              </a:rPr>
              <a:t>legend</a:t>
            </a:r>
            <a:r>
              <a:rPr lang="it-IT" sz="2000" b="0" i="0" u="none" strike="noStrike" cap="none" dirty="0">
                <a:solidFill>
                  <a:srgbClr val="000000"/>
                </a:solidFill>
                <a:latin typeface="Times New Roman"/>
                <a:ea typeface="Times New Roman"/>
                <a:cs typeface="Times New Roman"/>
                <a:sym typeface="Times New Roman"/>
              </a:rPr>
              <a:t> can be </a:t>
            </a:r>
            <a:r>
              <a:rPr lang="it-IT" sz="2000" b="0" i="0" u="none" strike="noStrike" cap="none" dirty="0" err="1">
                <a:solidFill>
                  <a:srgbClr val="000000"/>
                </a:solidFill>
                <a:latin typeface="Times New Roman"/>
                <a:ea typeface="Times New Roman"/>
                <a:cs typeface="Times New Roman"/>
                <a:sym typeface="Times New Roman"/>
              </a:rPr>
              <a:t>found</a:t>
            </a:r>
            <a:r>
              <a:rPr lang="it-IT" sz="2000" b="0" i="0" u="none" strike="noStrike" cap="none" dirty="0">
                <a:solidFill>
                  <a:srgbClr val="000000"/>
                </a:solidFill>
                <a:latin typeface="Times New Roman"/>
                <a:ea typeface="Times New Roman"/>
                <a:cs typeface="Times New Roman"/>
                <a:sym typeface="Times New Roman"/>
              </a:rPr>
              <a:t> in </a:t>
            </a:r>
            <a:r>
              <a:rPr lang="it-IT" sz="2000" b="0" i="0" u="none" strike="noStrike" cap="none" dirty="0" err="1">
                <a:solidFill>
                  <a:srgbClr val="000000"/>
                </a:solidFill>
                <a:latin typeface="Times New Roman"/>
                <a:ea typeface="Times New Roman"/>
                <a:cs typeface="Times New Roman"/>
                <a:sym typeface="Times New Roman"/>
              </a:rPr>
              <a:t>every</a:t>
            </a:r>
            <a:r>
              <a:rPr lang="it-IT" sz="2000" b="0" i="0" u="none" strike="noStrike" cap="none" dirty="0">
                <a:solidFill>
                  <a:srgbClr val="000000"/>
                </a:solidFill>
                <a:latin typeface="Times New Roman"/>
                <a:ea typeface="Times New Roman"/>
                <a:cs typeface="Times New Roman"/>
                <a:sym typeface="Times New Roman"/>
              </a:rPr>
              <a:t> part of Todi, </a:t>
            </a:r>
            <a:r>
              <a:rPr lang="it-IT" sz="2000" b="0" i="0" u="none" strike="noStrike" cap="none" dirty="0" err="1">
                <a:solidFill>
                  <a:srgbClr val="000000"/>
                </a:solidFill>
                <a:latin typeface="Times New Roman"/>
                <a:ea typeface="Times New Roman"/>
                <a:cs typeface="Times New Roman"/>
                <a:sym typeface="Times New Roman"/>
              </a:rPr>
              <a:t>its</a:t>
            </a:r>
            <a:r>
              <a:rPr lang="it-IT" sz="2000" b="0" i="0" u="none" strike="noStrike" cap="none" dirty="0">
                <a:solidFill>
                  <a:srgbClr val="000000"/>
                </a:solidFill>
                <a:latin typeface="Times New Roman"/>
                <a:ea typeface="Times New Roman"/>
                <a:cs typeface="Times New Roman"/>
                <a:sym typeface="Times New Roman"/>
              </a:rPr>
              <a:t> symbol </a:t>
            </a:r>
            <a:r>
              <a:rPr lang="it-IT" sz="2000" b="0" i="0" u="none" strike="noStrike" cap="none" dirty="0" err="1">
                <a:solidFill>
                  <a:srgbClr val="000000"/>
                </a:solidFill>
                <a:latin typeface="Times New Roman"/>
                <a:ea typeface="Times New Roman"/>
                <a:cs typeface="Times New Roman"/>
                <a:sym typeface="Times New Roman"/>
              </a:rPr>
              <a:t>tells</a:t>
            </a:r>
            <a:r>
              <a:rPr lang="it-IT" sz="2000" b="0" i="0" u="none" strike="noStrike" cap="none" dirty="0">
                <a:solidFill>
                  <a:srgbClr val="000000"/>
                </a:solidFill>
                <a:latin typeface="Times New Roman"/>
                <a:ea typeface="Times New Roman"/>
                <a:cs typeface="Times New Roman"/>
                <a:sym typeface="Times New Roman"/>
              </a:rPr>
              <a:t> the story of a </a:t>
            </a:r>
            <a:r>
              <a:rPr lang="it-IT" sz="2000" b="0" i="0" u="none" strike="noStrike" cap="none" dirty="0" err="1">
                <a:solidFill>
                  <a:srgbClr val="000000"/>
                </a:solidFill>
                <a:latin typeface="Times New Roman"/>
                <a:ea typeface="Times New Roman"/>
                <a:cs typeface="Times New Roman"/>
                <a:sym typeface="Times New Roman"/>
              </a:rPr>
              <a:t>lucky</a:t>
            </a:r>
            <a:r>
              <a:rPr lang="it-IT" sz="2000" b="0" i="0" u="none" strike="noStrike" cap="none" dirty="0">
                <a:solidFill>
                  <a:srgbClr val="000000"/>
                </a:solidFill>
                <a:latin typeface="Times New Roman"/>
                <a:ea typeface="Times New Roman"/>
                <a:cs typeface="Times New Roman"/>
                <a:sym typeface="Times New Roman"/>
              </a:rPr>
              <a:t> event </a:t>
            </a:r>
            <a:r>
              <a:rPr lang="it-IT" sz="2000" b="0" i="0" u="none" strike="noStrike" cap="none" dirty="0" err="1">
                <a:solidFill>
                  <a:srgbClr val="000000"/>
                </a:solidFill>
                <a:latin typeface="Times New Roman"/>
                <a:ea typeface="Times New Roman"/>
                <a:cs typeface="Times New Roman"/>
                <a:sym typeface="Times New Roman"/>
              </a:rPr>
              <a:t>that</a:t>
            </a:r>
            <a:r>
              <a:rPr lang="it-IT" sz="2000" b="0" i="0" u="none" strike="noStrike" cap="none" dirty="0">
                <a:solidFill>
                  <a:srgbClr val="000000"/>
                </a:solidFill>
                <a:latin typeface="Times New Roman"/>
                <a:ea typeface="Times New Roman"/>
                <a:cs typeface="Times New Roman"/>
                <a:sym typeface="Times New Roman"/>
              </a:rPr>
              <a:t> led to the </a:t>
            </a:r>
            <a:r>
              <a:rPr lang="it-IT" sz="2000" b="0" i="0" u="none" strike="noStrike" cap="none" dirty="0" err="1">
                <a:solidFill>
                  <a:srgbClr val="000000"/>
                </a:solidFill>
                <a:latin typeface="Times New Roman"/>
                <a:ea typeface="Times New Roman"/>
                <a:cs typeface="Times New Roman"/>
                <a:sym typeface="Times New Roman"/>
              </a:rPr>
              <a:t>creation</a:t>
            </a:r>
            <a:r>
              <a:rPr lang="it-IT" sz="2000" b="0" i="0" u="none" strike="noStrike" cap="none" dirty="0">
                <a:solidFill>
                  <a:srgbClr val="000000"/>
                </a:solidFill>
                <a:latin typeface="Times New Roman"/>
                <a:ea typeface="Times New Roman"/>
                <a:cs typeface="Times New Roman"/>
                <a:sym typeface="Times New Roman"/>
              </a:rPr>
              <a:t> of one of the </a:t>
            </a:r>
            <a:r>
              <a:rPr lang="it-IT" sz="2000" b="0" i="0" u="none" strike="noStrike" cap="none" dirty="0" err="1">
                <a:solidFill>
                  <a:srgbClr val="000000"/>
                </a:solidFill>
                <a:latin typeface="Times New Roman"/>
                <a:ea typeface="Times New Roman"/>
                <a:cs typeface="Times New Roman"/>
                <a:sym typeface="Times New Roman"/>
              </a:rPr>
              <a:t>most</a:t>
            </a:r>
            <a:r>
              <a:rPr lang="it-IT" sz="2000" b="0" i="0" u="none" strike="noStrike" cap="none" dirty="0">
                <a:solidFill>
                  <a:srgbClr val="000000"/>
                </a:solidFill>
                <a:latin typeface="Times New Roman"/>
                <a:ea typeface="Times New Roman"/>
                <a:cs typeface="Times New Roman"/>
                <a:sym typeface="Times New Roman"/>
              </a:rPr>
              <a:t> </a:t>
            </a:r>
            <a:r>
              <a:rPr lang="it-IT" sz="2000" b="0" i="0" u="none" strike="noStrike" cap="none" dirty="0" err="1">
                <a:solidFill>
                  <a:srgbClr val="000000"/>
                </a:solidFill>
                <a:latin typeface="Times New Roman"/>
                <a:ea typeface="Times New Roman"/>
                <a:cs typeface="Times New Roman"/>
                <a:sym typeface="Times New Roman"/>
              </a:rPr>
              <a:t>influential</a:t>
            </a:r>
            <a:r>
              <a:rPr lang="it-IT" sz="2000" b="0" i="0" u="none" strike="noStrike" cap="none" dirty="0">
                <a:solidFill>
                  <a:srgbClr val="000000"/>
                </a:solidFill>
                <a:latin typeface="Times New Roman"/>
                <a:ea typeface="Times New Roman"/>
                <a:cs typeface="Times New Roman"/>
                <a:sym typeface="Times New Roman"/>
              </a:rPr>
              <a:t> cities of </a:t>
            </a:r>
            <a:r>
              <a:rPr lang="it-IT" sz="2000" b="0" i="0" u="none" strike="noStrike" cap="none" dirty="0" err="1">
                <a:solidFill>
                  <a:srgbClr val="000000"/>
                </a:solidFill>
                <a:latin typeface="Times New Roman"/>
                <a:ea typeface="Times New Roman"/>
                <a:cs typeface="Times New Roman"/>
                <a:sym typeface="Times New Roman"/>
              </a:rPr>
              <a:t>central</a:t>
            </a:r>
            <a:r>
              <a:rPr lang="it-IT" sz="2000" b="0" i="0" u="none" strike="noStrike" cap="none" dirty="0">
                <a:solidFill>
                  <a:srgbClr val="000000"/>
                </a:solidFill>
                <a:latin typeface="Times New Roman"/>
                <a:ea typeface="Times New Roman"/>
                <a:cs typeface="Times New Roman"/>
                <a:sym typeface="Times New Roman"/>
              </a:rPr>
              <a:t> </a:t>
            </a:r>
            <a:r>
              <a:rPr lang="it-IT" sz="2000" b="0" i="0" u="none" strike="noStrike" cap="none" dirty="0" err="1">
                <a:solidFill>
                  <a:srgbClr val="000000"/>
                </a:solidFill>
                <a:latin typeface="Times New Roman"/>
                <a:ea typeface="Times New Roman"/>
                <a:cs typeface="Times New Roman"/>
                <a:sym typeface="Times New Roman"/>
              </a:rPr>
              <a:t>Italy</a:t>
            </a:r>
            <a:r>
              <a:rPr lang="it-IT" sz="2000" b="0" i="0" u="none" strike="noStrike" cap="none" dirty="0">
                <a:solidFill>
                  <a:srgbClr val="000000"/>
                </a:solidFill>
                <a:latin typeface="Times New Roman"/>
                <a:ea typeface="Times New Roman"/>
                <a:cs typeface="Times New Roman"/>
                <a:sym typeface="Times New Roman"/>
              </a:rPr>
              <a:t> in the Middle </a:t>
            </a:r>
            <a:r>
              <a:rPr lang="it-IT" sz="2000" b="0" i="0" u="none" strike="noStrike" cap="none" dirty="0" err="1">
                <a:solidFill>
                  <a:srgbClr val="000000"/>
                </a:solidFill>
                <a:latin typeface="Times New Roman"/>
                <a:ea typeface="Times New Roman"/>
                <a:cs typeface="Times New Roman"/>
                <a:sym typeface="Times New Roman"/>
              </a:rPr>
              <a:t>Ages</a:t>
            </a:r>
            <a:r>
              <a:rPr lang="it-IT" sz="2000" b="0" i="0" u="none" strike="noStrike" cap="none" dirty="0">
                <a:solidFill>
                  <a:srgbClr val="000000"/>
                </a:solidFill>
                <a:latin typeface="Times New Roman"/>
                <a:ea typeface="Times New Roman"/>
                <a:cs typeface="Times New Roman"/>
                <a:sym typeface="Times New Roman"/>
              </a:rPr>
              <a:t> (1000-1250 AD).</a:t>
            </a:r>
            <a:endParaRPr sz="2000" b="0" i="0" u="none" strike="noStrike" cap="none" dirty="0">
              <a:latin typeface="Arial"/>
              <a:ea typeface="Arial"/>
              <a:cs typeface="Arial"/>
              <a:sym typeface="Arial"/>
            </a:endParaRPr>
          </a:p>
          <a:p>
            <a:pPr marL="685800" marR="0" lvl="1" indent="-228600" algn="just" rtl="0">
              <a:lnSpc>
                <a:spcPct val="90000"/>
              </a:lnSpc>
              <a:spcBef>
                <a:spcPts val="499"/>
              </a:spcBef>
              <a:spcAft>
                <a:spcPts val="0"/>
              </a:spcAft>
              <a:buClr>
                <a:srgbClr val="000000"/>
              </a:buClr>
              <a:buSzPts val="900"/>
              <a:buFont typeface="Noto Sans Symbols"/>
              <a:buChar char="●"/>
            </a:pPr>
            <a:r>
              <a:rPr lang="it-IT" sz="2000" b="0" i="0" u="none" strike="noStrike" cap="none" dirty="0">
                <a:solidFill>
                  <a:srgbClr val="000000"/>
                </a:solidFill>
                <a:latin typeface="Times New Roman"/>
                <a:ea typeface="Times New Roman"/>
                <a:cs typeface="Times New Roman"/>
                <a:sym typeface="Times New Roman"/>
              </a:rPr>
              <a:t>In the 12th </a:t>
            </a:r>
            <a:r>
              <a:rPr lang="it-IT" sz="2000" b="0" i="0" u="none" strike="noStrike" cap="none" dirty="0" err="1">
                <a:solidFill>
                  <a:srgbClr val="000000"/>
                </a:solidFill>
                <a:latin typeface="Times New Roman"/>
                <a:ea typeface="Times New Roman"/>
                <a:cs typeface="Times New Roman"/>
                <a:sym typeface="Times New Roman"/>
              </a:rPr>
              <a:t>century</a:t>
            </a:r>
            <a:r>
              <a:rPr lang="it-IT" sz="2000" b="0" i="0" u="none" strike="noStrike" cap="none" dirty="0">
                <a:solidFill>
                  <a:srgbClr val="000000"/>
                </a:solidFill>
                <a:latin typeface="Times New Roman"/>
                <a:ea typeface="Times New Roman"/>
                <a:cs typeface="Times New Roman"/>
                <a:sym typeface="Times New Roman"/>
              </a:rPr>
              <a:t> the city </a:t>
            </a:r>
            <a:r>
              <a:rPr lang="it-IT" sz="2000" b="0" i="0" u="none" strike="noStrike" cap="none" dirty="0" err="1">
                <a:solidFill>
                  <a:srgbClr val="000000"/>
                </a:solidFill>
                <a:latin typeface="Times New Roman"/>
                <a:ea typeface="Times New Roman"/>
                <a:cs typeface="Times New Roman"/>
                <a:sym typeface="Times New Roman"/>
              </a:rPr>
              <a:t>experienced</a:t>
            </a:r>
            <a:r>
              <a:rPr lang="it-IT" sz="2000" b="0" i="0" u="none" strike="noStrike" cap="none" dirty="0">
                <a:solidFill>
                  <a:srgbClr val="000000"/>
                </a:solidFill>
                <a:latin typeface="Times New Roman"/>
                <a:ea typeface="Times New Roman"/>
                <a:cs typeface="Times New Roman"/>
                <a:sym typeface="Times New Roman"/>
              </a:rPr>
              <a:t> a new </a:t>
            </a:r>
            <a:r>
              <a:rPr lang="it-IT" sz="2000" b="0" i="0" u="none" strike="noStrike" cap="none" dirty="0" err="1">
                <a:solidFill>
                  <a:srgbClr val="000000"/>
                </a:solidFill>
                <a:latin typeface="Times New Roman"/>
                <a:ea typeface="Times New Roman"/>
                <a:cs typeface="Times New Roman"/>
                <a:sym typeface="Times New Roman"/>
              </a:rPr>
              <a:t>urban</a:t>
            </a:r>
            <a:r>
              <a:rPr lang="it-IT" sz="2000" b="0" i="0" u="none" strike="noStrike" cap="none" dirty="0">
                <a:solidFill>
                  <a:srgbClr val="000000"/>
                </a:solidFill>
                <a:latin typeface="Times New Roman"/>
                <a:ea typeface="Times New Roman"/>
                <a:cs typeface="Times New Roman"/>
                <a:sym typeface="Times New Roman"/>
              </a:rPr>
              <a:t> </a:t>
            </a:r>
            <a:r>
              <a:rPr lang="it-IT" sz="2000" b="0" i="0" u="none" strike="noStrike" cap="none" dirty="0" err="1">
                <a:solidFill>
                  <a:srgbClr val="000000"/>
                </a:solidFill>
                <a:latin typeface="Times New Roman"/>
                <a:ea typeface="Times New Roman"/>
                <a:cs typeface="Times New Roman"/>
                <a:sym typeface="Times New Roman"/>
              </a:rPr>
              <a:t>expansion</a:t>
            </a:r>
            <a:r>
              <a:rPr lang="it-IT" sz="2000" b="0" i="0" u="none" strike="noStrike" cap="none" dirty="0">
                <a:solidFill>
                  <a:srgbClr val="000000"/>
                </a:solidFill>
                <a:latin typeface="Times New Roman"/>
                <a:ea typeface="Times New Roman"/>
                <a:cs typeface="Times New Roman"/>
                <a:sym typeface="Times New Roman"/>
              </a:rPr>
              <a:t>, </a:t>
            </a:r>
            <a:r>
              <a:rPr lang="it-IT" sz="2000" b="0" i="0" u="none" strike="noStrike" cap="none" dirty="0" err="1">
                <a:solidFill>
                  <a:srgbClr val="000000"/>
                </a:solidFill>
                <a:latin typeface="Times New Roman"/>
                <a:ea typeface="Times New Roman"/>
                <a:cs typeface="Times New Roman"/>
                <a:sym typeface="Times New Roman"/>
              </a:rPr>
              <a:t>extending</a:t>
            </a:r>
            <a:r>
              <a:rPr lang="it-IT" sz="2000" b="0" i="0" u="none" strike="noStrike" cap="none" dirty="0">
                <a:solidFill>
                  <a:srgbClr val="000000"/>
                </a:solidFill>
                <a:latin typeface="Times New Roman"/>
                <a:ea typeface="Times New Roman"/>
                <a:cs typeface="Times New Roman"/>
                <a:sym typeface="Times New Roman"/>
              </a:rPr>
              <a:t> from Terni to the </a:t>
            </a:r>
            <a:r>
              <a:rPr lang="it-IT" sz="2000" b="0" i="0" u="none" strike="noStrike" cap="none" dirty="0" err="1">
                <a:solidFill>
                  <a:srgbClr val="000000"/>
                </a:solidFill>
                <a:latin typeface="Times New Roman"/>
                <a:ea typeface="Times New Roman"/>
                <a:cs typeface="Times New Roman"/>
                <a:sym typeface="Times New Roman"/>
              </a:rPr>
              <a:t>east</a:t>
            </a:r>
            <a:r>
              <a:rPr lang="it-IT" sz="2000" b="0" i="0" u="none" strike="noStrike" cap="none" dirty="0">
                <a:solidFill>
                  <a:srgbClr val="000000"/>
                </a:solidFill>
                <a:latin typeface="Times New Roman"/>
                <a:ea typeface="Times New Roman"/>
                <a:cs typeface="Times New Roman"/>
                <a:sym typeface="Times New Roman"/>
              </a:rPr>
              <a:t> and to the </a:t>
            </a:r>
            <a:r>
              <a:rPr lang="it-IT" sz="2000" b="0" i="0" u="none" strike="noStrike" cap="none" dirty="0" err="1">
                <a:solidFill>
                  <a:srgbClr val="000000"/>
                </a:solidFill>
                <a:latin typeface="Times New Roman"/>
                <a:ea typeface="Times New Roman"/>
                <a:cs typeface="Times New Roman"/>
                <a:sym typeface="Times New Roman"/>
              </a:rPr>
              <a:t>south</a:t>
            </a:r>
            <a:r>
              <a:rPr lang="it-IT" sz="2000" b="0" i="0" u="none" strike="noStrike" cap="none" dirty="0">
                <a:solidFill>
                  <a:srgbClr val="000000"/>
                </a:solidFill>
                <a:latin typeface="Times New Roman"/>
                <a:ea typeface="Times New Roman"/>
                <a:cs typeface="Times New Roman"/>
                <a:sym typeface="Times New Roman"/>
              </a:rPr>
              <a:t>, from the </a:t>
            </a:r>
            <a:r>
              <a:rPr lang="it-IT" sz="2000" b="0" i="0" u="none" strike="noStrike" cap="none" dirty="0" err="1">
                <a:solidFill>
                  <a:srgbClr val="000000"/>
                </a:solidFill>
                <a:latin typeface="Times New Roman"/>
                <a:ea typeface="Times New Roman"/>
                <a:cs typeface="Times New Roman"/>
                <a:sym typeface="Times New Roman"/>
              </a:rPr>
              <a:t>Forello</a:t>
            </a:r>
            <a:r>
              <a:rPr lang="it-IT" sz="2000" b="0" i="0" u="none" strike="noStrike" cap="none" dirty="0">
                <a:solidFill>
                  <a:srgbClr val="000000"/>
                </a:solidFill>
                <a:latin typeface="Times New Roman"/>
                <a:ea typeface="Times New Roman"/>
                <a:cs typeface="Times New Roman"/>
                <a:sym typeface="Times New Roman"/>
              </a:rPr>
              <a:t> </a:t>
            </a:r>
            <a:r>
              <a:rPr lang="it-IT" sz="2000" b="0" i="0" u="none" strike="noStrike" cap="none" dirty="0" err="1">
                <a:solidFill>
                  <a:srgbClr val="000000"/>
                </a:solidFill>
                <a:latin typeface="Times New Roman"/>
                <a:ea typeface="Times New Roman"/>
                <a:cs typeface="Times New Roman"/>
                <a:sym typeface="Times New Roman"/>
              </a:rPr>
              <a:t>gorges</a:t>
            </a:r>
            <a:r>
              <a:rPr lang="it-IT" sz="2000" b="0" i="0" u="none" strike="noStrike" cap="none" dirty="0">
                <a:solidFill>
                  <a:srgbClr val="000000"/>
                </a:solidFill>
                <a:latin typeface="Times New Roman"/>
                <a:ea typeface="Times New Roman"/>
                <a:cs typeface="Times New Roman"/>
                <a:sym typeface="Times New Roman"/>
              </a:rPr>
              <a:t> (</a:t>
            </a:r>
            <a:r>
              <a:rPr lang="it-IT" sz="2000" b="0" i="0" u="none" strike="noStrike" cap="none" dirty="0" err="1">
                <a:solidFill>
                  <a:srgbClr val="000000"/>
                </a:solidFill>
                <a:latin typeface="Times New Roman"/>
                <a:ea typeface="Times New Roman"/>
                <a:cs typeface="Times New Roman"/>
                <a:sym typeface="Times New Roman"/>
              </a:rPr>
              <a:t>not</a:t>
            </a:r>
            <a:r>
              <a:rPr lang="it-IT" sz="2000" b="0" i="0" u="none" strike="noStrike" cap="none" dirty="0">
                <a:solidFill>
                  <a:srgbClr val="000000"/>
                </a:solidFill>
                <a:latin typeface="Times New Roman"/>
                <a:ea typeface="Times New Roman"/>
                <a:cs typeface="Times New Roman"/>
                <a:sym typeface="Times New Roman"/>
              </a:rPr>
              <a:t> far from Orvieto) to the west </a:t>
            </a:r>
            <a:r>
              <a:rPr lang="it-IT" sz="2000" dirty="0" err="1">
                <a:latin typeface="Times New Roman"/>
                <a:ea typeface="Times New Roman"/>
                <a:cs typeface="Times New Roman"/>
                <a:sym typeface="Times New Roman"/>
              </a:rPr>
              <a:t>reaching</a:t>
            </a:r>
            <a:r>
              <a:rPr lang="it-IT" sz="2000" b="0" i="0" u="none" strike="noStrike" cap="none" dirty="0">
                <a:solidFill>
                  <a:srgbClr val="000000"/>
                </a:solidFill>
                <a:latin typeface="Times New Roman"/>
                <a:ea typeface="Times New Roman"/>
                <a:cs typeface="Times New Roman"/>
                <a:sym typeface="Times New Roman"/>
              </a:rPr>
              <a:t> Deruta to the </a:t>
            </a:r>
            <a:r>
              <a:rPr lang="it-IT" sz="2000" b="0" i="0" u="none" strike="noStrike" cap="none" dirty="0" err="1">
                <a:solidFill>
                  <a:srgbClr val="000000"/>
                </a:solidFill>
                <a:latin typeface="Times New Roman"/>
                <a:ea typeface="Times New Roman"/>
                <a:cs typeface="Times New Roman"/>
                <a:sym typeface="Times New Roman"/>
              </a:rPr>
              <a:t>north</a:t>
            </a:r>
            <a:r>
              <a:rPr lang="it-IT" sz="2000" b="0" i="0" u="none" strike="noStrike" cap="none" dirty="0">
                <a:solidFill>
                  <a:srgbClr val="000000"/>
                </a:solidFill>
                <a:latin typeface="Times New Roman"/>
                <a:ea typeface="Times New Roman"/>
                <a:cs typeface="Times New Roman"/>
                <a:sym typeface="Times New Roman"/>
              </a:rPr>
              <a:t>.</a:t>
            </a:r>
            <a:endParaRPr sz="2000" b="0" i="0" u="none" strike="noStrike" cap="none" dirty="0">
              <a:latin typeface="Arial"/>
              <a:ea typeface="Arial"/>
              <a:cs typeface="Arial"/>
              <a:sym typeface="Arial"/>
            </a:endParaRPr>
          </a:p>
          <a:p>
            <a:pPr marL="685800" marR="0" lvl="1" indent="-228600" algn="just" rtl="0">
              <a:lnSpc>
                <a:spcPct val="90000"/>
              </a:lnSpc>
              <a:spcBef>
                <a:spcPts val="499"/>
              </a:spcBef>
              <a:spcAft>
                <a:spcPts val="0"/>
              </a:spcAft>
              <a:buClr>
                <a:srgbClr val="000000"/>
              </a:buClr>
              <a:buSzPts val="900"/>
              <a:buFont typeface="Noto Sans Symbols"/>
              <a:buChar char="●"/>
            </a:pPr>
            <a:r>
              <a:rPr lang="it-IT" sz="2000" b="0" i="0" u="none" strike="noStrike" cap="none" dirty="0">
                <a:solidFill>
                  <a:srgbClr val="000000"/>
                </a:solidFill>
                <a:latin typeface="Times New Roman"/>
                <a:ea typeface="Times New Roman"/>
                <a:cs typeface="Times New Roman"/>
                <a:sym typeface="Times New Roman"/>
              </a:rPr>
              <a:t>In 1244, </a:t>
            </a:r>
            <a:r>
              <a:rPr lang="it-IT" sz="2000" b="0" i="0" u="none" strike="noStrike" cap="none" dirty="0" err="1">
                <a:solidFill>
                  <a:srgbClr val="000000"/>
                </a:solidFill>
                <a:latin typeface="Times New Roman"/>
                <a:ea typeface="Times New Roman"/>
                <a:cs typeface="Times New Roman"/>
                <a:sym typeface="Times New Roman"/>
              </a:rPr>
              <a:t>given</a:t>
            </a:r>
            <a:r>
              <a:rPr lang="it-IT" sz="2000" b="0" i="0" u="none" strike="noStrike" cap="none" dirty="0">
                <a:solidFill>
                  <a:srgbClr val="000000"/>
                </a:solidFill>
                <a:latin typeface="Times New Roman"/>
                <a:ea typeface="Times New Roman"/>
                <a:cs typeface="Times New Roman"/>
                <a:sym typeface="Times New Roman"/>
              </a:rPr>
              <a:t> the </a:t>
            </a:r>
            <a:r>
              <a:rPr lang="it-IT" sz="2000" b="0" i="0" u="none" strike="noStrike" cap="none" dirty="0" err="1">
                <a:solidFill>
                  <a:srgbClr val="000000"/>
                </a:solidFill>
                <a:latin typeface="Times New Roman"/>
                <a:ea typeface="Times New Roman"/>
                <a:cs typeface="Times New Roman"/>
                <a:sym typeface="Times New Roman"/>
              </a:rPr>
              <a:t>increase</a:t>
            </a:r>
            <a:r>
              <a:rPr lang="it-IT" sz="2000" b="0" i="0" u="none" strike="noStrike" cap="none" dirty="0">
                <a:solidFill>
                  <a:srgbClr val="000000"/>
                </a:solidFill>
                <a:latin typeface="Times New Roman"/>
                <a:ea typeface="Times New Roman"/>
                <a:cs typeface="Times New Roman"/>
                <a:sym typeface="Times New Roman"/>
              </a:rPr>
              <a:t> in </a:t>
            </a:r>
            <a:r>
              <a:rPr lang="it-IT" sz="2000" b="0" i="0" u="none" strike="noStrike" cap="none" dirty="0" err="1">
                <a:solidFill>
                  <a:srgbClr val="000000"/>
                </a:solidFill>
                <a:latin typeface="Times New Roman"/>
                <a:ea typeface="Times New Roman"/>
                <a:cs typeface="Times New Roman"/>
                <a:sym typeface="Times New Roman"/>
              </a:rPr>
              <a:t>population</a:t>
            </a:r>
            <a:r>
              <a:rPr lang="it-IT" sz="2000" b="0" i="0" u="none" strike="noStrike" cap="none" dirty="0">
                <a:solidFill>
                  <a:srgbClr val="000000"/>
                </a:solidFill>
                <a:latin typeface="Times New Roman"/>
                <a:ea typeface="Times New Roman"/>
                <a:cs typeface="Times New Roman"/>
                <a:sym typeface="Times New Roman"/>
              </a:rPr>
              <a:t> over </a:t>
            </a:r>
            <a:r>
              <a:rPr lang="it-IT" sz="2000" b="0" i="0" u="none" strike="noStrike" cap="none" dirty="0" err="1">
                <a:solidFill>
                  <a:srgbClr val="000000"/>
                </a:solidFill>
                <a:latin typeface="Times New Roman"/>
                <a:ea typeface="Times New Roman"/>
                <a:cs typeface="Times New Roman"/>
                <a:sym typeface="Times New Roman"/>
              </a:rPr>
              <a:t>thirty</a:t>
            </a:r>
            <a:r>
              <a:rPr lang="it-IT" sz="2000" b="0" i="0" u="none" strike="noStrike" cap="none" dirty="0">
                <a:solidFill>
                  <a:srgbClr val="000000"/>
                </a:solidFill>
                <a:latin typeface="Times New Roman"/>
                <a:ea typeface="Times New Roman"/>
                <a:cs typeface="Times New Roman"/>
                <a:sym typeface="Times New Roman"/>
              </a:rPr>
              <a:t> </a:t>
            </a:r>
            <a:r>
              <a:rPr lang="it-IT" sz="2000" b="0" i="0" u="none" strike="noStrike" cap="none" dirty="0" err="1">
                <a:solidFill>
                  <a:srgbClr val="000000"/>
                </a:solidFill>
                <a:latin typeface="Times New Roman"/>
                <a:ea typeface="Times New Roman"/>
                <a:cs typeface="Times New Roman"/>
                <a:sym typeface="Times New Roman"/>
              </a:rPr>
              <a:t>thousand</a:t>
            </a:r>
            <a:r>
              <a:rPr lang="it-IT" sz="2000" b="0" i="0" u="none" strike="noStrike" cap="none" dirty="0">
                <a:solidFill>
                  <a:srgbClr val="000000"/>
                </a:solidFill>
                <a:latin typeface="Times New Roman"/>
                <a:ea typeface="Times New Roman"/>
                <a:cs typeface="Times New Roman"/>
                <a:sym typeface="Times New Roman"/>
              </a:rPr>
              <a:t> </a:t>
            </a:r>
            <a:r>
              <a:rPr lang="it-IT" sz="2000" b="0" i="0" u="none" strike="noStrike" cap="none" dirty="0" err="1">
                <a:solidFill>
                  <a:srgbClr val="000000"/>
                </a:solidFill>
                <a:latin typeface="Times New Roman"/>
                <a:ea typeface="Times New Roman"/>
                <a:cs typeface="Times New Roman"/>
                <a:sym typeface="Times New Roman"/>
              </a:rPr>
              <a:t>inhabitants</a:t>
            </a:r>
            <a:r>
              <a:rPr lang="it-IT" sz="2000" b="0" i="0" u="none" strike="noStrike" cap="none" dirty="0">
                <a:solidFill>
                  <a:srgbClr val="000000"/>
                </a:solidFill>
                <a:latin typeface="Times New Roman"/>
                <a:ea typeface="Times New Roman"/>
                <a:cs typeface="Times New Roman"/>
                <a:sym typeface="Times New Roman"/>
              </a:rPr>
              <a:t> (</a:t>
            </a:r>
            <a:r>
              <a:rPr lang="it-IT" sz="2000" b="0" i="0" u="none" strike="noStrike" cap="none" dirty="0" err="1">
                <a:solidFill>
                  <a:srgbClr val="000000"/>
                </a:solidFill>
                <a:latin typeface="Times New Roman"/>
                <a:ea typeface="Times New Roman"/>
                <a:cs typeface="Times New Roman"/>
                <a:sym typeface="Times New Roman"/>
              </a:rPr>
              <a:t>greater</a:t>
            </a:r>
            <a:r>
              <a:rPr lang="it-IT" sz="2000" b="0" i="0" u="none" strike="noStrike" cap="none" dirty="0">
                <a:solidFill>
                  <a:srgbClr val="000000"/>
                </a:solidFill>
                <a:latin typeface="Times New Roman"/>
                <a:ea typeface="Times New Roman"/>
                <a:cs typeface="Times New Roman"/>
                <a:sym typeface="Times New Roman"/>
              </a:rPr>
              <a:t> </a:t>
            </a:r>
            <a:r>
              <a:rPr lang="it-IT" sz="2000" b="0" i="0" u="none" strike="noStrike" cap="none" dirty="0" err="1">
                <a:solidFill>
                  <a:srgbClr val="000000"/>
                </a:solidFill>
                <a:latin typeface="Times New Roman"/>
                <a:ea typeface="Times New Roman"/>
                <a:cs typeface="Times New Roman"/>
                <a:sym typeface="Times New Roman"/>
              </a:rPr>
              <a:t>than</a:t>
            </a:r>
            <a:r>
              <a:rPr lang="it-IT" sz="2000" b="0" i="0" u="none" strike="noStrike" cap="none" dirty="0">
                <a:solidFill>
                  <a:srgbClr val="000000"/>
                </a:solidFill>
                <a:latin typeface="Times New Roman"/>
                <a:ea typeface="Times New Roman"/>
                <a:cs typeface="Times New Roman"/>
                <a:sym typeface="Times New Roman"/>
              </a:rPr>
              <a:t> the </a:t>
            </a:r>
            <a:r>
              <a:rPr lang="it-IT" sz="2000" b="0" i="0" u="none" strike="noStrike" cap="none" dirty="0" err="1">
                <a:solidFill>
                  <a:srgbClr val="000000"/>
                </a:solidFill>
                <a:latin typeface="Times New Roman"/>
                <a:ea typeface="Times New Roman"/>
                <a:cs typeface="Times New Roman"/>
                <a:sym typeface="Times New Roman"/>
              </a:rPr>
              <a:t>population</a:t>
            </a:r>
            <a:r>
              <a:rPr lang="it-IT" sz="2000" b="0" i="0" u="none" strike="noStrike" cap="none" dirty="0">
                <a:solidFill>
                  <a:srgbClr val="000000"/>
                </a:solidFill>
                <a:latin typeface="Times New Roman"/>
                <a:ea typeface="Times New Roman"/>
                <a:cs typeface="Times New Roman"/>
                <a:sym typeface="Times New Roman"/>
              </a:rPr>
              <a:t> of Rome </a:t>
            </a:r>
            <a:r>
              <a:rPr lang="it-IT" sz="2000" b="0" i="0" u="none" strike="noStrike" cap="none" dirty="0" err="1">
                <a:solidFill>
                  <a:srgbClr val="000000"/>
                </a:solidFill>
                <a:latin typeface="Times New Roman"/>
                <a:ea typeface="Times New Roman"/>
                <a:cs typeface="Times New Roman"/>
                <a:sym typeface="Times New Roman"/>
              </a:rPr>
              <a:t>at</a:t>
            </a:r>
            <a:r>
              <a:rPr lang="it-IT" sz="2000" b="0" i="0" u="none" strike="noStrike" cap="none" dirty="0">
                <a:solidFill>
                  <a:srgbClr val="000000"/>
                </a:solidFill>
                <a:latin typeface="Times New Roman"/>
                <a:ea typeface="Times New Roman"/>
                <a:cs typeface="Times New Roman"/>
                <a:sym typeface="Times New Roman"/>
              </a:rPr>
              <a:t> the time), the </a:t>
            </a:r>
            <a:r>
              <a:rPr lang="it-IT" sz="2000" b="0" i="0" u="none" strike="noStrike" cap="none" dirty="0" err="1">
                <a:solidFill>
                  <a:srgbClr val="000000"/>
                </a:solidFill>
                <a:latin typeface="Times New Roman"/>
                <a:ea typeface="Times New Roman"/>
                <a:cs typeface="Times New Roman"/>
                <a:sym typeface="Times New Roman"/>
              </a:rPr>
              <a:t>three</a:t>
            </a:r>
            <a:r>
              <a:rPr lang="it-IT" sz="2000" b="0" i="0" u="none" strike="noStrike" cap="none" dirty="0">
                <a:solidFill>
                  <a:srgbClr val="000000"/>
                </a:solidFill>
                <a:latin typeface="Times New Roman"/>
                <a:ea typeface="Times New Roman"/>
                <a:cs typeface="Times New Roman"/>
                <a:sym typeface="Times New Roman"/>
              </a:rPr>
              <a:t> </a:t>
            </a:r>
            <a:r>
              <a:rPr lang="it-IT" sz="2000" b="0" i="0" u="none" strike="noStrike" cap="none" dirty="0" err="1">
                <a:solidFill>
                  <a:srgbClr val="000000"/>
                </a:solidFill>
                <a:latin typeface="Times New Roman"/>
                <a:ea typeface="Times New Roman"/>
                <a:cs typeface="Times New Roman"/>
                <a:sym typeface="Times New Roman"/>
              </a:rPr>
              <a:t>villages</a:t>
            </a:r>
            <a:r>
              <a:rPr lang="it-IT" sz="2000" b="0" i="0" u="none" strike="noStrike" cap="none" dirty="0">
                <a:solidFill>
                  <a:srgbClr val="000000"/>
                </a:solidFill>
                <a:latin typeface="Times New Roman"/>
                <a:ea typeface="Times New Roman"/>
                <a:cs typeface="Times New Roman"/>
                <a:sym typeface="Times New Roman"/>
              </a:rPr>
              <a:t> </a:t>
            </a:r>
            <a:r>
              <a:rPr lang="it-IT" sz="2000" b="0" i="0" u="none" strike="noStrike" cap="none" dirty="0" err="1">
                <a:solidFill>
                  <a:srgbClr val="000000"/>
                </a:solidFill>
                <a:latin typeface="Times New Roman"/>
                <a:ea typeface="Times New Roman"/>
                <a:cs typeface="Times New Roman"/>
                <a:sym typeface="Times New Roman"/>
              </a:rPr>
              <a:t>created</a:t>
            </a:r>
            <a:r>
              <a:rPr lang="it-IT" sz="2000" b="0" i="0" u="none" strike="noStrike" cap="none" dirty="0">
                <a:solidFill>
                  <a:srgbClr val="000000"/>
                </a:solidFill>
                <a:latin typeface="Times New Roman"/>
                <a:ea typeface="Times New Roman"/>
                <a:cs typeface="Times New Roman"/>
                <a:sym typeface="Times New Roman"/>
              </a:rPr>
              <a:t> by the </a:t>
            </a:r>
            <a:r>
              <a:rPr lang="it-IT" sz="2000" b="0" i="0" u="none" strike="noStrike" cap="none" dirty="0" err="1">
                <a:solidFill>
                  <a:srgbClr val="000000"/>
                </a:solidFill>
                <a:latin typeface="Times New Roman"/>
                <a:ea typeface="Times New Roman"/>
                <a:cs typeface="Times New Roman"/>
                <a:sym typeface="Times New Roman"/>
              </a:rPr>
              <a:t>artisanal</a:t>
            </a:r>
            <a:r>
              <a:rPr lang="it-IT" sz="2000" b="0" i="0" u="none" strike="noStrike" cap="none" dirty="0">
                <a:solidFill>
                  <a:srgbClr val="000000"/>
                </a:solidFill>
                <a:latin typeface="Times New Roman"/>
                <a:ea typeface="Times New Roman"/>
                <a:cs typeface="Times New Roman"/>
                <a:sym typeface="Times New Roman"/>
              </a:rPr>
              <a:t> classes </a:t>
            </a:r>
            <a:r>
              <a:rPr lang="it-IT" sz="2000" b="0" i="0" u="none" strike="noStrike" cap="none" dirty="0" err="1">
                <a:solidFill>
                  <a:srgbClr val="000000"/>
                </a:solidFill>
                <a:latin typeface="Times New Roman"/>
                <a:ea typeface="Times New Roman"/>
                <a:cs typeface="Times New Roman"/>
                <a:sym typeface="Times New Roman"/>
              </a:rPr>
              <a:t>were</a:t>
            </a:r>
            <a:r>
              <a:rPr lang="it-IT" sz="2000" b="0" i="0" u="none" strike="noStrike" cap="none" dirty="0">
                <a:solidFill>
                  <a:srgbClr val="000000"/>
                </a:solidFill>
                <a:latin typeface="Times New Roman"/>
                <a:ea typeface="Times New Roman"/>
                <a:cs typeface="Times New Roman"/>
                <a:sym typeface="Times New Roman"/>
              </a:rPr>
              <a:t> </a:t>
            </a:r>
            <a:r>
              <a:rPr lang="it-IT" sz="2000" b="0" i="0" u="none" strike="noStrike" cap="none" dirty="0" err="1">
                <a:solidFill>
                  <a:srgbClr val="000000"/>
                </a:solidFill>
                <a:latin typeface="Times New Roman"/>
                <a:ea typeface="Times New Roman"/>
                <a:cs typeface="Times New Roman"/>
                <a:sym typeface="Times New Roman"/>
              </a:rPr>
              <a:t>surrounded</a:t>
            </a:r>
            <a:r>
              <a:rPr lang="it-IT" sz="2000" b="0" i="0" u="none" strike="noStrike" cap="none" dirty="0">
                <a:solidFill>
                  <a:srgbClr val="000000"/>
                </a:solidFill>
                <a:latin typeface="Times New Roman"/>
                <a:ea typeface="Times New Roman"/>
                <a:cs typeface="Times New Roman"/>
                <a:sym typeface="Times New Roman"/>
              </a:rPr>
              <a:t> by </a:t>
            </a:r>
            <a:r>
              <a:rPr lang="it-IT" sz="2000" b="0" i="0" u="none" strike="noStrike" cap="none" dirty="0" err="1">
                <a:solidFill>
                  <a:srgbClr val="000000"/>
                </a:solidFill>
                <a:latin typeface="Times New Roman"/>
                <a:ea typeface="Times New Roman"/>
                <a:cs typeface="Times New Roman"/>
                <a:sym typeface="Times New Roman"/>
              </a:rPr>
              <a:t>walls</a:t>
            </a:r>
            <a:r>
              <a:rPr lang="it-IT" sz="2000" b="0" i="0" u="none" strike="noStrike" cap="none" dirty="0">
                <a:solidFill>
                  <a:srgbClr val="000000"/>
                </a:solidFill>
                <a:latin typeface="Times New Roman"/>
                <a:ea typeface="Times New Roman"/>
                <a:cs typeface="Times New Roman"/>
                <a:sym typeface="Times New Roman"/>
              </a:rPr>
              <a:t> </a:t>
            </a:r>
            <a:r>
              <a:rPr lang="it-IT" sz="2000" b="0" i="0" u="none" strike="noStrike" cap="none" dirty="0" err="1">
                <a:solidFill>
                  <a:srgbClr val="000000"/>
                </a:solidFill>
                <a:latin typeface="Times New Roman"/>
                <a:ea typeface="Times New Roman"/>
                <a:cs typeface="Times New Roman"/>
                <a:sym typeface="Times New Roman"/>
              </a:rPr>
              <a:t>about</a:t>
            </a:r>
            <a:r>
              <a:rPr lang="it-IT" sz="2000" b="0" i="0" u="none" strike="noStrike" cap="none" dirty="0">
                <a:solidFill>
                  <a:srgbClr val="000000"/>
                </a:solidFill>
                <a:latin typeface="Times New Roman"/>
                <a:ea typeface="Times New Roman"/>
                <a:cs typeface="Times New Roman"/>
                <a:sym typeface="Times New Roman"/>
              </a:rPr>
              <a:t> 4 km long, </a:t>
            </a:r>
            <a:r>
              <a:rPr lang="it-IT" sz="2000" b="0" i="0" u="none" strike="noStrike" cap="none" dirty="0" err="1">
                <a:solidFill>
                  <a:srgbClr val="000000"/>
                </a:solidFill>
                <a:latin typeface="Times New Roman"/>
                <a:ea typeface="Times New Roman"/>
                <a:cs typeface="Times New Roman"/>
                <a:sym typeface="Times New Roman"/>
              </a:rPr>
              <a:t>completed</a:t>
            </a:r>
            <a:r>
              <a:rPr lang="it-IT" sz="2000" b="0" i="0" u="none" strike="noStrike" cap="none" dirty="0">
                <a:solidFill>
                  <a:srgbClr val="000000"/>
                </a:solidFill>
                <a:latin typeface="Times New Roman"/>
                <a:ea typeface="Times New Roman"/>
                <a:cs typeface="Times New Roman"/>
                <a:sym typeface="Times New Roman"/>
              </a:rPr>
              <a:t> with gates and </a:t>
            </a:r>
            <a:r>
              <a:rPr lang="it-IT" sz="2000" b="0" i="0" u="none" strike="noStrike" cap="none" dirty="0" err="1">
                <a:solidFill>
                  <a:srgbClr val="000000"/>
                </a:solidFill>
                <a:latin typeface="Times New Roman"/>
                <a:ea typeface="Times New Roman"/>
                <a:cs typeface="Times New Roman"/>
                <a:sym typeface="Times New Roman"/>
              </a:rPr>
              <a:t>bastions</a:t>
            </a:r>
            <a:r>
              <a:rPr lang="it-IT" sz="2000" b="0" i="0" u="none" strike="noStrike" cap="none" dirty="0">
                <a:solidFill>
                  <a:srgbClr val="000000"/>
                </a:solidFill>
                <a:latin typeface="Times New Roman"/>
                <a:ea typeface="Times New Roman"/>
                <a:cs typeface="Times New Roman"/>
                <a:sym typeface="Times New Roman"/>
              </a:rPr>
              <a:t> </a:t>
            </a:r>
            <a:r>
              <a:rPr lang="it-IT" sz="2000" b="0" i="0" u="none" strike="noStrike" cap="none" dirty="0" err="1">
                <a:solidFill>
                  <a:srgbClr val="000000"/>
                </a:solidFill>
                <a:latin typeface="Times New Roman"/>
                <a:ea typeface="Times New Roman"/>
                <a:cs typeface="Times New Roman"/>
                <a:sym typeface="Times New Roman"/>
              </a:rPr>
              <a:t>at</a:t>
            </a:r>
            <a:r>
              <a:rPr lang="it-IT" sz="2000" b="0" i="0" u="none" strike="noStrike" cap="none" dirty="0">
                <a:solidFill>
                  <a:srgbClr val="000000"/>
                </a:solidFill>
                <a:latin typeface="Times New Roman"/>
                <a:ea typeface="Times New Roman"/>
                <a:cs typeface="Times New Roman"/>
                <a:sym typeface="Times New Roman"/>
              </a:rPr>
              <a:t> </a:t>
            </a:r>
            <a:r>
              <a:rPr lang="it-IT" sz="2000" b="0" i="0" u="none" strike="noStrike" cap="none" dirty="0" err="1">
                <a:solidFill>
                  <a:srgbClr val="000000"/>
                </a:solidFill>
                <a:latin typeface="Times New Roman"/>
                <a:ea typeface="Times New Roman"/>
                <a:cs typeface="Times New Roman"/>
                <a:sym typeface="Times New Roman"/>
              </a:rPr>
              <a:t>all</a:t>
            </a:r>
            <a:r>
              <a:rPr lang="it-IT" sz="2000" b="0" i="0" u="none" strike="noStrike" cap="none" dirty="0">
                <a:solidFill>
                  <a:srgbClr val="000000"/>
                </a:solidFill>
                <a:latin typeface="Times New Roman"/>
                <a:ea typeface="Times New Roman"/>
                <a:cs typeface="Times New Roman"/>
                <a:sym typeface="Times New Roman"/>
              </a:rPr>
              <a:t> sides. Today Todi </a:t>
            </a:r>
            <a:r>
              <a:rPr lang="it-IT" sz="2000" b="0" i="0" u="none" strike="noStrike" cap="none" dirty="0" err="1">
                <a:solidFill>
                  <a:srgbClr val="000000"/>
                </a:solidFill>
                <a:latin typeface="Times New Roman"/>
                <a:ea typeface="Times New Roman"/>
                <a:cs typeface="Times New Roman"/>
                <a:sym typeface="Times New Roman"/>
              </a:rPr>
              <a:t>is</a:t>
            </a:r>
            <a:r>
              <a:rPr lang="it-IT" sz="2000" b="0" i="0" u="none" strike="noStrike" cap="none" dirty="0">
                <a:solidFill>
                  <a:srgbClr val="000000"/>
                </a:solidFill>
                <a:latin typeface="Times New Roman"/>
                <a:ea typeface="Times New Roman"/>
                <a:cs typeface="Times New Roman"/>
                <a:sym typeface="Times New Roman"/>
              </a:rPr>
              <a:t> </a:t>
            </a:r>
            <a:r>
              <a:rPr lang="it-IT" sz="2000" b="0" i="0" u="none" strike="noStrike" cap="none" dirty="0" err="1">
                <a:solidFill>
                  <a:srgbClr val="000000"/>
                </a:solidFill>
                <a:latin typeface="Times New Roman"/>
                <a:ea typeface="Times New Roman"/>
                <a:cs typeface="Times New Roman"/>
                <a:sym typeface="Times New Roman"/>
              </a:rPr>
              <a:t>almost</a:t>
            </a:r>
            <a:r>
              <a:rPr lang="it-IT" sz="2000" b="0" i="0" u="none" strike="noStrike" cap="none" dirty="0">
                <a:solidFill>
                  <a:srgbClr val="000000"/>
                </a:solidFill>
                <a:latin typeface="Times New Roman"/>
                <a:ea typeface="Times New Roman"/>
                <a:cs typeface="Times New Roman"/>
                <a:sym typeface="Times New Roman"/>
              </a:rPr>
              <a:t> </a:t>
            </a:r>
            <a:r>
              <a:rPr lang="it-IT" sz="2000" b="0" i="0" u="none" strike="noStrike" cap="none" dirty="0" err="1">
                <a:solidFill>
                  <a:srgbClr val="000000"/>
                </a:solidFill>
                <a:latin typeface="Times New Roman"/>
                <a:ea typeface="Times New Roman"/>
                <a:cs typeface="Times New Roman"/>
                <a:sym typeface="Times New Roman"/>
              </a:rPr>
              <a:t>identical</a:t>
            </a:r>
            <a:r>
              <a:rPr lang="it-IT" sz="2000" b="0" i="0" u="none" strike="noStrike" cap="none" dirty="0">
                <a:solidFill>
                  <a:srgbClr val="000000"/>
                </a:solidFill>
                <a:latin typeface="Times New Roman"/>
                <a:ea typeface="Times New Roman"/>
                <a:cs typeface="Times New Roman"/>
                <a:sym typeface="Times New Roman"/>
              </a:rPr>
              <a:t> to </a:t>
            </a:r>
            <a:r>
              <a:rPr lang="it-IT" sz="2000" b="0" i="0" u="none" strike="noStrike" cap="none" dirty="0" err="1">
                <a:solidFill>
                  <a:srgbClr val="000000"/>
                </a:solidFill>
                <a:latin typeface="Times New Roman"/>
                <a:ea typeface="Times New Roman"/>
                <a:cs typeface="Times New Roman"/>
                <a:sym typeface="Times New Roman"/>
              </a:rPr>
              <a:t>medieval</a:t>
            </a:r>
            <a:r>
              <a:rPr lang="it-IT" sz="2000" b="0" i="0" u="none" strike="noStrike" cap="none" dirty="0">
                <a:solidFill>
                  <a:srgbClr val="000000"/>
                </a:solidFill>
                <a:latin typeface="Times New Roman"/>
                <a:ea typeface="Times New Roman"/>
                <a:cs typeface="Times New Roman"/>
                <a:sym typeface="Times New Roman"/>
              </a:rPr>
              <a:t> Todi.</a:t>
            </a:r>
            <a:endParaRPr sz="2000" b="0" i="0" u="none" strike="noStrike" cap="none" dirty="0">
              <a:latin typeface="Arial"/>
              <a:ea typeface="Arial"/>
              <a:cs typeface="Arial"/>
              <a:sym typeface="Arial"/>
            </a:endParaRPr>
          </a:p>
        </p:txBody>
      </p:sp>
      <p:pic>
        <p:nvPicPr>
          <p:cNvPr id="264" name="Google Shape;264;p57"/>
          <p:cNvPicPr preferRelativeResize="0"/>
          <p:nvPr/>
        </p:nvPicPr>
        <p:blipFill rotWithShape="1">
          <a:blip r:embed="rId3">
            <a:alphaModFix/>
          </a:blip>
          <a:srcRect/>
          <a:stretch/>
        </p:blipFill>
        <p:spPr>
          <a:xfrm>
            <a:off x="6883200" y="1811880"/>
            <a:ext cx="3089520" cy="39362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8"/>
          <p:cNvSpPr txBox="1"/>
          <p:nvPr/>
        </p:nvSpPr>
        <p:spPr>
          <a:xfrm>
            <a:off x="180000" y="0"/>
            <a:ext cx="7020000" cy="124812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br>
              <a:rPr lang="it-IT" sz="1800" b="0" i="0" u="none" strike="noStrike" cap="none"/>
            </a:br>
            <a:r>
              <a:rPr lang="it-IT" sz="4000" b="0" i="0" u="none" strike="noStrike" cap="none">
                <a:solidFill>
                  <a:srgbClr val="000000"/>
                </a:solidFill>
                <a:latin typeface="Times New Roman"/>
                <a:ea typeface="Times New Roman"/>
                <a:cs typeface="Times New Roman"/>
                <a:sym typeface="Times New Roman"/>
              </a:rPr>
              <a:t>VARIOUS EVENTS</a:t>
            </a:r>
            <a:endParaRPr sz="4000" b="0" i="0" u="none" strike="noStrike" cap="none">
              <a:latin typeface="Arial"/>
              <a:ea typeface="Arial"/>
              <a:cs typeface="Arial"/>
              <a:sym typeface="Arial"/>
            </a:endParaRPr>
          </a:p>
        </p:txBody>
      </p:sp>
      <p:sp>
        <p:nvSpPr>
          <p:cNvPr id="271" name="Google Shape;271;p58"/>
          <p:cNvSpPr txBox="1"/>
          <p:nvPr/>
        </p:nvSpPr>
        <p:spPr>
          <a:xfrm>
            <a:off x="-272520" y="1896120"/>
            <a:ext cx="6300000" cy="582444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it-IT" sz="2000" b="0" i="0" u="none" strike="noStrike" cap="none">
                <a:solidFill>
                  <a:srgbClr val="000000"/>
                </a:solidFill>
                <a:latin typeface="Times New Roman"/>
                <a:ea typeface="Times New Roman"/>
                <a:cs typeface="Times New Roman"/>
                <a:sym typeface="Times New Roman"/>
              </a:rPr>
              <a:t> </a:t>
            </a:r>
            <a:endParaRPr sz="2000" b="0" i="0" u="none" strike="noStrike" cap="none">
              <a:latin typeface="Arial"/>
              <a:ea typeface="Arial"/>
              <a:cs typeface="Arial"/>
              <a:sym typeface="Arial"/>
            </a:endParaRPr>
          </a:p>
          <a:p>
            <a:pPr marL="457200" marR="0" lvl="1" indent="0" algn="just" rtl="0">
              <a:lnSpc>
                <a:spcPct val="90000"/>
              </a:lnSpc>
              <a:spcBef>
                <a:spcPts val="2030"/>
              </a:spcBef>
              <a:spcAft>
                <a:spcPts val="0"/>
              </a:spcAft>
              <a:buNone/>
            </a:pPr>
            <a:r>
              <a:rPr lang="it-IT" sz="2000" b="0" i="0" u="none" strike="noStrike" cap="none">
                <a:solidFill>
                  <a:srgbClr val="000000"/>
                </a:solidFill>
                <a:latin typeface="Times New Roman"/>
                <a:ea typeface="Times New Roman"/>
                <a:cs typeface="Times New Roman"/>
                <a:sym typeface="Times New Roman"/>
              </a:rPr>
              <a:t>Every year, in October, on the occasion of the feast of San Fortunato Patron of the city of Todi, the archery company Arcus Tuder organizes competitions and historical re-enactments. various types of activities are celebrated: historical archery competitions, medieval fights, investiture of the Knights Templar, flag-wavers, drummers, jesters, falconers and a historical procession with over three hundred figures.</a:t>
            </a:r>
            <a:endParaRPr sz="2000" b="0" i="0" u="none" strike="noStrike" cap="none">
              <a:latin typeface="Arial"/>
              <a:ea typeface="Arial"/>
              <a:cs typeface="Arial"/>
              <a:sym typeface="Arial"/>
            </a:endParaRPr>
          </a:p>
          <a:p>
            <a:pPr marL="457200" marR="0" lvl="1" indent="0" algn="just" rtl="0">
              <a:lnSpc>
                <a:spcPct val="90000"/>
              </a:lnSpc>
              <a:spcBef>
                <a:spcPts val="499"/>
              </a:spcBef>
              <a:spcAft>
                <a:spcPts val="0"/>
              </a:spcAft>
              <a:buNone/>
            </a:pPr>
            <a:r>
              <a:rPr lang="it-IT" sz="2000" b="0" i="0" u="none" strike="noStrike" cap="none">
                <a:solidFill>
                  <a:srgbClr val="000000"/>
                </a:solidFill>
                <a:latin typeface="Times New Roman"/>
                <a:ea typeface="Times New Roman"/>
                <a:cs typeface="Times New Roman"/>
                <a:sym typeface="Times New Roman"/>
              </a:rPr>
              <a:t> </a:t>
            </a:r>
            <a:endParaRPr sz="2000" b="0" i="0" u="none" strike="noStrike" cap="none">
              <a:latin typeface="Arial"/>
              <a:ea typeface="Arial"/>
              <a:cs typeface="Arial"/>
              <a:sym typeface="Arial"/>
            </a:endParaRPr>
          </a:p>
          <a:p>
            <a:pPr marL="457200" marR="0" lvl="1" indent="0" algn="just" rtl="0">
              <a:lnSpc>
                <a:spcPct val="90000"/>
              </a:lnSpc>
              <a:spcBef>
                <a:spcPts val="499"/>
              </a:spcBef>
              <a:spcAft>
                <a:spcPts val="0"/>
              </a:spcAft>
              <a:buNone/>
            </a:pPr>
            <a:r>
              <a:rPr lang="it-IT" sz="2000" b="0" i="0" u="none" strike="noStrike" cap="none">
                <a:solidFill>
                  <a:srgbClr val="000000"/>
                </a:solidFill>
                <a:latin typeface="Times New Roman"/>
                <a:ea typeface="Times New Roman"/>
                <a:cs typeface="Times New Roman"/>
                <a:sym typeface="Times New Roman"/>
              </a:rPr>
              <a:t>A formidable historical re-enactment in the splendid setting of the City of Todi, where you can attend the Palio dell'Aquila, an archery competition between the archers of the six districts, and the "La Disfida di San Fortunato" shooting competition with the historical and traditional bows.</a:t>
            </a:r>
            <a:endParaRPr sz="2000" b="0" i="0" u="none" strike="noStrike" cap="none">
              <a:latin typeface="Arial"/>
              <a:ea typeface="Arial"/>
              <a:cs typeface="Arial"/>
              <a:sym typeface="Arial"/>
            </a:endParaRPr>
          </a:p>
        </p:txBody>
      </p:sp>
      <p:pic>
        <p:nvPicPr>
          <p:cNvPr id="272" name="Google Shape;272;p58"/>
          <p:cNvPicPr preferRelativeResize="0"/>
          <p:nvPr/>
        </p:nvPicPr>
        <p:blipFill rotWithShape="1">
          <a:blip r:embed="rId3">
            <a:alphaModFix/>
          </a:blip>
          <a:srcRect/>
          <a:stretch/>
        </p:blipFill>
        <p:spPr>
          <a:xfrm>
            <a:off x="6300000" y="1980000"/>
            <a:ext cx="3678480" cy="515016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364</Words>
  <Application>Microsoft Office PowerPoint</Application>
  <PresentationFormat>Personalizzato</PresentationFormat>
  <Paragraphs>19</Paragraphs>
  <Slides>4</Slides>
  <Notes>4</Notes>
  <HiddenSlides>0</HiddenSlides>
  <MMClips>0</MMClips>
  <ScaleCrop>false</ScaleCrop>
  <HeadingPairs>
    <vt:vector size="6" baseType="variant">
      <vt:variant>
        <vt:lpstr>Caratteri utilizzati</vt:lpstr>
      </vt:variant>
      <vt:variant>
        <vt:i4>3</vt:i4>
      </vt:variant>
      <vt:variant>
        <vt:lpstr>Tema</vt:lpstr>
      </vt:variant>
      <vt:variant>
        <vt:i4>4</vt:i4>
      </vt:variant>
      <vt:variant>
        <vt:lpstr>Titoli diapositive</vt:lpstr>
      </vt:variant>
      <vt:variant>
        <vt:i4>4</vt:i4>
      </vt:variant>
    </vt:vector>
  </HeadingPairs>
  <TitlesOfParts>
    <vt:vector size="11" baseType="lpstr">
      <vt:lpstr>Arial</vt:lpstr>
      <vt:lpstr>Noto Sans Symbols</vt:lpstr>
      <vt:lpstr>Times New Roman</vt:lpstr>
      <vt:lpstr>Office Theme</vt:lpstr>
      <vt:lpstr>Office Theme</vt:lpstr>
      <vt:lpstr>Office Theme</vt:lpstr>
      <vt:lpstr>Office Theme</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Concetta</cp:lastModifiedBy>
  <cp:revision>7</cp:revision>
  <dcterms:modified xsi:type="dcterms:W3CDTF">2021-03-28T10:24:48Z</dcterms:modified>
</cp:coreProperties>
</file>