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6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44D2-CF7C-45BA-8178-6569574089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1976-E26F-47A1-95D5-24CFDDD2E9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BDE801-AC2E-4EE3-8B38-1B9702AB7010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CB7892-1802-487F-8876-67385D3AF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jjjf\OneDrive\Desktop\Easter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7819">
            <a:off x="4828889" y="435545"/>
            <a:ext cx="3810000" cy="25405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1200"/>
            <a:ext cx="6172200" cy="18943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Easter holiday in Romania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pic>
        <p:nvPicPr>
          <p:cNvPr id="1027" name="Picture 3" descr="C:\Users\sjjjf\OneDrive\Desktop\easter-eggs-1600x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8720">
            <a:off x="2573748" y="4254976"/>
            <a:ext cx="3581400" cy="2388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640080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By Gheorghes Rares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089" y="6581001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Liceul Economic de Turism Iasi – Class 9H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67600" cy="1143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Romanian Easter – Traditions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447800"/>
            <a:ext cx="578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In the Orthodox tradition, the beginning of the holiday</a:t>
            </a:r>
          </a:p>
          <a:p>
            <a:pPr algn="ctr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 is marked with the fast of seven weeks.</a:t>
            </a:r>
            <a:endParaRPr lang="en-US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8007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/>
            </a:r>
            <a:b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</a:br>
            <a:r>
              <a:rPr lang="en-US" sz="1400" b="1" i="1" dirty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 very important significance is the Holy Thursday of Passion Week. </a:t>
            </a:r>
            <a:endParaRPr lang="en-US" sz="1400" b="1" i="1" dirty="0" smtClean="0">
              <a:solidFill>
                <a:srgbClr val="EE86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  <a:p>
            <a:pPr algn="just"/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From </a:t>
            </a:r>
            <a:r>
              <a:rPr lang="en-US" sz="1400" b="1" i="1" dirty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this day on, the peasants stop working in the </a:t>
            </a:r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fields </a:t>
            </a:r>
            <a:r>
              <a:rPr lang="en-US" sz="1400" b="1" i="1" dirty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and focus on the house and the yard, so </a:t>
            </a:r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that</a:t>
            </a:r>
          </a:p>
          <a:p>
            <a:pPr algn="just"/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</a:t>
            </a:r>
            <a:r>
              <a:rPr lang="en-US" sz="1400" b="1" i="1" dirty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everything is clean. </a:t>
            </a:r>
            <a:endParaRPr lang="en-US" sz="1400" b="1" i="1" dirty="0" smtClean="0">
              <a:solidFill>
                <a:srgbClr val="EE86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  <a:p>
            <a:pPr algn="just"/>
            <a:r>
              <a:rPr lang="en-US" sz="1400" b="1" i="1" dirty="0" smtClean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Also </a:t>
            </a:r>
            <a:r>
              <a:rPr lang="en-US" sz="1400" b="1" i="1" dirty="0">
                <a:solidFill>
                  <a:srgbClr val="EE86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on Maundy Thursday, the women begin to prepare the Passover and paint the eggs.</a:t>
            </a:r>
          </a:p>
        </p:txBody>
      </p:sp>
      <p:pic>
        <p:nvPicPr>
          <p:cNvPr id="2050" name="Picture 2" descr="C:\Users\sjjjf\OneDrive\Desktop\Oua_incondeiate_zona_Buco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267200"/>
            <a:ext cx="3316773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7467600" cy="1143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Romanian Easter – Traditions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7127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According to tradition, at midnight </a:t>
            </a:r>
          </a:p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between Saturday and Sunday, people wake up from the ringing of bells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473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They wash themselves with clean water, put on new clothes, take a candle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and go to the church where the priest, with the Holy Gospel and the cross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in his hand, followed by the procession of believers, comes out with the lighted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candle and surrounds the church three times. When the priest says,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itchFamily="2" charset="0"/>
              </a:rPr>
              <a:t> "Christ has risen!" all those present at this religious service say, "He has truly risen!"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itchFamily="2" charset="0"/>
            </a:endParaRPr>
          </a:p>
        </p:txBody>
      </p:sp>
      <p:pic>
        <p:nvPicPr>
          <p:cNvPr id="3074" name="Picture 2" descr="C:\Users\sjjjf\OneDrive\Desktop\opt-din-10-romani-merg-la-biserica-de-pasti-dar-unii-dintre-ei-confunda-invierea-cu-nasterea-domnului_siz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114800" cy="287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467600" cy="1143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Romanian Easter – Traditions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3663" y="1752600"/>
            <a:ext cx="9257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With the candle lit, everyone returns home and makes a small cross on the east wall,</a:t>
            </a:r>
          </a:p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smoking it with the candle, which he will keep for the rest of the year. </a:t>
            </a:r>
          </a:p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People are allowed to eat (Easter / bread, red eggs, </a:t>
            </a:r>
          </a:p>
          <a:p>
            <a:pPr algn="ctr"/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lamb, salt and wine) only after they are sanctified and after each person participates in the Liturgy</a:t>
            </a:r>
            <a:r>
              <a:rPr lang="en-US" sz="1600" dirty="0" smtClean="0">
                <a:latin typeface="Bahnschrift Light" pitchFamily="34" charset="0"/>
              </a:rPr>
              <a:t>.</a:t>
            </a:r>
            <a:endParaRPr lang="en-US" sz="1600" dirty="0">
              <a:latin typeface="Bahnschrift Light" pitchFamily="34" charset="0"/>
            </a:endParaRPr>
          </a:p>
        </p:txBody>
      </p:sp>
      <p:pic>
        <p:nvPicPr>
          <p:cNvPr id="4098" name="Picture 2" descr="C:\Users\sjjjf\OneDrive\Desktop\cand-incepe-slujba-de-invie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7912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Easter customs in the regions of Romania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3022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Probably the most notorious is usually the one from the Transylvania area</a:t>
            </a:r>
          </a:p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, known as "sprinkled". According to him - taken from the Hungarians –</a:t>
            </a:r>
          </a:p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the boys go to the families where there is a girl or more, </a:t>
            </a:r>
          </a:p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which they sprinkle with perfume, "so that they do not wither". </a:t>
            </a:r>
          </a:p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The "sprinkling" is still preserved today and is a good opportunity for a reunion</a:t>
            </a:r>
          </a:p>
          <a:p>
            <a:pPr algn="just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itchFamily="34" charset="0"/>
              </a:rPr>
              <a:t> with friends, and, after all, fun.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657600"/>
            <a:ext cx="740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Easter traditions in some areas of Romania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8189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In Banat, at breakfast on the first day of Easter, the tradition of incense is 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practiced. Then, each diner receives a teaspoon of Easter (wine + holy bread).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 The menu of this festive meal includes boiled pork chops,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vanese Text" pitchFamily="2" charset="0"/>
              </a:rPr>
              <a:t> white eggs and traditional dishes, followed by a meal with lamb steak.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vanese Text" pitchFamily="2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Easter in Romania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itchFamily="66" charset="0"/>
            </a:endParaRPr>
          </a:p>
        </p:txBody>
      </p:sp>
      <p:pic>
        <p:nvPicPr>
          <p:cNvPr id="5122" name="Picture 2" descr="C:\Users\sjjjf\OneDrive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952624" cy="585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2209800"/>
            <a:ext cx="2093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Book Antiqua" pitchFamily="18" charset="0"/>
              </a:rPr>
              <a:t>Project By Gheorghes Rares</a:t>
            </a:r>
            <a:endParaRPr lang="en-US" sz="1200" b="1" i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438400"/>
            <a:ext cx="3100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Liceul Economic de Turism Iasi – Class 9H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3" name="Picture 3" descr="C:\Users\sjjjf\OneDrive\Desktop\paste-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2165">
            <a:off x="1139581" y="3472586"/>
            <a:ext cx="5257800" cy="2554885"/>
          </a:xfrm>
          <a:prstGeom prst="rect">
            <a:avLst/>
          </a:prstGeom>
          <a:noFill/>
        </p:spPr>
      </p:pic>
      <p:pic>
        <p:nvPicPr>
          <p:cNvPr id="5124" name="Picture 4" descr="C:\Users\sjjjf\OneDrive\Desktop\Obiceiuri-si-traditii-de-Paste-in-Roma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982">
            <a:off x="6377113" y="263769"/>
            <a:ext cx="251334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387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 Easter holiday in Romania</vt:lpstr>
      <vt:lpstr>Romanian Easter – Traditions </vt:lpstr>
      <vt:lpstr>Romanian Easter – Traditions (2)</vt:lpstr>
      <vt:lpstr>Romanian Easter – Traditions (3)</vt:lpstr>
      <vt:lpstr> Easter customs in the regions of Romania</vt:lpstr>
      <vt:lpstr>Easter in Romania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holiday in Romania</dc:title>
  <dc:creator>Gheorghes Rares</dc:creator>
  <cp:lastModifiedBy>Gheorghes Rares</cp:lastModifiedBy>
  <cp:revision>3</cp:revision>
  <dcterms:created xsi:type="dcterms:W3CDTF">2021-03-30T05:45:11Z</dcterms:created>
  <dcterms:modified xsi:type="dcterms:W3CDTF">2021-03-30T06:14:24Z</dcterms:modified>
</cp:coreProperties>
</file>