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F1D2-4665-44C2-A735-5B3CD48056C0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AC4-CDA2-4B97-B4D1-01A379AEAB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14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F1D2-4665-44C2-A735-5B3CD48056C0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AC4-CDA2-4B97-B4D1-01A379AEAB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860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F1D2-4665-44C2-A735-5B3CD48056C0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AC4-CDA2-4B97-B4D1-01A379AEABAD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4513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F1D2-4665-44C2-A735-5B3CD48056C0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AC4-CDA2-4B97-B4D1-01A379AEAB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8596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F1D2-4665-44C2-A735-5B3CD48056C0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AC4-CDA2-4B97-B4D1-01A379AEABAD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54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F1D2-4665-44C2-A735-5B3CD48056C0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AC4-CDA2-4B97-B4D1-01A379AEAB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438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F1D2-4665-44C2-A735-5B3CD48056C0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AC4-CDA2-4B97-B4D1-01A379AEAB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8312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F1D2-4665-44C2-A735-5B3CD48056C0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AC4-CDA2-4B97-B4D1-01A379AEAB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03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F1D2-4665-44C2-A735-5B3CD48056C0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AC4-CDA2-4B97-B4D1-01A379AEAB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30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F1D2-4665-44C2-A735-5B3CD48056C0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AC4-CDA2-4B97-B4D1-01A379AEAB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303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F1D2-4665-44C2-A735-5B3CD48056C0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AC4-CDA2-4B97-B4D1-01A379AEAB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810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F1D2-4665-44C2-A735-5B3CD48056C0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AC4-CDA2-4B97-B4D1-01A379AEAB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404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F1D2-4665-44C2-A735-5B3CD48056C0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AC4-CDA2-4B97-B4D1-01A379AEAB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300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F1D2-4665-44C2-A735-5B3CD48056C0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AC4-CDA2-4B97-B4D1-01A379AEAB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3694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F1D2-4665-44C2-A735-5B3CD48056C0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AC4-CDA2-4B97-B4D1-01A379AEAB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61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F1D2-4665-44C2-A735-5B3CD48056C0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AC4-CDA2-4B97-B4D1-01A379AEAB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523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0F1D2-4665-44C2-A735-5B3CD48056C0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A4DAC4-CDA2-4B97-B4D1-01A379AEAB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49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Turkeys</a:t>
            </a:r>
            <a:r>
              <a:rPr lang="tr-TR" dirty="0" smtClean="0"/>
              <a:t> </a:t>
            </a:r>
            <a:r>
              <a:rPr lang="tr-TR" dirty="0" err="1" smtClean="0"/>
              <a:t>touristic</a:t>
            </a:r>
            <a:r>
              <a:rPr lang="tr-TR" dirty="0" smtClean="0"/>
              <a:t> </a:t>
            </a:r>
            <a:r>
              <a:rPr lang="tr-TR" dirty="0" err="1" smtClean="0"/>
              <a:t>places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014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THE AYASOFYA MOSQUE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869" y="1915297"/>
            <a:ext cx="8193371" cy="4473146"/>
          </a:xfrm>
        </p:spPr>
      </p:pic>
    </p:spTree>
    <p:extLst>
      <p:ext uri="{BB962C8B-B14F-4D97-AF65-F5344CB8AC3E}">
        <p14:creationId xmlns:p14="http://schemas.microsoft.com/office/powerpoint/2010/main" val="46350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TOPKAPİ PALACE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23865"/>
            <a:ext cx="5143500" cy="3429000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276" y="2323865"/>
            <a:ext cx="51720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12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ANITKABİR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536" y="1553838"/>
            <a:ext cx="9605490" cy="4989860"/>
          </a:xfrm>
        </p:spPr>
      </p:pic>
    </p:spTree>
    <p:extLst>
      <p:ext uri="{BB962C8B-B14F-4D97-AF65-F5344CB8AC3E}">
        <p14:creationId xmlns:p14="http://schemas.microsoft.com/office/powerpoint/2010/main" val="20143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THE İSTANBUL AQUARİUM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523" y="1463188"/>
            <a:ext cx="8995719" cy="5040704"/>
          </a:xfrm>
        </p:spPr>
      </p:pic>
    </p:spTree>
    <p:extLst>
      <p:ext uri="{BB962C8B-B14F-4D97-AF65-F5344CB8AC3E}">
        <p14:creationId xmlns:p14="http://schemas.microsoft.com/office/powerpoint/2010/main" val="320239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ULU MOUNTAİN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41267"/>
            <a:ext cx="10515600" cy="5107544"/>
          </a:xfrm>
        </p:spPr>
      </p:pic>
    </p:spTree>
    <p:extLst>
      <p:ext uri="{BB962C8B-B14F-4D97-AF65-F5344CB8AC3E}">
        <p14:creationId xmlns:p14="http://schemas.microsoft.com/office/powerpoint/2010/main" val="25689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Kristal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14</Words>
  <Application>Microsoft Office PowerPoint</Application>
  <PresentationFormat>Geniş ekran</PresentationFormat>
  <Paragraphs>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Kristal</vt:lpstr>
      <vt:lpstr>Turkeys touristic places</vt:lpstr>
      <vt:lpstr>THE AYASOFYA MOSQUE</vt:lpstr>
      <vt:lpstr>TOPKAPİ PALACE</vt:lpstr>
      <vt:lpstr>ANITKABİR</vt:lpstr>
      <vt:lpstr>THE İSTANBUL AQUARİUM</vt:lpstr>
      <vt:lpstr>ULU MOUNTAİN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Turkeys touristic places</dc:title>
  <dc:creator>CASPER</dc:creator>
  <cp:lastModifiedBy>CASPER</cp:lastModifiedBy>
  <cp:revision>3</cp:revision>
  <dcterms:created xsi:type="dcterms:W3CDTF">2021-04-08T07:43:04Z</dcterms:created>
  <dcterms:modified xsi:type="dcterms:W3CDTF">2021-04-08T07:57:14Z</dcterms:modified>
</cp:coreProperties>
</file>