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ot Canyon in Arizona: quali sono e come raggiunger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03416"/>
            <a:ext cx="9144000" cy="3454584"/>
          </a:xfrm>
          <a:prstGeom prst="rect">
            <a:avLst/>
          </a:prstGeom>
          <a:noFill/>
        </p:spPr>
      </p:pic>
      <p:sp>
        <p:nvSpPr>
          <p:cNvPr id="1028" name="AutoShape 4" descr="Arizona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Arizona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2" name="AutoShape 8" descr="Arizona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4" name="AutoShape 10" descr="Arizona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6" name="AutoShape 12" descr="Arizona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8" name="AutoShape 14" descr="Arizona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40" name="Picture 16" descr="Arizona Flag Us State Symbol - Fotografie stock e altre immagini di  Bandiera - iSt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139951" cy="3429000"/>
          </a:xfrm>
          <a:prstGeom prst="rect">
            <a:avLst/>
          </a:prstGeom>
          <a:noFill/>
        </p:spPr>
      </p:pic>
      <p:pic>
        <p:nvPicPr>
          <p:cNvPr id="1042" name="Picture 18" descr="Download wallpapers Monument Valley, Arizona, Utah, Canyon, USA, rocks,  sunset besthqwallpapers.com | Tramonti, Paesaggi, Monumen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0"/>
            <a:ext cx="5004048" cy="3428999"/>
          </a:xfrm>
          <a:prstGeom prst="rect">
            <a:avLst/>
          </a:prstGeom>
          <a:noFill/>
        </p:spPr>
      </p:pic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-1908720" y="2852936"/>
            <a:ext cx="12817424" cy="1143000"/>
          </a:xfrm>
        </p:spPr>
        <p:txBody>
          <a:bodyPr>
            <a:noAutofit/>
          </a:bodyPr>
          <a:lstStyle/>
          <a:p>
            <a:r>
              <a:rPr lang="it-IT" sz="5900" b="1" i="1" dirty="0">
                <a:solidFill>
                  <a:schemeClr val="bg1">
                    <a:lumMod val="95000"/>
                  </a:schemeClr>
                </a:solidFill>
                <a:latin typeface="Century" pitchFamily="18" charset="0"/>
              </a:rPr>
              <a:t>WELCOME TO ARIZONA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43808" y="-243408"/>
            <a:ext cx="3384376" cy="1143000"/>
          </a:xfrm>
        </p:spPr>
        <p:txBody>
          <a:bodyPr/>
          <a:lstStyle/>
          <a:p>
            <a:r>
              <a:rPr lang="it-IT" b="1" i="1" dirty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FIRST DAY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843808" y="620688"/>
            <a:ext cx="345638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B050"/>
                </a:solidFill>
              </a:rPr>
              <a:t>9:00</a:t>
            </a:r>
            <a:r>
              <a:rPr lang="en-US" sz="2600" dirty="0"/>
              <a:t> am check-in and departure from Rome </a:t>
            </a:r>
            <a:r>
              <a:rPr lang="en-US" sz="2600" dirty="0" err="1"/>
              <a:t>Fiumicino</a:t>
            </a:r>
            <a:r>
              <a:rPr lang="en-US" sz="2600" dirty="0"/>
              <a:t> Airport </a:t>
            </a:r>
          </a:p>
          <a:p>
            <a:r>
              <a:rPr lang="en-US" sz="2600" b="1" dirty="0">
                <a:solidFill>
                  <a:srgbClr val="00B050"/>
                </a:solidFill>
              </a:rPr>
              <a:t>7:00</a:t>
            </a:r>
            <a:r>
              <a:rPr lang="en-US" sz="2600" dirty="0"/>
              <a:t> pm arrival at Sedona Airport </a:t>
            </a:r>
          </a:p>
          <a:p>
            <a:r>
              <a:rPr lang="en-US" sz="2600" b="1" dirty="0">
                <a:solidFill>
                  <a:srgbClr val="00B050"/>
                </a:solidFill>
              </a:rPr>
              <a:t>8:00</a:t>
            </a:r>
            <a:r>
              <a:rPr lang="en-US" sz="2600" dirty="0"/>
              <a:t> pm accommodation in the </a:t>
            </a:r>
            <a:r>
              <a:rPr lang="en-US" sz="2600" dirty="0" err="1"/>
              <a:t>CourtYard</a:t>
            </a:r>
            <a:r>
              <a:rPr lang="en-US" sz="2600" dirty="0"/>
              <a:t> by Marriot hotel (Sedona) </a:t>
            </a:r>
          </a:p>
          <a:p>
            <a:r>
              <a:rPr lang="en-US" sz="2600" b="1" dirty="0">
                <a:solidFill>
                  <a:srgbClr val="00B050"/>
                </a:solidFill>
              </a:rPr>
              <a:t>8:30</a:t>
            </a:r>
            <a:r>
              <a:rPr lang="en-US" sz="2600" dirty="0"/>
              <a:t> pm dinner and overnight stay</a:t>
            </a:r>
            <a:endParaRPr lang="it-IT" sz="2600" dirty="0"/>
          </a:p>
        </p:txBody>
      </p:sp>
      <p:pic>
        <p:nvPicPr>
          <p:cNvPr id="18434" name="Picture 2" descr="7 luoghi da visitare in Arizona - Giuntist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0"/>
            <a:ext cx="2619375" cy="1743076"/>
          </a:xfrm>
          <a:prstGeom prst="rect">
            <a:avLst/>
          </a:prstGeom>
          <a:noFill/>
        </p:spPr>
      </p:pic>
      <p:pic>
        <p:nvPicPr>
          <p:cNvPr id="18436" name="Picture 4" descr="Guida di Phoenix: cosa vedere nella capitale dell'Arizo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581128"/>
            <a:ext cx="2915816" cy="2276872"/>
          </a:xfrm>
          <a:prstGeom prst="rect">
            <a:avLst/>
          </a:prstGeom>
          <a:noFill/>
        </p:spPr>
      </p:pic>
      <p:pic>
        <p:nvPicPr>
          <p:cNvPr id="18440" name="Picture 8" descr="Turismo in Arizona nel 2021 - recensioni e consigli - Tripadvis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700808"/>
            <a:ext cx="2915816" cy="2880320"/>
          </a:xfrm>
          <a:prstGeom prst="rect">
            <a:avLst/>
          </a:prstGeom>
          <a:noFill/>
        </p:spPr>
      </p:pic>
      <p:pic>
        <p:nvPicPr>
          <p:cNvPr id="18442" name="Picture 10" descr="Sedona Cosa Vedere e Visitare: guida di viaggio a Sedo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2936"/>
            <a:ext cx="2843808" cy="2160240"/>
          </a:xfrm>
          <a:prstGeom prst="rect">
            <a:avLst/>
          </a:prstGeom>
          <a:noFill/>
        </p:spPr>
      </p:pic>
      <p:pic>
        <p:nvPicPr>
          <p:cNvPr id="18444" name="Picture 12" descr="When Is the Best Time to Visit Sedona? - Red Sedo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13176"/>
            <a:ext cx="6258100" cy="1844824"/>
          </a:xfrm>
          <a:prstGeom prst="rect">
            <a:avLst/>
          </a:prstGeom>
          <a:noFill/>
        </p:spPr>
      </p:pic>
      <p:pic>
        <p:nvPicPr>
          <p:cNvPr id="18446" name="Picture 14" descr="The Sedona Bucket List: 16 Best Things To Do | Inspire • Travel • Ea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843808" cy="2852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3768" y="0"/>
            <a:ext cx="3610744" cy="1143000"/>
          </a:xfrm>
        </p:spPr>
        <p:txBody>
          <a:bodyPr>
            <a:normAutofit/>
          </a:bodyPr>
          <a:lstStyle/>
          <a:p>
            <a:r>
              <a:rPr lang="it-IT" sz="4000" b="1" i="1" dirty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SECOND DAY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771800" y="980728"/>
            <a:ext cx="30963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</a:rPr>
              <a:t>8:30</a:t>
            </a:r>
            <a:r>
              <a:rPr lang="en-US" sz="2200" dirty="0"/>
              <a:t> am breakfast at the hotel</a:t>
            </a:r>
          </a:p>
          <a:p>
            <a:r>
              <a:rPr lang="en-US" sz="2200" b="1" dirty="0">
                <a:solidFill>
                  <a:srgbClr val="00B050"/>
                </a:solidFill>
              </a:rPr>
              <a:t>10:00</a:t>
            </a:r>
            <a:r>
              <a:rPr lang="en-US" sz="2200" dirty="0"/>
              <a:t> am departure from the hotel</a:t>
            </a:r>
          </a:p>
          <a:p>
            <a:r>
              <a:rPr lang="en-US" sz="2200" b="1" dirty="0">
                <a:solidFill>
                  <a:srgbClr val="00B050"/>
                </a:solidFill>
              </a:rPr>
              <a:t>11:00</a:t>
            </a:r>
            <a:r>
              <a:rPr lang="en-US" sz="2200" dirty="0"/>
              <a:t> am visit of the </a:t>
            </a:r>
            <a:r>
              <a:rPr lang="en-US" sz="2200" dirty="0" err="1"/>
              <a:t>Chatedral</a:t>
            </a:r>
            <a:r>
              <a:rPr lang="en-US" sz="2200" dirty="0"/>
              <a:t> Rock</a:t>
            </a:r>
          </a:p>
          <a:p>
            <a:r>
              <a:rPr lang="en-US" sz="2200" b="1" dirty="0">
                <a:solidFill>
                  <a:srgbClr val="00B050"/>
                </a:solidFill>
              </a:rPr>
              <a:t>2:00</a:t>
            </a:r>
            <a:r>
              <a:rPr lang="en-US" sz="2200" dirty="0"/>
              <a:t> pm free lunch</a:t>
            </a:r>
          </a:p>
          <a:p>
            <a:r>
              <a:rPr lang="en-US" sz="2200" b="1" dirty="0">
                <a:solidFill>
                  <a:srgbClr val="00B050"/>
                </a:solidFill>
              </a:rPr>
              <a:t>4:00</a:t>
            </a:r>
            <a:r>
              <a:rPr lang="en-US" sz="2200" dirty="0"/>
              <a:t> pm visit to the </a:t>
            </a:r>
          </a:p>
          <a:p>
            <a:r>
              <a:rPr lang="en-US" sz="2200" dirty="0"/>
              <a:t>Bell Rock</a:t>
            </a:r>
          </a:p>
          <a:p>
            <a:r>
              <a:rPr lang="en-US" sz="2200" b="1" dirty="0">
                <a:solidFill>
                  <a:srgbClr val="00B050"/>
                </a:solidFill>
              </a:rPr>
              <a:t>7:00</a:t>
            </a:r>
            <a:r>
              <a:rPr lang="en-US" sz="2200" dirty="0"/>
              <a:t> pm departure and return to the hotel</a:t>
            </a:r>
          </a:p>
          <a:p>
            <a:r>
              <a:rPr lang="en-US" sz="2200" b="1" dirty="0">
                <a:solidFill>
                  <a:srgbClr val="00B050"/>
                </a:solidFill>
              </a:rPr>
              <a:t>8:00</a:t>
            </a:r>
            <a:r>
              <a:rPr lang="en-US" sz="2200" dirty="0"/>
              <a:t> pm dinner and overnight stay</a:t>
            </a:r>
            <a:endParaRPr lang="it-IT" sz="2200" dirty="0"/>
          </a:p>
        </p:txBody>
      </p:sp>
      <p:pic>
        <p:nvPicPr>
          <p:cNvPr id="17410" name="Picture 2" descr="sedona arizo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0"/>
            <a:ext cx="3131840" cy="1916832"/>
          </a:xfrm>
          <a:prstGeom prst="rect">
            <a:avLst/>
          </a:prstGeom>
          <a:noFill/>
        </p:spPr>
      </p:pic>
      <p:pic>
        <p:nvPicPr>
          <p:cNvPr id="17412" name="Picture 4" descr="Amazing view of Cathedral Rock climbing the northern side. Sedona, AZ. [OC]  [3986 x 2668] : EarthPo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916832"/>
            <a:ext cx="3635897" cy="2664296"/>
          </a:xfrm>
          <a:prstGeom prst="rect">
            <a:avLst/>
          </a:prstGeom>
          <a:noFill/>
        </p:spPr>
      </p:pic>
      <p:pic>
        <p:nvPicPr>
          <p:cNvPr id="17414" name="Picture 6" descr="The Perfect Weekend in Sedona Arizona | Sedona arizona restaurants, Arizona  travel, Sedona arizo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2473" y="4581128"/>
            <a:ext cx="3421527" cy="2276872"/>
          </a:xfrm>
          <a:prstGeom prst="rect">
            <a:avLst/>
          </a:prstGeom>
          <a:noFill/>
        </p:spPr>
      </p:pic>
      <p:pic>
        <p:nvPicPr>
          <p:cNvPr id="17416" name="Picture 8" descr="Bell Rock Vortex · Red Rock Scenic Byway"/>
          <p:cNvPicPr>
            <a:picLocks noChangeAspect="1" noChangeArrowheads="1"/>
          </p:cNvPicPr>
          <p:nvPr/>
        </p:nvPicPr>
        <p:blipFill>
          <a:blip r:embed="rId5" cstate="print"/>
          <a:srcRect r="20559"/>
          <a:stretch>
            <a:fillRect/>
          </a:stretch>
        </p:blipFill>
        <p:spPr bwMode="auto">
          <a:xfrm>
            <a:off x="0" y="4653136"/>
            <a:ext cx="2819501" cy="2204864"/>
          </a:xfrm>
          <a:prstGeom prst="rect">
            <a:avLst/>
          </a:prstGeom>
          <a:noFill/>
        </p:spPr>
      </p:pic>
      <p:pic>
        <p:nvPicPr>
          <p:cNvPr id="17418" name="Picture 10" descr="Bell Rock Trail, Sedona, AZ : hik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771799" cy="4653136"/>
          </a:xfrm>
          <a:prstGeom prst="rect">
            <a:avLst/>
          </a:prstGeom>
          <a:noFill/>
        </p:spPr>
      </p:pic>
      <p:pic>
        <p:nvPicPr>
          <p:cNvPr id="17420" name="Picture 12" descr="Cathedral Rock, Sedona Az | Hawkins Photo Alchem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5373216"/>
            <a:ext cx="2952328" cy="1484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87824" y="-171400"/>
            <a:ext cx="2890664" cy="1143000"/>
          </a:xfrm>
        </p:spPr>
        <p:txBody>
          <a:bodyPr>
            <a:normAutofit/>
          </a:bodyPr>
          <a:lstStyle/>
          <a:p>
            <a:r>
              <a:rPr lang="it-IT" sz="3900" b="1" i="1" dirty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THIRD DAY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275856" y="620688"/>
            <a:ext cx="26642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8:00</a:t>
            </a:r>
            <a:r>
              <a:rPr lang="en-US" sz="2000" dirty="0"/>
              <a:t> am breakfast at the hotel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9:30</a:t>
            </a:r>
            <a:r>
              <a:rPr lang="en-US" sz="2000" dirty="0"/>
              <a:t> am departure from the hotel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11:00</a:t>
            </a:r>
            <a:r>
              <a:rPr lang="en-US" sz="2000" dirty="0"/>
              <a:t> am arrival and visit of the Boynton Canyon Trail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2:00</a:t>
            </a:r>
            <a:r>
              <a:rPr lang="en-US" sz="2000" dirty="0"/>
              <a:t> pm free lunch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3:00</a:t>
            </a:r>
            <a:r>
              <a:rPr lang="en-US" sz="2000" dirty="0"/>
              <a:t> pm drive in the wilderness and pass over the Devil's Bridge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6:00</a:t>
            </a:r>
            <a:r>
              <a:rPr lang="en-US" sz="2000" dirty="0"/>
              <a:t> pm departure and return to the hotel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7:30</a:t>
            </a:r>
            <a:r>
              <a:rPr lang="en-US" sz="2000" dirty="0"/>
              <a:t> pm dinner and overnight stay</a:t>
            </a:r>
            <a:endParaRPr lang="it-IT" sz="2000" dirty="0"/>
          </a:p>
        </p:txBody>
      </p:sp>
      <p:pic>
        <p:nvPicPr>
          <p:cNvPr id="16386" name="Picture 2" descr="Boynton Canyon Trail | Arizona Highwa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3279687" cy="2420888"/>
          </a:xfrm>
          <a:prstGeom prst="rect">
            <a:avLst/>
          </a:prstGeom>
          <a:noFill/>
        </p:spPr>
      </p:pic>
      <p:pic>
        <p:nvPicPr>
          <p:cNvPr id="16388" name="Picture 4" descr="Boynton Canyon Photos | Boynton Canyon Vortex Photo 5 | Arizona travel,  Canyon, Outdoors adventure"/>
          <p:cNvPicPr>
            <a:picLocks noChangeAspect="1" noChangeArrowheads="1"/>
          </p:cNvPicPr>
          <p:nvPr/>
        </p:nvPicPr>
        <p:blipFill>
          <a:blip r:embed="rId3" cstate="print"/>
          <a:srcRect r="7779" b="14321"/>
          <a:stretch>
            <a:fillRect/>
          </a:stretch>
        </p:blipFill>
        <p:spPr bwMode="auto">
          <a:xfrm>
            <a:off x="5796136" y="4409728"/>
            <a:ext cx="3347864" cy="2448272"/>
          </a:xfrm>
          <a:prstGeom prst="rect">
            <a:avLst/>
          </a:prstGeom>
          <a:noFill/>
        </p:spPr>
      </p:pic>
      <p:pic>
        <p:nvPicPr>
          <p:cNvPr id="16390" name="Picture 6" descr="Went out looking for the “secret” spots in Sedona. Hike in boynton canyon.  : arizo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6166" y="0"/>
            <a:ext cx="3327834" cy="4437112"/>
          </a:xfrm>
          <a:prstGeom prst="rect">
            <a:avLst/>
          </a:prstGeom>
          <a:noFill/>
        </p:spPr>
      </p:pic>
      <p:pic>
        <p:nvPicPr>
          <p:cNvPr id="16392" name="Picture 8" descr="Devil's Bridge | Sedona Monthly Magaz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204864"/>
            <a:ext cx="3275855" cy="2271199"/>
          </a:xfrm>
          <a:prstGeom prst="rect">
            <a:avLst/>
          </a:prstGeom>
          <a:noFill/>
        </p:spPr>
      </p:pic>
      <p:pic>
        <p:nvPicPr>
          <p:cNvPr id="16394" name="Picture 10" descr="How to Hike to Devils Bridge in Sedona | Earth Trekke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203848" cy="2204864"/>
          </a:xfrm>
          <a:prstGeom prst="rect">
            <a:avLst/>
          </a:prstGeom>
          <a:noFill/>
        </p:spPr>
      </p:pic>
      <p:pic>
        <p:nvPicPr>
          <p:cNvPr id="16396" name="Picture 12" descr="Guide to Devil's Bridge Hike in Sedona, Arizona - Chantae Was He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5229200"/>
            <a:ext cx="2520280" cy="16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43808" y="-243408"/>
            <a:ext cx="3240360" cy="1143000"/>
          </a:xfrm>
        </p:spPr>
        <p:txBody>
          <a:bodyPr>
            <a:normAutofit/>
          </a:bodyPr>
          <a:lstStyle/>
          <a:p>
            <a:r>
              <a:rPr lang="it-IT" sz="3800" b="1" i="1" dirty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FOURTH DAY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059832" y="476672"/>
            <a:ext cx="30243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</a:rPr>
              <a:t>7:30</a:t>
            </a:r>
            <a:r>
              <a:rPr lang="en-US" sz="2200" dirty="0"/>
              <a:t> am breakfast at the hotel</a:t>
            </a:r>
          </a:p>
          <a:p>
            <a:r>
              <a:rPr lang="en-US" sz="2200" b="1" dirty="0">
                <a:solidFill>
                  <a:srgbClr val="00B050"/>
                </a:solidFill>
              </a:rPr>
              <a:t>9:00</a:t>
            </a:r>
            <a:r>
              <a:rPr lang="en-US" sz="2200" dirty="0"/>
              <a:t> am departure from the hotel</a:t>
            </a:r>
          </a:p>
          <a:p>
            <a:r>
              <a:rPr lang="en-US" sz="2200" b="1" dirty="0">
                <a:solidFill>
                  <a:srgbClr val="00B050"/>
                </a:solidFill>
              </a:rPr>
              <a:t>11:00</a:t>
            </a:r>
            <a:r>
              <a:rPr lang="en-US" sz="2200" dirty="0"/>
              <a:t> am arrival and visit to the Grand Canyon National Park</a:t>
            </a:r>
          </a:p>
          <a:p>
            <a:r>
              <a:rPr lang="en-US" sz="2200" b="1" dirty="0">
                <a:solidFill>
                  <a:srgbClr val="00B050"/>
                </a:solidFill>
              </a:rPr>
              <a:t>3:00</a:t>
            </a:r>
            <a:r>
              <a:rPr lang="en-US" sz="2200" dirty="0"/>
              <a:t> pm free lunch</a:t>
            </a:r>
          </a:p>
          <a:p>
            <a:r>
              <a:rPr lang="en-US" sz="2200" b="1" dirty="0">
                <a:solidFill>
                  <a:srgbClr val="00B050"/>
                </a:solidFill>
              </a:rPr>
              <a:t>4:00</a:t>
            </a:r>
            <a:r>
              <a:rPr lang="en-US" sz="2200" dirty="0"/>
              <a:t> pm Colorado rafting activity</a:t>
            </a:r>
          </a:p>
          <a:p>
            <a:r>
              <a:rPr lang="en-US" sz="2200" b="1" dirty="0">
                <a:solidFill>
                  <a:srgbClr val="00B050"/>
                </a:solidFill>
              </a:rPr>
              <a:t>6:00</a:t>
            </a:r>
            <a:r>
              <a:rPr lang="en-US" sz="2200" dirty="0"/>
              <a:t> pm departure and return to the hotel</a:t>
            </a:r>
          </a:p>
          <a:p>
            <a:r>
              <a:rPr lang="en-US" sz="2200" b="1" dirty="0">
                <a:solidFill>
                  <a:srgbClr val="00B050"/>
                </a:solidFill>
              </a:rPr>
              <a:t>8:30</a:t>
            </a:r>
            <a:r>
              <a:rPr lang="en-US" sz="2200" dirty="0"/>
              <a:t> pm dinner and overnight stay</a:t>
            </a:r>
            <a:endParaRPr lang="it-IT" sz="2200" dirty="0"/>
          </a:p>
        </p:txBody>
      </p:sp>
      <p:pic>
        <p:nvPicPr>
          <p:cNvPr id="15362" name="Picture 2" descr="Visitare il Grand Canyon: 7 cose da sap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3090080" cy="2924944"/>
          </a:xfrm>
          <a:prstGeom prst="rect">
            <a:avLst/>
          </a:prstGeom>
          <a:noFill/>
        </p:spPr>
      </p:pic>
      <p:pic>
        <p:nvPicPr>
          <p:cNvPr id="15364" name="Picture 4" descr="Grand Canyon | Guida al Grand Canyon: Dove Alloggiare e Come Spostar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59832" cy="3933056"/>
          </a:xfrm>
          <a:prstGeom prst="rect">
            <a:avLst/>
          </a:prstGeom>
          <a:noFill/>
        </p:spPr>
      </p:pic>
      <p:pic>
        <p:nvPicPr>
          <p:cNvPr id="15366" name="Picture 6" descr="Escursioni, gite e tour al Grand Canyon | muse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789040"/>
            <a:ext cx="3131840" cy="3068960"/>
          </a:xfrm>
          <a:prstGeom prst="rect">
            <a:avLst/>
          </a:prstGeom>
          <a:noFill/>
        </p:spPr>
      </p:pic>
      <p:pic>
        <p:nvPicPr>
          <p:cNvPr id="15368" name="Picture 8" descr="Grand Canyon: tour in bus al South Rim da Las Vegas | GetYourGui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229200"/>
            <a:ext cx="2952328" cy="1628800"/>
          </a:xfrm>
          <a:prstGeom prst="rect">
            <a:avLst/>
          </a:prstGeom>
          <a:noFill/>
        </p:spPr>
      </p:pic>
      <p:pic>
        <p:nvPicPr>
          <p:cNvPr id="15370" name="Picture 10" descr="Allarme nel Grand Canyon: gli italiani vogliono costrui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0"/>
            <a:ext cx="3131840" cy="3794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31840" y="0"/>
            <a:ext cx="2818656" cy="1143000"/>
          </a:xfrm>
        </p:spPr>
        <p:txBody>
          <a:bodyPr>
            <a:normAutofit/>
          </a:bodyPr>
          <a:lstStyle/>
          <a:p>
            <a:r>
              <a:rPr lang="it-IT" sz="3400" b="1" i="1" dirty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FIFTH DAY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491880" y="908721"/>
            <a:ext cx="237626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</a:rPr>
              <a:t>8:00</a:t>
            </a:r>
            <a:r>
              <a:rPr lang="en-US" sz="2200" dirty="0"/>
              <a:t> am breakfast at the hotel</a:t>
            </a:r>
          </a:p>
          <a:p>
            <a:r>
              <a:rPr lang="en-US" sz="2200" b="1" dirty="0">
                <a:solidFill>
                  <a:srgbClr val="00B050"/>
                </a:solidFill>
              </a:rPr>
              <a:t>10:00</a:t>
            </a:r>
            <a:r>
              <a:rPr lang="en-US" sz="2200" dirty="0"/>
              <a:t> am check-in and departure from Sedona airport</a:t>
            </a:r>
          </a:p>
          <a:p>
            <a:r>
              <a:rPr lang="en-US" sz="2200" b="1" dirty="0">
                <a:solidFill>
                  <a:srgbClr val="00B050"/>
                </a:solidFill>
              </a:rPr>
              <a:t>8:00</a:t>
            </a:r>
            <a:r>
              <a:rPr lang="en-US" sz="2200" dirty="0"/>
              <a:t> pm arrival at Rome </a:t>
            </a:r>
            <a:r>
              <a:rPr lang="en-US" sz="2200" dirty="0" err="1"/>
              <a:t>Fiumicino</a:t>
            </a:r>
            <a:r>
              <a:rPr lang="en-US" sz="2200" dirty="0"/>
              <a:t> airport</a:t>
            </a:r>
          </a:p>
          <a:p>
            <a:r>
              <a:rPr lang="en-US" sz="2200" b="1" dirty="0">
                <a:solidFill>
                  <a:srgbClr val="00B050"/>
                </a:solidFill>
              </a:rPr>
              <a:t>9:00</a:t>
            </a:r>
            <a:r>
              <a:rPr lang="en-US" sz="2200" dirty="0"/>
              <a:t> pm return to their homes</a:t>
            </a:r>
            <a:endParaRPr lang="it-IT" sz="2200" dirty="0"/>
          </a:p>
        </p:txBody>
      </p:sp>
      <p:sp>
        <p:nvSpPr>
          <p:cNvPr id="14338" name="AutoShape 2" descr="Arizona | Page: Guida a Dove Alloggiare e Cosa Fare. Le Attrazioni Più  Belle di Page in Ariz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0" name="AutoShape 4" descr="Arizona | Page: Guida a Dove Alloggiare e Cosa Fare. Le Attrazioni Più  Belle di Page in Ariz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4342" name="Picture 6" descr="Arizona | Page: Guida a Dove Alloggiare e Cosa Fare. Le Attrazioni Più  Belle di Page in Arizo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91880" cy="2852936"/>
          </a:xfrm>
          <a:prstGeom prst="rect">
            <a:avLst/>
          </a:prstGeom>
          <a:noFill/>
        </p:spPr>
      </p:pic>
      <p:pic>
        <p:nvPicPr>
          <p:cNvPr id="14344" name="Picture 8" descr="Arizona | Page: Guida a Dove Alloggiare e Cosa Fare. Le Attrazioni Più  Belle di Page in Arizo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02210"/>
            <a:ext cx="3485267" cy="4055790"/>
          </a:xfrm>
          <a:prstGeom prst="rect">
            <a:avLst/>
          </a:prstGeom>
          <a:noFill/>
        </p:spPr>
      </p:pic>
      <p:pic>
        <p:nvPicPr>
          <p:cNvPr id="14346" name="Picture 10" descr="Colorado (fiume Colorado) - Wiki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05064"/>
            <a:ext cx="3347864" cy="2852936"/>
          </a:xfrm>
          <a:prstGeom prst="rect">
            <a:avLst/>
          </a:prstGeom>
          <a:noFill/>
        </p:spPr>
      </p:pic>
      <p:sp>
        <p:nvSpPr>
          <p:cNvPr id="14348" name="AutoShape 12" descr="Parchi dell'Arizona: quali sono i migliori? Mappa e consigli su quali  scegli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50" name="AutoShape 14" descr="Parchi dell'Arizona: quali sono i migliori? Mappa e consigli su quali  scegli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4352" name="Picture 16" descr="Sunset &amp; Arizona Sunrise Pictur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556792"/>
            <a:ext cx="3347864" cy="2465462"/>
          </a:xfrm>
          <a:prstGeom prst="rect">
            <a:avLst/>
          </a:prstGeom>
          <a:noFill/>
        </p:spPr>
      </p:pic>
      <p:pic>
        <p:nvPicPr>
          <p:cNvPr id="14356" name="Picture 20" descr="Clima e temperature a Phoenix (Arizona): quale il periodo ideale?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"/>
            <a:ext cx="3347864" cy="1556791"/>
          </a:xfrm>
          <a:prstGeom prst="rect">
            <a:avLst/>
          </a:prstGeom>
          <a:noFill/>
        </p:spPr>
      </p:pic>
      <p:pic>
        <p:nvPicPr>
          <p:cNvPr id="14358" name="Picture 22" descr="Come arrivare e come muoversi in Arizon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725144"/>
            <a:ext cx="2304256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215</Words>
  <Application>Microsoft Office PowerPoint</Application>
  <PresentationFormat>Presentazione su schermo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Algerian</vt:lpstr>
      <vt:lpstr>Arial</vt:lpstr>
      <vt:lpstr>Calibri</vt:lpstr>
      <vt:lpstr>Century</vt:lpstr>
      <vt:lpstr>Tema di Office</vt:lpstr>
      <vt:lpstr>WELCOME TO ARIZONA</vt:lpstr>
      <vt:lpstr>FIRST DAY </vt:lpstr>
      <vt:lpstr>SECOND DAY </vt:lpstr>
      <vt:lpstr>THIRD DAY</vt:lpstr>
      <vt:lpstr>FOURTH DAY</vt:lpstr>
      <vt:lpstr>FIFTH DAY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ARIZONA</dc:title>
  <dc:creator>user</dc:creator>
  <cp:lastModifiedBy>Concetta</cp:lastModifiedBy>
  <cp:revision>7</cp:revision>
  <dcterms:created xsi:type="dcterms:W3CDTF">2021-05-23T20:45:56Z</dcterms:created>
  <dcterms:modified xsi:type="dcterms:W3CDTF">2021-05-24T13:48:12Z</dcterms:modified>
</cp:coreProperties>
</file>