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08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88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37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3733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41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073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647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603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9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35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14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01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66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67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8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37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01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1C9EF-8E6B-4FE1-BF8F-D0C78E4FBD19}" type="datetimeFigureOut">
              <a:rPr lang="it-IT" smtClean="0"/>
              <a:t>05/12/2018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AA85-1980-454D-A1E4-BA7A1AD42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990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Music and </a:t>
            </a:r>
            <a:r>
              <a:rPr lang="it-IT" dirty="0" err="1"/>
              <a:t>Peace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By Valeria Battiato Paternò Castello and Beatrice Bonaccorsi </a:t>
            </a:r>
          </a:p>
          <a:p>
            <a:r>
              <a:rPr lang="it-IT" dirty="0"/>
              <a:t>From Cutelli </a:t>
            </a:r>
            <a:r>
              <a:rPr lang="it-IT" dirty="0" err="1"/>
              <a:t>highschool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143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D40CFEA-5A29-4A43-9817-7EC9CBD4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251F9A2-CD18-4B8B-AD6C-8ABA73CF58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428081"/>
            <a:ext cx="5334000" cy="3556000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9F3B924-FF33-4930-BD94-690D2DC883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"E se gli sparo in fronte o nel cuore</a:t>
            </a:r>
          </a:p>
          <a:p>
            <a:pPr marL="0" indent="0">
              <a:buNone/>
            </a:pPr>
            <a:r>
              <a:rPr lang="it-IT" dirty="0"/>
              <a:t>soltanto il tempo </a:t>
            </a:r>
            <a:r>
              <a:rPr lang="it-IT" dirty="0" err="1"/>
              <a:t>avra'</a:t>
            </a:r>
            <a:r>
              <a:rPr lang="it-IT" dirty="0"/>
              <a:t> per morire,</a:t>
            </a:r>
          </a:p>
          <a:p>
            <a:pPr marL="0" indent="0">
              <a:buNone/>
            </a:pPr>
            <a:r>
              <a:rPr lang="it-IT" dirty="0"/>
              <a:t>ma il tempo a me </a:t>
            </a:r>
            <a:r>
              <a:rPr lang="it-IT" dirty="0" err="1"/>
              <a:t>restera'</a:t>
            </a:r>
            <a:r>
              <a:rPr lang="it-IT" dirty="0"/>
              <a:t> per vedere,</a:t>
            </a:r>
          </a:p>
          <a:p>
            <a:pPr marL="0" indent="0">
              <a:buNone/>
            </a:pPr>
            <a:r>
              <a:rPr lang="it-IT" dirty="0"/>
              <a:t>vedere gli occhi di un uomo che muore".</a:t>
            </a:r>
          </a:p>
        </p:txBody>
      </p:sp>
    </p:spTree>
    <p:extLst>
      <p:ext uri="{BB962C8B-B14F-4D97-AF65-F5344CB8AC3E}">
        <p14:creationId xmlns:p14="http://schemas.microsoft.com/office/powerpoint/2010/main" val="38374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7B8517-97D8-4487-8525-EA62D4EB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FRANCESCO DE GREGORI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72E654-7D83-4F4C-9A52-F5E3F422A1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Francesco De Gregori (Roma, 4th April 1951)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musician</a:t>
            </a:r>
            <a:r>
              <a:rPr lang="it-IT" dirty="0"/>
              <a:t>. He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artists</a:t>
            </a:r>
            <a:r>
              <a:rPr lang="it-IT" dirty="0"/>
              <a:t> of the </a:t>
            </a:r>
            <a:r>
              <a:rPr lang="it-IT" dirty="0" err="1"/>
              <a:t>Italian</a:t>
            </a:r>
            <a:r>
              <a:rPr lang="it-IT" dirty="0"/>
              <a:t> music scene; he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defined</a:t>
            </a:r>
            <a:r>
              <a:rPr lang="it-IT" dirty="0"/>
              <a:t> </a:t>
            </a:r>
            <a:r>
              <a:rPr lang="it-IT" dirty="0" err="1"/>
              <a:t>singer-songwriter</a:t>
            </a:r>
            <a:r>
              <a:rPr lang="it-IT" dirty="0"/>
              <a:t> and </a:t>
            </a:r>
            <a:r>
              <a:rPr lang="it-IT" dirty="0" err="1"/>
              <a:t>poet</a:t>
            </a:r>
            <a:r>
              <a:rPr lang="it-IT" dirty="0"/>
              <a:t>,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he </a:t>
            </a:r>
            <a:r>
              <a:rPr lang="it-IT" dirty="0" err="1"/>
              <a:t>prefers</a:t>
            </a:r>
            <a:r>
              <a:rPr lang="it-IT" dirty="0"/>
              <a:t> to be </a:t>
            </a:r>
            <a:r>
              <a:rPr lang="it-IT" dirty="0" err="1"/>
              <a:t>identified</a:t>
            </a:r>
            <a:r>
              <a:rPr lang="it-IT" dirty="0"/>
              <a:t> </a:t>
            </a:r>
            <a:r>
              <a:rPr lang="it-IT" dirty="0" err="1"/>
              <a:t>simply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an "</a:t>
            </a:r>
            <a:r>
              <a:rPr lang="it-IT" dirty="0" err="1"/>
              <a:t>artist</a:t>
            </a:r>
            <a:r>
              <a:rPr lang="it-IT" dirty="0"/>
              <a:t>".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1D2DDF7-7605-4628-BD64-A225722DE6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0615" y="2194371"/>
            <a:ext cx="3857169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872775-CE5C-4ED5-B1D5-15127346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/>
              <a:t>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446CD6-195A-4F43-89CE-B04D4D4FFD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Generale</a:t>
            </a:r>
          </a:p>
          <a:p>
            <a:pPr marL="0" indent="0">
              <a:buNone/>
            </a:pPr>
            <a:r>
              <a:rPr lang="it-IT" dirty="0"/>
              <a:t>la guerra è finita</a:t>
            </a:r>
          </a:p>
          <a:p>
            <a:pPr marL="0" indent="0">
              <a:buNone/>
            </a:pPr>
            <a:r>
              <a:rPr lang="it-IT" dirty="0"/>
              <a:t>il nemico è scappato, è vinto, è battuto</a:t>
            </a:r>
          </a:p>
          <a:p>
            <a:pPr marL="0" indent="0">
              <a:buNone/>
            </a:pPr>
            <a:r>
              <a:rPr lang="it-IT" dirty="0"/>
              <a:t>dietro la collina non c'è più nessuno</a:t>
            </a:r>
          </a:p>
          <a:p>
            <a:pPr marL="0" indent="0">
              <a:buNone/>
            </a:pPr>
            <a:r>
              <a:rPr lang="it-IT" dirty="0"/>
              <a:t>solo aghi di pino e silenzio e funghi</a:t>
            </a:r>
          </a:p>
          <a:p>
            <a:pPr marL="0" indent="0">
              <a:buNone/>
            </a:pPr>
            <a:r>
              <a:rPr lang="it-IT" dirty="0"/>
              <a:t>buoni da mangiare, buoni da seccare</a:t>
            </a:r>
          </a:p>
          <a:p>
            <a:pPr marL="0" indent="0">
              <a:buNone/>
            </a:pPr>
            <a:r>
              <a:rPr lang="it-IT" dirty="0"/>
              <a:t>da farci il sugo quando viene Natale</a:t>
            </a:r>
          </a:p>
          <a:p>
            <a:pPr marL="0" indent="0">
              <a:buNone/>
            </a:pPr>
            <a:r>
              <a:rPr lang="it-IT" dirty="0"/>
              <a:t>quando i bambini piangono</a:t>
            </a:r>
          </a:p>
          <a:p>
            <a:pPr marL="0" indent="0">
              <a:buNone/>
            </a:pPr>
            <a:r>
              <a:rPr lang="it-IT" dirty="0"/>
              <a:t>e a dormire non ci vogliono andare.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AC1E1F-BB32-4A44-B7BB-285DCC9E88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Generale</a:t>
            </a:r>
          </a:p>
          <a:p>
            <a:pPr marL="0" indent="0">
              <a:buNone/>
            </a:pPr>
            <a:r>
              <a:rPr lang="it-IT" dirty="0"/>
              <a:t>queste cinque stelle</a:t>
            </a:r>
          </a:p>
          <a:p>
            <a:pPr marL="0" indent="0">
              <a:buNone/>
            </a:pPr>
            <a:r>
              <a:rPr lang="it-IT" dirty="0"/>
              <a:t>queste cinque lacrime sulla mia pelle</a:t>
            </a:r>
          </a:p>
          <a:p>
            <a:pPr marL="0" indent="0">
              <a:buNone/>
            </a:pPr>
            <a:r>
              <a:rPr lang="it-IT" dirty="0"/>
              <a:t>che senso hanno</a:t>
            </a:r>
          </a:p>
          <a:p>
            <a:pPr marL="0" indent="0">
              <a:buNone/>
            </a:pPr>
            <a:r>
              <a:rPr lang="it-IT" dirty="0"/>
              <a:t>dentro al rumore di questo treno</a:t>
            </a:r>
          </a:p>
          <a:p>
            <a:pPr marL="0" indent="0">
              <a:buNone/>
            </a:pPr>
            <a:r>
              <a:rPr lang="it-IT" dirty="0"/>
              <a:t>che è mezzo vuoto e mezzo pieno</a:t>
            </a:r>
          </a:p>
          <a:p>
            <a:pPr marL="0" indent="0">
              <a:buNone/>
            </a:pPr>
            <a:r>
              <a:rPr lang="it-IT" dirty="0"/>
              <a:t>e va veloce verso il ritorno</a:t>
            </a:r>
          </a:p>
          <a:p>
            <a:pPr marL="0" indent="0">
              <a:buNone/>
            </a:pPr>
            <a:r>
              <a:rPr lang="it-IT" dirty="0"/>
              <a:t>tra due minuti è quasi giorno</a:t>
            </a:r>
          </a:p>
          <a:p>
            <a:pPr marL="0" indent="0">
              <a:buNone/>
            </a:pPr>
            <a:r>
              <a:rPr lang="it-IT" dirty="0"/>
              <a:t>è quasi casa</a:t>
            </a:r>
          </a:p>
          <a:p>
            <a:pPr marL="0" indent="0">
              <a:buNone/>
            </a:pPr>
            <a:r>
              <a:rPr lang="it-IT" dirty="0"/>
              <a:t>è quasi amore.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95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B47E81-BDB6-4667-BB18-032E7225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5CF14EF-49CE-439D-9ADE-98735037E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250" y="2193925"/>
            <a:ext cx="6337500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2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36B79-EA37-4DBB-8FC6-D7CB591F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listening</a:t>
            </a:r>
            <a:r>
              <a:rPr lang="it-IT" dirty="0"/>
              <a:t>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747036-FBE8-44B2-A80D-E4B0B8723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it-IT" dirty="0"/>
              <a:t>Beatrice and Valeria from Cutelli CT</a:t>
            </a:r>
          </a:p>
        </p:txBody>
      </p:sp>
    </p:spTree>
    <p:extLst>
      <p:ext uri="{BB962C8B-B14F-4D97-AF65-F5344CB8AC3E}">
        <p14:creationId xmlns:p14="http://schemas.microsoft.com/office/powerpoint/2010/main" val="20471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30290"/>
            <a:ext cx="10822578" cy="4206875"/>
          </a:xfrm>
        </p:spPr>
        <p:txBody>
          <a:bodyPr>
            <a:normAutofit/>
          </a:bodyPr>
          <a:lstStyle/>
          <a:p>
            <a:r>
              <a:rPr lang="it-IT" sz="7200" dirty="0"/>
              <a:t>«Music </a:t>
            </a:r>
            <a:r>
              <a:rPr lang="it-IT" sz="7200" dirty="0" err="1"/>
              <a:t>has</a:t>
            </a:r>
            <a:r>
              <a:rPr lang="it-IT" sz="7200" dirty="0"/>
              <a:t> </a:t>
            </a:r>
            <a:r>
              <a:rPr lang="it-IT" sz="7200" dirty="0" err="1"/>
              <a:t>always</a:t>
            </a:r>
            <a:r>
              <a:rPr lang="it-IT" sz="7200" dirty="0"/>
              <a:t> </a:t>
            </a:r>
            <a:r>
              <a:rPr lang="it-IT" sz="7200" dirty="0" err="1"/>
              <a:t>been</a:t>
            </a:r>
            <a:r>
              <a:rPr lang="it-IT" sz="7200" dirty="0"/>
              <a:t> </a:t>
            </a:r>
            <a:r>
              <a:rPr lang="it-IT" sz="7200" dirty="0" err="1"/>
              <a:t>conditioned</a:t>
            </a:r>
            <a:r>
              <a:rPr lang="it-IT" sz="7200" dirty="0"/>
              <a:t> by </a:t>
            </a:r>
            <a:r>
              <a:rPr lang="it-IT" sz="7200" dirty="0" err="1"/>
              <a:t>political</a:t>
            </a:r>
            <a:r>
              <a:rPr lang="it-IT" sz="7200" dirty="0"/>
              <a:t> </a:t>
            </a:r>
            <a:r>
              <a:rPr lang="it-IT" sz="7200" dirty="0" err="1"/>
              <a:t>events</a:t>
            </a:r>
            <a:r>
              <a:rPr lang="it-IT" sz="7200" dirty="0"/>
              <a:t> of </a:t>
            </a:r>
            <a:r>
              <a:rPr lang="it-IT" sz="7200" dirty="0" err="1"/>
              <a:t>different</a:t>
            </a:r>
            <a:r>
              <a:rPr lang="it-IT" sz="7200" dirty="0"/>
              <a:t> </a:t>
            </a:r>
            <a:r>
              <a:rPr lang="it-IT" sz="7200" dirty="0" err="1"/>
              <a:t>eras</a:t>
            </a:r>
            <a:r>
              <a:rPr lang="it-IT" sz="7200" dirty="0"/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23682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3566" y="639316"/>
            <a:ext cx="4295608" cy="1162851"/>
          </a:xfrm>
        </p:spPr>
        <p:txBody>
          <a:bodyPr>
            <a:normAutofit/>
          </a:bodyPr>
          <a:lstStyle/>
          <a:p>
            <a:r>
              <a:rPr lang="it-IT" sz="3600" b="1" dirty="0"/>
              <a:t>John Lennon and Yoko Ono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746571"/>
            <a:ext cx="4295608" cy="5472113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2077375"/>
            <a:ext cx="4295608" cy="4141309"/>
          </a:xfrm>
        </p:spPr>
        <p:txBody>
          <a:bodyPr>
            <a:noAutofit/>
          </a:bodyPr>
          <a:lstStyle/>
          <a:p>
            <a:r>
              <a:rPr lang="it-IT" sz="2400" dirty="0"/>
              <a:t>«</a:t>
            </a:r>
            <a:r>
              <a:rPr lang="it-IT" sz="2400" dirty="0" err="1"/>
              <a:t>There’s</a:t>
            </a:r>
            <a:r>
              <a:rPr lang="it-IT" sz="2400" dirty="0"/>
              <a:t> </a:t>
            </a:r>
            <a:r>
              <a:rPr lang="it-IT" sz="2400" dirty="0" err="1"/>
              <a:t>nothing</a:t>
            </a:r>
            <a:r>
              <a:rPr lang="it-IT" sz="2400" dirty="0"/>
              <a:t> </a:t>
            </a:r>
            <a:r>
              <a:rPr lang="it-IT" sz="2400" dirty="0" err="1"/>
              <a:t>you</a:t>
            </a:r>
            <a:r>
              <a:rPr lang="it-IT" sz="2400" dirty="0"/>
              <a:t> can </a:t>
            </a:r>
            <a:r>
              <a:rPr lang="it-IT" sz="2400" dirty="0" err="1"/>
              <a:t>make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can’t</a:t>
            </a:r>
            <a:r>
              <a:rPr lang="it-IT" sz="2400" dirty="0"/>
              <a:t> be made. No </a:t>
            </a:r>
            <a:r>
              <a:rPr lang="it-IT" sz="2400" dirty="0" err="1"/>
              <a:t>one</a:t>
            </a:r>
            <a:r>
              <a:rPr lang="it-IT" sz="2400" dirty="0"/>
              <a:t> </a:t>
            </a:r>
            <a:r>
              <a:rPr lang="it-IT" sz="2400" dirty="0" err="1"/>
              <a:t>you</a:t>
            </a:r>
            <a:r>
              <a:rPr lang="it-IT" sz="2400" dirty="0"/>
              <a:t> can </a:t>
            </a:r>
            <a:r>
              <a:rPr lang="it-IT" sz="2400" dirty="0" err="1"/>
              <a:t>save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can’t</a:t>
            </a:r>
            <a:r>
              <a:rPr lang="it-IT" sz="2400" dirty="0"/>
              <a:t> be </a:t>
            </a:r>
            <a:r>
              <a:rPr lang="it-IT" sz="2400" dirty="0" err="1"/>
              <a:t>saved</a:t>
            </a:r>
            <a:r>
              <a:rPr lang="it-IT" sz="2400" dirty="0"/>
              <a:t>.»  -  </a:t>
            </a:r>
            <a:r>
              <a:rPr lang="it-IT" sz="2400" dirty="0" err="1"/>
              <a:t>All</a:t>
            </a:r>
            <a:r>
              <a:rPr lang="it-IT" sz="2400" dirty="0"/>
              <a:t>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need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love.</a:t>
            </a:r>
          </a:p>
          <a:p>
            <a:r>
              <a:rPr lang="it-IT" sz="2400" dirty="0"/>
              <a:t>«</a:t>
            </a:r>
            <a:r>
              <a:rPr lang="it-IT" sz="2400" dirty="0" err="1"/>
              <a:t>Have</a:t>
            </a:r>
            <a:r>
              <a:rPr lang="it-IT" sz="2400" dirty="0"/>
              <a:t> the  </a:t>
            </a:r>
            <a:r>
              <a:rPr lang="it-IT" sz="2400" dirty="0" err="1"/>
              <a:t>courage</a:t>
            </a:r>
            <a:r>
              <a:rPr lang="it-IT" sz="2400" dirty="0"/>
              <a:t> and </a:t>
            </a:r>
            <a:r>
              <a:rPr lang="it-IT" sz="2400" dirty="0" err="1"/>
              <a:t>strength</a:t>
            </a:r>
            <a:r>
              <a:rPr lang="it-IT" sz="2400" dirty="0"/>
              <a:t> to be </a:t>
            </a:r>
            <a:r>
              <a:rPr lang="it-IT" sz="2400" dirty="0" err="1"/>
              <a:t>yourself</a:t>
            </a:r>
            <a:r>
              <a:rPr lang="it-IT" sz="2400" dirty="0"/>
              <a:t>. </a:t>
            </a:r>
            <a:r>
              <a:rPr lang="it-IT" sz="2400" dirty="0" err="1"/>
              <a:t>Because</a:t>
            </a:r>
            <a:r>
              <a:rPr lang="it-IT" sz="2400" dirty="0"/>
              <a:t> </a:t>
            </a:r>
            <a:r>
              <a:rPr lang="it-IT" sz="2400" dirty="0" err="1"/>
              <a:t>there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no </a:t>
            </a:r>
            <a:r>
              <a:rPr lang="it-IT" sz="2400" dirty="0" err="1"/>
              <a:t>other</a:t>
            </a:r>
            <a:r>
              <a:rPr lang="it-IT" sz="2400" dirty="0"/>
              <a:t> </a:t>
            </a:r>
            <a:r>
              <a:rPr lang="it-IT" sz="2400" dirty="0" err="1"/>
              <a:t>choice</a:t>
            </a:r>
            <a:r>
              <a:rPr lang="it-IT" sz="2400" dirty="0"/>
              <a:t>. Do </a:t>
            </a:r>
            <a:r>
              <a:rPr lang="it-IT" sz="2400" dirty="0" err="1"/>
              <a:t>you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a </a:t>
            </a:r>
            <a:r>
              <a:rPr lang="it-IT" sz="2400" dirty="0" err="1"/>
              <a:t>choice</a:t>
            </a:r>
            <a:r>
              <a:rPr lang="it-IT" sz="2400" dirty="0"/>
              <a:t> of </a:t>
            </a:r>
            <a:r>
              <a:rPr lang="it-IT" sz="2400" dirty="0" err="1"/>
              <a:t>being</a:t>
            </a:r>
            <a:r>
              <a:rPr lang="it-IT" sz="2400" dirty="0"/>
              <a:t> </a:t>
            </a:r>
            <a:r>
              <a:rPr lang="it-IT" sz="2400" dirty="0" err="1"/>
              <a:t>somebody</a:t>
            </a:r>
            <a:r>
              <a:rPr lang="it-IT" sz="2400" dirty="0"/>
              <a:t> else?»  -  Yoko Ono </a:t>
            </a:r>
          </a:p>
        </p:txBody>
      </p:sp>
    </p:spTree>
    <p:extLst>
      <p:ext uri="{BB962C8B-B14F-4D97-AF65-F5344CB8AC3E}">
        <p14:creationId xmlns:p14="http://schemas.microsoft.com/office/powerpoint/2010/main" val="5629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799" y="1171852"/>
            <a:ext cx="4401106" cy="790113"/>
          </a:xfrm>
        </p:spPr>
        <p:txBody>
          <a:bodyPr/>
          <a:lstStyle/>
          <a:p>
            <a:r>
              <a:rPr lang="it-IT" sz="3600" b="1" dirty="0"/>
              <a:t>Bed-in</a:t>
            </a:r>
            <a:r>
              <a:rPr lang="it-IT" b="1" dirty="0"/>
              <a:t> </a:t>
            </a:r>
            <a:r>
              <a:rPr lang="it-IT" sz="3600" b="1" dirty="0" err="1"/>
              <a:t>Protest</a:t>
            </a:r>
            <a:endParaRPr lang="it-IT" sz="36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7331" y="1377156"/>
            <a:ext cx="5867400" cy="4210050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799" y="2432483"/>
            <a:ext cx="4090387" cy="3622088"/>
          </a:xfrm>
        </p:spPr>
        <p:txBody>
          <a:bodyPr>
            <a:normAutofit lnSpcReduction="10000"/>
          </a:bodyPr>
          <a:lstStyle/>
          <a:p>
            <a:r>
              <a:rPr lang="it-IT" sz="3600" dirty="0" err="1"/>
              <a:t>It</a:t>
            </a:r>
            <a:r>
              <a:rPr lang="it-IT" sz="3600" dirty="0"/>
              <a:t> </a:t>
            </a:r>
            <a:r>
              <a:rPr lang="it-IT" sz="3600" dirty="0" err="1"/>
              <a:t>was</a:t>
            </a:r>
            <a:r>
              <a:rPr lang="it-IT" sz="3600" dirty="0"/>
              <a:t> a </a:t>
            </a:r>
            <a:r>
              <a:rPr lang="it-IT" sz="3600" dirty="0" err="1"/>
              <a:t>form</a:t>
            </a:r>
            <a:r>
              <a:rPr lang="it-IT" sz="3600" dirty="0"/>
              <a:t> of non </a:t>
            </a:r>
            <a:r>
              <a:rPr lang="it-IT" sz="3600" dirty="0" err="1"/>
              <a:t>violent</a:t>
            </a:r>
            <a:r>
              <a:rPr lang="it-IT" sz="3600" dirty="0"/>
              <a:t> </a:t>
            </a:r>
            <a:r>
              <a:rPr lang="it-IT" sz="3600" dirty="0" err="1"/>
              <a:t>protest</a:t>
            </a:r>
            <a:r>
              <a:rPr lang="it-IT" sz="3600" dirty="0"/>
              <a:t> </a:t>
            </a:r>
            <a:r>
              <a:rPr lang="it-IT" sz="3600" dirty="0" err="1"/>
              <a:t>aganist</a:t>
            </a:r>
            <a:r>
              <a:rPr lang="it-IT" sz="3600" dirty="0"/>
              <a:t> the Vietnam war put in place in 1969 by John Lennon and Yoko Ono.</a:t>
            </a:r>
          </a:p>
        </p:txBody>
      </p:sp>
    </p:spTree>
    <p:extLst>
      <p:ext uri="{BB962C8B-B14F-4D97-AF65-F5344CB8AC3E}">
        <p14:creationId xmlns:p14="http://schemas.microsoft.com/office/powerpoint/2010/main" val="34786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C4765-B4ED-4455-8536-EBA47D27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46760"/>
            <a:ext cx="4037120" cy="1161940"/>
          </a:xfrm>
        </p:spPr>
        <p:txBody>
          <a:bodyPr>
            <a:normAutofit/>
          </a:bodyPr>
          <a:lstStyle/>
          <a:p>
            <a:r>
              <a:rPr lang="it-IT" sz="3600" b="1" dirty="0" err="1"/>
              <a:t>Imagine</a:t>
            </a:r>
            <a:r>
              <a:rPr lang="it-IT" sz="3600" b="1" dirty="0"/>
              <a:t> by </a:t>
            </a:r>
            <a:r>
              <a:rPr lang="it-IT" sz="3600" b="1" dirty="0" err="1"/>
              <a:t>john</a:t>
            </a:r>
            <a:r>
              <a:rPr lang="it-IT" sz="3600" b="1" dirty="0"/>
              <a:t> LENNON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8C1763-CD78-4A7A-ABE0-F8733A2B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582" y="1371600"/>
            <a:ext cx="6510618" cy="4847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Imagine</a:t>
            </a:r>
            <a:r>
              <a:rPr lang="it-IT" dirty="0"/>
              <a:t> </a:t>
            </a:r>
            <a:r>
              <a:rPr lang="it-IT" dirty="0" err="1"/>
              <a:t>there’s</a:t>
            </a:r>
            <a:r>
              <a:rPr lang="it-IT" dirty="0"/>
              <a:t> no countries</a:t>
            </a:r>
          </a:p>
          <a:p>
            <a:pPr marL="0" indent="0">
              <a:buNone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isn’t</a:t>
            </a:r>
            <a:r>
              <a:rPr lang="it-IT" dirty="0"/>
              <a:t> hard to do</a:t>
            </a:r>
          </a:p>
          <a:p>
            <a:pPr marL="0" indent="0">
              <a:buNone/>
            </a:pPr>
            <a:r>
              <a:rPr lang="it-IT" dirty="0"/>
              <a:t>Nothing to </a:t>
            </a:r>
            <a:r>
              <a:rPr lang="it-IT" dirty="0" err="1"/>
              <a:t>kill</a:t>
            </a:r>
            <a:r>
              <a:rPr lang="it-IT" dirty="0"/>
              <a:t> or die for</a:t>
            </a:r>
          </a:p>
          <a:p>
            <a:pPr marL="0" indent="0">
              <a:buNone/>
            </a:pPr>
            <a:r>
              <a:rPr lang="it-IT" dirty="0"/>
              <a:t>And no </a:t>
            </a:r>
            <a:r>
              <a:rPr lang="it-IT" dirty="0" err="1"/>
              <a:t>religion</a:t>
            </a:r>
            <a:r>
              <a:rPr lang="it-IT" dirty="0"/>
              <a:t> </a:t>
            </a:r>
            <a:r>
              <a:rPr lang="it-IT" dirty="0" err="1"/>
              <a:t>too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Imagine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people</a:t>
            </a:r>
            <a:r>
              <a:rPr lang="it-IT" dirty="0"/>
              <a:t> living life  in peace.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35F178-51CA-47D8-BD6D-17E45C059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42787"/>
            <a:ext cx="4037120" cy="403712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3072BC-444F-401B-9436-5F81A3D3E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437" y="2104009"/>
            <a:ext cx="4179163" cy="4114676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32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381126"/>
            <a:ext cx="4200525" cy="933449"/>
          </a:xfrm>
        </p:spPr>
        <p:txBody>
          <a:bodyPr>
            <a:normAutofit/>
          </a:bodyPr>
          <a:lstStyle/>
          <a:p>
            <a:r>
              <a:rPr lang="it-IT" sz="4000" b="1" dirty="0"/>
              <a:t>Sting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Sting, </a:t>
            </a:r>
            <a:r>
              <a:rPr lang="it-IT" sz="2400" dirty="0" err="1"/>
              <a:t>pseudonym</a:t>
            </a:r>
            <a:r>
              <a:rPr lang="it-IT" sz="2400" dirty="0"/>
              <a:t> of Gordon Matthew Thomas </a:t>
            </a:r>
            <a:r>
              <a:rPr lang="it-IT" sz="2400" dirty="0" err="1"/>
              <a:t>Sumner</a:t>
            </a:r>
            <a:r>
              <a:rPr lang="it-IT" sz="2400" dirty="0"/>
              <a:t> (</a:t>
            </a:r>
            <a:r>
              <a:rPr lang="it-IT" sz="2400" dirty="0" err="1"/>
              <a:t>Wallsend</a:t>
            </a:r>
            <a:r>
              <a:rPr lang="it-IT" sz="2400" dirty="0"/>
              <a:t>, 2 ottobre 1951), </a:t>
            </a:r>
            <a:r>
              <a:rPr lang="it-IT" sz="2400" dirty="0" err="1"/>
              <a:t>is</a:t>
            </a:r>
            <a:r>
              <a:rPr lang="it-IT" sz="2400" dirty="0"/>
              <a:t> a multi-</a:t>
            </a:r>
            <a:r>
              <a:rPr lang="it-IT" sz="2400" dirty="0" err="1"/>
              <a:t>instrumental</a:t>
            </a:r>
            <a:r>
              <a:rPr lang="it-IT" sz="2400" dirty="0"/>
              <a:t>, singer-songwriter and </a:t>
            </a:r>
            <a:r>
              <a:rPr lang="it-IT" sz="2400" dirty="0" err="1"/>
              <a:t>British</a:t>
            </a:r>
            <a:r>
              <a:rPr lang="it-IT" sz="2400" dirty="0"/>
              <a:t> </a:t>
            </a:r>
            <a:r>
              <a:rPr lang="it-IT" sz="2400" dirty="0" err="1"/>
              <a:t>actor</a:t>
            </a:r>
            <a:r>
              <a:rPr lang="it-IT" sz="2400" dirty="0"/>
              <a:t>, </a:t>
            </a:r>
            <a:r>
              <a:rPr lang="it-IT" sz="2400" dirty="0" err="1"/>
              <a:t>who</a:t>
            </a:r>
            <a:r>
              <a:rPr lang="it-IT" sz="2400" dirty="0"/>
              <a:t> made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debut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 member of the «Police» and </a:t>
            </a:r>
            <a:r>
              <a:rPr lang="it-IT" sz="2400" dirty="0" err="1"/>
              <a:t>then</a:t>
            </a:r>
            <a:r>
              <a:rPr lang="it-IT" sz="2400" dirty="0"/>
              <a:t> </a:t>
            </a:r>
            <a:r>
              <a:rPr lang="it-IT" sz="2400" dirty="0" err="1"/>
              <a:t>embark</a:t>
            </a:r>
            <a:r>
              <a:rPr lang="it-IT" sz="2400" dirty="0"/>
              <a:t> on a </a:t>
            </a:r>
            <a:r>
              <a:rPr lang="it-IT" sz="2400" dirty="0" err="1"/>
              <a:t>successful</a:t>
            </a:r>
            <a:r>
              <a:rPr lang="it-IT" sz="2400" dirty="0"/>
              <a:t> solo career. Like solo singer and member of «Police», </a:t>
            </a:r>
            <a:r>
              <a:rPr lang="it-IT" sz="2400" dirty="0" err="1"/>
              <a:t>during</a:t>
            </a:r>
            <a:r>
              <a:rPr lang="it-IT" sz="2400" dirty="0"/>
              <a:t> </a:t>
            </a:r>
            <a:r>
              <a:rPr lang="it-IT" sz="2400" dirty="0" err="1"/>
              <a:t>his</a:t>
            </a:r>
            <a:r>
              <a:rPr lang="it-IT" sz="2400" dirty="0"/>
              <a:t> career Sting </a:t>
            </a:r>
            <a:r>
              <a:rPr lang="it-IT" sz="2400" dirty="0" err="1"/>
              <a:t>recived</a:t>
            </a:r>
            <a:r>
              <a:rPr lang="it-IT" sz="2400" dirty="0"/>
              <a:t> 16 Grammy Awards, 3 BRIT Awards and one Golden Globe. </a:t>
            </a:r>
            <a:r>
              <a:rPr lang="it-IT" sz="2400" dirty="0" err="1"/>
              <a:t>Also</a:t>
            </a:r>
            <a:r>
              <a:rPr lang="it-IT" sz="2400" dirty="0"/>
              <a:t> he </a:t>
            </a:r>
            <a:r>
              <a:rPr lang="it-IT" sz="2400" dirty="0" err="1"/>
              <a:t>was</a:t>
            </a:r>
            <a:r>
              <a:rPr lang="it-IT" sz="2400" dirty="0"/>
              <a:t> </a:t>
            </a:r>
            <a:r>
              <a:rPr lang="it-IT" sz="2400" dirty="0" err="1"/>
              <a:t>candidated</a:t>
            </a:r>
            <a:r>
              <a:rPr lang="it-IT" sz="2400" dirty="0"/>
              <a:t> 4 </a:t>
            </a:r>
            <a:r>
              <a:rPr lang="it-IT" sz="2400" dirty="0" err="1"/>
              <a:t>times</a:t>
            </a:r>
            <a:r>
              <a:rPr lang="it-IT" sz="2400" dirty="0"/>
              <a:t> for Oscar to the best </a:t>
            </a:r>
            <a:r>
              <a:rPr lang="it-IT" sz="2400" dirty="0" err="1"/>
              <a:t>song</a:t>
            </a:r>
            <a:r>
              <a:rPr lang="it-IT" sz="2400" dirty="0"/>
              <a:t> in 2001, 2002, 2004 and 2017.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6D3A5B-2CCC-4B73-A359-F2EEAC236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3210870"/>
            <a:ext cx="3838575" cy="2921144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8836" y="2660073"/>
            <a:ext cx="4267487" cy="3558612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98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5A963-C9A4-48D8-8AFA-99F893B1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39317"/>
            <a:ext cx="4114800" cy="783084"/>
          </a:xfrm>
        </p:spPr>
        <p:txBody>
          <a:bodyPr>
            <a:normAutofit/>
          </a:bodyPr>
          <a:lstStyle/>
          <a:p>
            <a:r>
              <a:rPr lang="it-IT" sz="3600" b="1" dirty="0" err="1"/>
              <a:t>Russians</a:t>
            </a:r>
            <a:endParaRPr lang="it-IT" sz="36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32E8E4-E6A9-4658-BEDD-66686D17B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Europe and America there's a growing feeling of hysteria.</a:t>
            </a:r>
            <a:br>
              <a:rPr lang="en-US" dirty="0"/>
            </a:br>
            <a:r>
              <a:rPr lang="en-US" dirty="0"/>
              <a:t>Conditioned to respond to all the threats</a:t>
            </a:r>
            <a:br>
              <a:rPr lang="en-US" dirty="0"/>
            </a:br>
            <a:r>
              <a:rPr lang="en-US" dirty="0"/>
              <a:t>In the rhetorical speeches of the Soviets.</a:t>
            </a:r>
            <a:br>
              <a:rPr lang="en-US" dirty="0"/>
            </a:br>
            <a:r>
              <a:rPr lang="en-US" dirty="0" err="1"/>
              <a:t>MIster</a:t>
            </a:r>
            <a:r>
              <a:rPr lang="en-US" dirty="0"/>
              <a:t> </a:t>
            </a:r>
            <a:r>
              <a:rPr lang="en-US" dirty="0" err="1"/>
              <a:t>Krushchev</a:t>
            </a:r>
            <a:r>
              <a:rPr lang="en-US" dirty="0"/>
              <a:t> said, "We will bury you."</a:t>
            </a:r>
            <a:br>
              <a:rPr lang="en-US" dirty="0"/>
            </a:br>
            <a:r>
              <a:rPr lang="en-US" dirty="0"/>
              <a:t>I don't subscribe to this point of view.</a:t>
            </a:r>
            <a:br>
              <a:rPr lang="en-US" dirty="0"/>
            </a:br>
            <a:r>
              <a:rPr lang="en-US" dirty="0"/>
              <a:t>It'd be such an ignorant thing to do</a:t>
            </a:r>
            <a:br>
              <a:rPr lang="en-US" dirty="0"/>
            </a:br>
            <a:r>
              <a:rPr lang="en-US" dirty="0"/>
              <a:t>If the Russians love their children too.</a:t>
            </a:r>
            <a:br>
              <a:rPr lang="en-US" dirty="0"/>
            </a:br>
            <a:r>
              <a:rPr lang="en-US" dirty="0"/>
              <a:t>How can I save my little boy from Oppenheimer's deadly toy?</a:t>
            </a:r>
            <a:br>
              <a:rPr lang="en-US" dirty="0"/>
            </a:br>
            <a:r>
              <a:rPr lang="en-US" dirty="0"/>
              <a:t>There is no monopoly on common sense</a:t>
            </a:r>
            <a:br>
              <a:rPr lang="en-US" dirty="0"/>
            </a:br>
            <a:r>
              <a:rPr lang="en-US" dirty="0"/>
              <a:t>On either side of the political fence.</a:t>
            </a:r>
            <a:br>
              <a:rPr lang="en-US" dirty="0"/>
            </a:br>
            <a:r>
              <a:rPr lang="en-US" dirty="0"/>
              <a:t>We share the same biology, regardless of ideology.</a:t>
            </a:r>
            <a:br>
              <a:rPr lang="en-US" dirty="0"/>
            </a:br>
            <a:r>
              <a:rPr lang="en-US" dirty="0"/>
              <a:t>Believe me when I say to you,</a:t>
            </a:r>
            <a:br>
              <a:rPr lang="en-US" dirty="0"/>
            </a:br>
            <a:r>
              <a:rPr lang="en-US" dirty="0"/>
              <a:t>I hope the Russians love their children too.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284FAF-2ED0-4BEE-8951-3AE241529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548082"/>
            <a:ext cx="4114800" cy="308610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0F9CFD-D668-43A9-86F6-841711CFD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041236"/>
            <a:ext cx="4114800" cy="417744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63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F5F20C-F7C0-4789-84BB-6F276430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12801"/>
            <a:ext cx="4114800" cy="1209964"/>
          </a:xfrm>
        </p:spPr>
        <p:txBody>
          <a:bodyPr>
            <a:normAutofit/>
          </a:bodyPr>
          <a:lstStyle/>
          <a:p>
            <a:r>
              <a:rPr lang="it-IT" sz="3600" b="1" dirty="0"/>
              <a:t>FABRIZIO DE </a:t>
            </a:r>
            <a:r>
              <a:rPr lang="it-IT" sz="3600" b="1" dirty="0" err="1"/>
              <a:t>ANDRè</a:t>
            </a:r>
            <a:endParaRPr lang="it-IT" sz="3600" b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04EA73A-EA25-413D-AE8E-2919ED540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5768" y="746125"/>
            <a:ext cx="6110526" cy="5472113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4BBF69-DDD3-4F3F-9EEB-653FFAA43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022765"/>
            <a:ext cx="4114800" cy="4195919"/>
          </a:xfrm>
        </p:spPr>
        <p:txBody>
          <a:bodyPr>
            <a:noAutofit/>
          </a:bodyPr>
          <a:lstStyle/>
          <a:p>
            <a:r>
              <a:rPr lang="it-IT" sz="2000" dirty="0"/>
              <a:t>Fabrizio De André (Genova, 18 febbraio 1940 – Milano, 11 gennaio 1999), he </a:t>
            </a:r>
            <a:r>
              <a:rPr lang="it-IT" sz="2000" dirty="0" err="1"/>
              <a:t>was</a:t>
            </a:r>
            <a:r>
              <a:rPr lang="it-IT" sz="2000" dirty="0"/>
              <a:t> an </a:t>
            </a:r>
            <a:r>
              <a:rPr lang="it-IT" sz="2000" dirty="0" err="1"/>
              <a:t>Italian</a:t>
            </a:r>
            <a:r>
              <a:rPr lang="it-IT" sz="2000" dirty="0"/>
              <a:t> singer-songwriter. </a:t>
            </a:r>
            <a:r>
              <a:rPr lang="it-IT" sz="2000" dirty="0" err="1"/>
              <a:t>Many</a:t>
            </a:r>
            <a:r>
              <a:rPr lang="it-IT" sz="2000" dirty="0"/>
              <a:t> </a:t>
            </a:r>
            <a:r>
              <a:rPr lang="it-IT" sz="2000" dirty="0" err="1"/>
              <a:t>texst</a:t>
            </a:r>
            <a:r>
              <a:rPr lang="it-IT" sz="2000" dirty="0"/>
              <a:t> of </a:t>
            </a:r>
            <a:r>
              <a:rPr lang="it-IT" sz="2000" dirty="0" err="1"/>
              <a:t>his</a:t>
            </a:r>
            <a:r>
              <a:rPr lang="it-IT" sz="2000" dirty="0"/>
              <a:t> </a:t>
            </a:r>
            <a:r>
              <a:rPr lang="it-IT" sz="2000" dirty="0" err="1"/>
              <a:t>songs</a:t>
            </a:r>
            <a:r>
              <a:rPr lang="it-IT" sz="2000" dirty="0"/>
              <a:t> </a:t>
            </a:r>
            <a:r>
              <a:rPr lang="it-IT" sz="2000" dirty="0" err="1"/>
              <a:t>tell</a:t>
            </a:r>
            <a:r>
              <a:rPr lang="it-IT" sz="2000" dirty="0"/>
              <a:t> stories of </a:t>
            </a:r>
            <a:r>
              <a:rPr lang="it-IT" sz="2000" dirty="0" err="1"/>
              <a:t>marginalized</a:t>
            </a:r>
            <a:r>
              <a:rPr lang="it-IT" sz="2000" dirty="0"/>
              <a:t> </a:t>
            </a:r>
            <a:r>
              <a:rPr lang="it-IT" sz="2000" dirty="0" err="1"/>
              <a:t>people</a:t>
            </a:r>
            <a:r>
              <a:rPr lang="it-IT" sz="2000" dirty="0"/>
              <a:t>, </a:t>
            </a:r>
            <a:r>
              <a:rPr lang="it-IT" sz="2000" dirty="0" err="1"/>
              <a:t>rebels</a:t>
            </a:r>
            <a:r>
              <a:rPr lang="it-IT" sz="2000" dirty="0"/>
              <a:t> and prostitute, and </a:t>
            </a:r>
            <a:r>
              <a:rPr lang="it-IT" sz="2000" dirty="0" err="1"/>
              <a:t>they</a:t>
            </a:r>
            <a:r>
              <a:rPr lang="it-IT" sz="2000" dirty="0"/>
              <a:t> are </a:t>
            </a:r>
            <a:r>
              <a:rPr lang="it-IT" sz="2000" dirty="0" err="1"/>
              <a:t>considered</a:t>
            </a:r>
            <a:r>
              <a:rPr lang="it-IT" sz="2000" dirty="0"/>
              <a:t> by some </a:t>
            </a:r>
            <a:r>
              <a:rPr lang="it-IT" sz="2000" dirty="0" err="1"/>
              <a:t>critcs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real</a:t>
            </a:r>
            <a:r>
              <a:rPr lang="it-IT" sz="2000" dirty="0"/>
              <a:t> </a:t>
            </a:r>
            <a:r>
              <a:rPr lang="it-IT" sz="2000" dirty="0" err="1"/>
              <a:t>poetry</a:t>
            </a:r>
            <a:r>
              <a:rPr lang="it-IT" sz="2000" dirty="0"/>
              <a:t>. He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an </a:t>
            </a:r>
            <a:r>
              <a:rPr lang="it-IT" sz="2000" dirty="0" err="1"/>
              <a:t>anarchist</a:t>
            </a:r>
            <a:r>
              <a:rPr lang="it-IT" sz="2000" dirty="0"/>
              <a:t> and </a:t>
            </a:r>
            <a:r>
              <a:rPr lang="it-IT" sz="2000" dirty="0" err="1"/>
              <a:t>pacifist</a:t>
            </a:r>
            <a:r>
              <a:rPr lang="it-IT" sz="2000" dirty="0"/>
              <a:t> of </a:t>
            </a:r>
            <a:r>
              <a:rPr lang="it-IT" sz="2000" dirty="0" err="1"/>
              <a:t>ideas</a:t>
            </a:r>
            <a:r>
              <a:rPr lang="it-IT" sz="2000" dirty="0"/>
              <a:t>, he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also</a:t>
            </a:r>
            <a:r>
              <a:rPr lang="it-IT" sz="2000" dirty="0"/>
              <a:t> one of the </a:t>
            </a:r>
            <a:r>
              <a:rPr lang="it-IT" sz="2000" dirty="0" err="1"/>
              <a:t>artist</a:t>
            </a:r>
            <a:r>
              <a:rPr lang="it-IT" sz="2000" dirty="0"/>
              <a:t> </a:t>
            </a:r>
            <a:r>
              <a:rPr lang="it-IT" sz="2000" dirty="0" err="1"/>
              <a:t>who</a:t>
            </a:r>
            <a:r>
              <a:rPr lang="it-IT" sz="2000" dirty="0"/>
              <a:t>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valued</a:t>
            </a:r>
            <a:r>
              <a:rPr lang="it-IT" sz="2000" dirty="0"/>
              <a:t> le </a:t>
            </a:r>
            <a:r>
              <a:rPr lang="it-IT" sz="2000" dirty="0" err="1"/>
              <a:t>Ligurian</a:t>
            </a:r>
            <a:r>
              <a:rPr lang="it-IT" sz="2000" dirty="0"/>
              <a:t> language.</a:t>
            </a:r>
          </a:p>
        </p:txBody>
      </p:sp>
    </p:spTree>
    <p:extLst>
      <p:ext uri="{BB962C8B-B14F-4D97-AF65-F5344CB8AC3E}">
        <p14:creationId xmlns:p14="http://schemas.microsoft.com/office/powerpoint/2010/main" val="383588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E572C5-9635-4688-A0AA-D3417329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/>
              <a:t>LA GUERRA DI PIERO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F59283E-8295-43BD-A52D-2DA992E52E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 mentre marciavi con l'anima in spalle</a:t>
            </a:r>
          </a:p>
          <a:p>
            <a:pPr marL="0" indent="0">
              <a:buNone/>
            </a:pPr>
            <a:r>
              <a:rPr lang="it-IT" dirty="0"/>
              <a:t>vedesti un uomo in fondo alla valle</a:t>
            </a:r>
          </a:p>
          <a:p>
            <a:pPr marL="0" indent="0">
              <a:buNone/>
            </a:pPr>
            <a:r>
              <a:rPr lang="it-IT" dirty="0"/>
              <a:t>che aveva il tuo stesso identico umore</a:t>
            </a:r>
          </a:p>
          <a:p>
            <a:pPr marL="0" indent="0">
              <a:buNone/>
            </a:pPr>
            <a:r>
              <a:rPr lang="it-IT" dirty="0"/>
              <a:t>ma la divisa di un altro colore.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F5FFD18-AA1A-456E-A11D-0C5C85DCDF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Sparagli Piero, sparagli ora</a:t>
            </a:r>
          </a:p>
          <a:p>
            <a:pPr marL="0" indent="0">
              <a:buNone/>
            </a:pPr>
            <a:r>
              <a:rPr lang="it-IT" dirty="0"/>
              <a:t>e dopo un colpo sparagli ancora</a:t>
            </a:r>
          </a:p>
          <a:p>
            <a:pPr marL="0" indent="0">
              <a:buNone/>
            </a:pPr>
            <a:r>
              <a:rPr lang="it-IT" dirty="0"/>
              <a:t>fino a che tu non lo vedrai esangue,</a:t>
            </a:r>
          </a:p>
          <a:p>
            <a:pPr marL="0" indent="0">
              <a:buNone/>
            </a:pPr>
            <a:r>
              <a:rPr lang="it-IT" dirty="0"/>
              <a:t>cadere in terra, a coprire il suo sangue.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9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233</TotalTime>
  <Words>594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Scia di vapore</vt:lpstr>
      <vt:lpstr>Music and Peace</vt:lpstr>
      <vt:lpstr>«Music has always been conditioned by political events of different eras.»</vt:lpstr>
      <vt:lpstr>John Lennon and Yoko Ono</vt:lpstr>
      <vt:lpstr>Bed-in Protest</vt:lpstr>
      <vt:lpstr>Imagine by john LENNON</vt:lpstr>
      <vt:lpstr>Sting</vt:lpstr>
      <vt:lpstr>Russians</vt:lpstr>
      <vt:lpstr>FABRIZIO DE ANDRè</vt:lpstr>
      <vt:lpstr>LA GUERRA DI PIERO</vt:lpstr>
      <vt:lpstr>Presentazione standard di PowerPoint</vt:lpstr>
      <vt:lpstr>FRANCESCO DE GREGORI</vt:lpstr>
      <vt:lpstr>generale</vt:lpstr>
      <vt:lpstr>Presentazione standard di PowerPoint</vt:lpstr>
      <vt:lpstr>thank you for listening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and Peace</dc:title>
  <dc:creator>Alfio Alessio Bonaccorsi</dc:creator>
  <cp:lastModifiedBy>valeriabatpc@gmail.com</cp:lastModifiedBy>
  <cp:revision>27</cp:revision>
  <dcterms:created xsi:type="dcterms:W3CDTF">2018-11-07T10:33:11Z</dcterms:created>
  <dcterms:modified xsi:type="dcterms:W3CDTF">2018-12-05T12:58:08Z</dcterms:modified>
</cp:coreProperties>
</file>