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4" r:id="rId2"/>
    <p:sldId id="260" r:id="rId3"/>
    <p:sldId id="266" r:id="rId4"/>
    <p:sldId id="256" r:id="rId5"/>
    <p:sldId id="267" r:id="rId6"/>
    <p:sldId id="261" r:id="rId7"/>
    <p:sldId id="270" r:id="rId8"/>
    <p:sldId id="262" r:id="rId9"/>
    <p:sldId id="263"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48"/>
    <p:restoredTop sz="94694"/>
  </p:normalViewPr>
  <p:slideViewPr>
    <p:cSldViewPr snapToGrid="0" snapToObjects="1">
      <p:cViewPr varScale="1">
        <p:scale>
          <a:sx n="128" d="100"/>
          <a:sy n="128" d="100"/>
        </p:scale>
        <p:origin x="24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67E8C-BE14-CA44-AFC8-8745666B7EE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EB98A76-733B-6546-9FA1-E2DCCF2E4E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10A8E96-927C-074E-B81C-BECFA49971C6}"/>
              </a:ext>
            </a:extLst>
          </p:cNvPr>
          <p:cNvSpPr>
            <a:spLocks noGrp="1"/>
          </p:cNvSpPr>
          <p:nvPr>
            <p:ph type="dt" sz="half" idx="10"/>
          </p:nvPr>
        </p:nvSpPr>
        <p:spPr/>
        <p:txBody>
          <a:bodyPr/>
          <a:lstStyle/>
          <a:p>
            <a:fld id="{647D5DA4-C8A3-4240-8B77-D07F0382E9CC}" type="datetimeFigureOut">
              <a:rPr lang="en-US" smtClean="0"/>
              <a:t>1/18/20</a:t>
            </a:fld>
            <a:endParaRPr lang="en-US"/>
          </a:p>
        </p:txBody>
      </p:sp>
      <p:sp>
        <p:nvSpPr>
          <p:cNvPr id="5" name="Footer Placeholder 4">
            <a:extLst>
              <a:ext uri="{FF2B5EF4-FFF2-40B4-BE49-F238E27FC236}">
                <a16:creationId xmlns:a16="http://schemas.microsoft.com/office/drawing/2014/main" id="{5D3FE454-87A6-D646-BA60-B11BE2B120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FD956C-4DFF-6749-9B08-053FB79F47EE}"/>
              </a:ext>
            </a:extLst>
          </p:cNvPr>
          <p:cNvSpPr>
            <a:spLocks noGrp="1"/>
          </p:cNvSpPr>
          <p:nvPr>
            <p:ph type="sldNum" sz="quarter" idx="12"/>
          </p:nvPr>
        </p:nvSpPr>
        <p:spPr/>
        <p:txBody>
          <a:bodyPr/>
          <a:lstStyle/>
          <a:p>
            <a:fld id="{1D4DD0A8-1742-E94F-B29A-3811C049440C}" type="slidenum">
              <a:rPr lang="en-US" smtClean="0"/>
              <a:t>‹#›</a:t>
            </a:fld>
            <a:endParaRPr lang="en-US"/>
          </a:p>
        </p:txBody>
      </p:sp>
    </p:spTree>
    <p:extLst>
      <p:ext uri="{BB962C8B-B14F-4D97-AF65-F5344CB8AC3E}">
        <p14:creationId xmlns:p14="http://schemas.microsoft.com/office/powerpoint/2010/main" val="3821466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BD162-396D-CF40-8024-EB203ACCEA5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90E2307-1692-ED40-85F2-1E0841A31E6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0DC1913-43F2-254C-848F-4F94B00D59C2}"/>
              </a:ext>
            </a:extLst>
          </p:cNvPr>
          <p:cNvSpPr>
            <a:spLocks noGrp="1"/>
          </p:cNvSpPr>
          <p:nvPr>
            <p:ph type="dt" sz="half" idx="10"/>
          </p:nvPr>
        </p:nvSpPr>
        <p:spPr/>
        <p:txBody>
          <a:bodyPr/>
          <a:lstStyle/>
          <a:p>
            <a:fld id="{647D5DA4-C8A3-4240-8B77-D07F0382E9CC}" type="datetimeFigureOut">
              <a:rPr lang="en-US" smtClean="0"/>
              <a:t>1/18/20</a:t>
            </a:fld>
            <a:endParaRPr lang="en-US"/>
          </a:p>
        </p:txBody>
      </p:sp>
      <p:sp>
        <p:nvSpPr>
          <p:cNvPr id="5" name="Footer Placeholder 4">
            <a:extLst>
              <a:ext uri="{FF2B5EF4-FFF2-40B4-BE49-F238E27FC236}">
                <a16:creationId xmlns:a16="http://schemas.microsoft.com/office/drawing/2014/main" id="{0DB94860-633D-A241-9B94-47CEDFC071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DDEC08-4123-1643-9DDF-1015E20DACDC}"/>
              </a:ext>
            </a:extLst>
          </p:cNvPr>
          <p:cNvSpPr>
            <a:spLocks noGrp="1"/>
          </p:cNvSpPr>
          <p:nvPr>
            <p:ph type="sldNum" sz="quarter" idx="12"/>
          </p:nvPr>
        </p:nvSpPr>
        <p:spPr/>
        <p:txBody>
          <a:bodyPr/>
          <a:lstStyle/>
          <a:p>
            <a:fld id="{1D4DD0A8-1742-E94F-B29A-3811C049440C}" type="slidenum">
              <a:rPr lang="en-US" smtClean="0"/>
              <a:t>‹#›</a:t>
            </a:fld>
            <a:endParaRPr lang="en-US"/>
          </a:p>
        </p:txBody>
      </p:sp>
    </p:spTree>
    <p:extLst>
      <p:ext uri="{BB962C8B-B14F-4D97-AF65-F5344CB8AC3E}">
        <p14:creationId xmlns:p14="http://schemas.microsoft.com/office/powerpoint/2010/main" val="1996668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056B83-01D9-4840-A014-9BB3F17678D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AD51ABF-E230-2F4A-9E07-F0779D289C9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F21ADBB-F0C9-5A46-8609-ACC65BDBCC15}"/>
              </a:ext>
            </a:extLst>
          </p:cNvPr>
          <p:cNvSpPr>
            <a:spLocks noGrp="1"/>
          </p:cNvSpPr>
          <p:nvPr>
            <p:ph type="dt" sz="half" idx="10"/>
          </p:nvPr>
        </p:nvSpPr>
        <p:spPr/>
        <p:txBody>
          <a:bodyPr/>
          <a:lstStyle/>
          <a:p>
            <a:fld id="{647D5DA4-C8A3-4240-8B77-D07F0382E9CC}" type="datetimeFigureOut">
              <a:rPr lang="en-US" smtClean="0"/>
              <a:t>1/18/20</a:t>
            </a:fld>
            <a:endParaRPr lang="en-US"/>
          </a:p>
        </p:txBody>
      </p:sp>
      <p:sp>
        <p:nvSpPr>
          <p:cNvPr id="5" name="Footer Placeholder 4">
            <a:extLst>
              <a:ext uri="{FF2B5EF4-FFF2-40B4-BE49-F238E27FC236}">
                <a16:creationId xmlns:a16="http://schemas.microsoft.com/office/drawing/2014/main" id="{B1A94B85-7713-0A4C-8530-9E3ADE548F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E9EE80-8361-2349-862F-C03B54334C8F}"/>
              </a:ext>
            </a:extLst>
          </p:cNvPr>
          <p:cNvSpPr>
            <a:spLocks noGrp="1"/>
          </p:cNvSpPr>
          <p:nvPr>
            <p:ph type="sldNum" sz="quarter" idx="12"/>
          </p:nvPr>
        </p:nvSpPr>
        <p:spPr/>
        <p:txBody>
          <a:bodyPr/>
          <a:lstStyle/>
          <a:p>
            <a:fld id="{1D4DD0A8-1742-E94F-B29A-3811C049440C}" type="slidenum">
              <a:rPr lang="en-US" smtClean="0"/>
              <a:t>‹#›</a:t>
            </a:fld>
            <a:endParaRPr lang="en-US"/>
          </a:p>
        </p:txBody>
      </p:sp>
    </p:spTree>
    <p:extLst>
      <p:ext uri="{BB962C8B-B14F-4D97-AF65-F5344CB8AC3E}">
        <p14:creationId xmlns:p14="http://schemas.microsoft.com/office/powerpoint/2010/main" val="2411785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85A3F-56CF-094C-93ED-C7041F40B17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BE27C81-2F53-A34B-AB93-31744AFE49B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8008430-3469-FE4D-9F54-A471459213ED}"/>
              </a:ext>
            </a:extLst>
          </p:cNvPr>
          <p:cNvSpPr>
            <a:spLocks noGrp="1"/>
          </p:cNvSpPr>
          <p:nvPr>
            <p:ph type="dt" sz="half" idx="10"/>
          </p:nvPr>
        </p:nvSpPr>
        <p:spPr/>
        <p:txBody>
          <a:bodyPr/>
          <a:lstStyle/>
          <a:p>
            <a:fld id="{647D5DA4-C8A3-4240-8B77-D07F0382E9CC}" type="datetimeFigureOut">
              <a:rPr lang="en-US" smtClean="0"/>
              <a:t>1/18/20</a:t>
            </a:fld>
            <a:endParaRPr lang="en-US"/>
          </a:p>
        </p:txBody>
      </p:sp>
      <p:sp>
        <p:nvSpPr>
          <p:cNvPr id="5" name="Footer Placeholder 4">
            <a:extLst>
              <a:ext uri="{FF2B5EF4-FFF2-40B4-BE49-F238E27FC236}">
                <a16:creationId xmlns:a16="http://schemas.microsoft.com/office/drawing/2014/main" id="{09DEDA9B-DBA9-D042-9E05-8E12869F3D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C1BDC5-8A75-A549-B389-AE1EB92DFACC}"/>
              </a:ext>
            </a:extLst>
          </p:cNvPr>
          <p:cNvSpPr>
            <a:spLocks noGrp="1"/>
          </p:cNvSpPr>
          <p:nvPr>
            <p:ph type="sldNum" sz="quarter" idx="12"/>
          </p:nvPr>
        </p:nvSpPr>
        <p:spPr/>
        <p:txBody>
          <a:bodyPr/>
          <a:lstStyle/>
          <a:p>
            <a:fld id="{1D4DD0A8-1742-E94F-B29A-3811C049440C}" type="slidenum">
              <a:rPr lang="en-US" smtClean="0"/>
              <a:t>‹#›</a:t>
            </a:fld>
            <a:endParaRPr lang="en-US"/>
          </a:p>
        </p:txBody>
      </p:sp>
    </p:spTree>
    <p:extLst>
      <p:ext uri="{BB962C8B-B14F-4D97-AF65-F5344CB8AC3E}">
        <p14:creationId xmlns:p14="http://schemas.microsoft.com/office/powerpoint/2010/main" val="4031397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90C85-AA9F-5D4D-951E-523FCE943F0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4CBEC6C-065F-3F48-892D-A4C16D1E55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BF5D3F8-1B87-DB4B-9ACD-56746D31948B}"/>
              </a:ext>
            </a:extLst>
          </p:cNvPr>
          <p:cNvSpPr>
            <a:spLocks noGrp="1"/>
          </p:cNvSpPr>
          <p:nvPr>
            <p:ph type="dt" sz="half" idx="10"/>
          </p:nvPr>
        </p:nvSpPr>
        <p:spPr/>
        <p:txBody>
          <a:bodyPr/>
          <a:lstStyle/>
          <a:p>
            <a:fld id="{647D5DA4-C8A3-4240-8B77-D07F0382E9CC}" type="datetimeFigureOut">
              <a:rPr lang="en-US" smtClean="0"/>
              <a:t>1/18/20</a:t>
            </a:fld>
            <a:endParaRPr lang="en-US"/>
          </a:p>
        </p:txBody>
      </p:sp>
      <p:sp>
        <p:nvSpPr>
          <p:cNvPr id="5" name="Footer Placeholder 4">
            <a:extLst>
              <a:ext uri="{FF2B5EF4-FFF2-40B4-BE49-F238E27FC236}">
                <a16:creationId xmlns:a16="http://schemas.microsoft.com/office/drawing/2014/main" id="{FF67AACA-2257-C741-8BCF-1A1FCA5E21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A2777-4796-5340-A144-70EECFE4A597}"/>
              </a:ext>
            </a:extLst>
          </p:cNvPr>
          <p:cNvSpPr>
            <a:spLocks noGrp="1"/>
          </p:cNvSpPr>
          <p:nvPr>
            <p:ph type="sldNum" sz="quarter" idx="12"/>
          </p:nvPr>
        </p:nvSpPr>
        <p:spPr/>
        <p:txBody>
          <a:bodyPr/>
          <a:lstStyle/>
          <a:p>
            <a:fld id="{1D4DD0A8-1742-E94F-B29A-3811C049440C}" type="slidenum">
              <a:rPr lang="en-US" smtClean="0"/>
              <a:t>‹#›</a:t>
            </a:fld>
            <a:endParaRPr lang="en-US"/>
          </a:p>
        </p:txBody>
      </p:sp>
    </p:spTree>
    <p:extLst>
      <p:ext uri="{BB962C8B-B14F-4D97-AF65-F5344CB8AC3E}">
        <p14:creationId xmlns:p14="http://schemas.microsoft.com/office/powerpoint/2010/main" val="1332610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6B231-C6A0-F943-A95C-A8E49E526B5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55AED6A-454C-6446-A05A-58E30048667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89665B6-88A9-A444-B2CA-3BC9B87EF5C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B2DDFC5-16F5-D94C-A06C-456F8A35E374}"/>
              </a:ext>
            </a:extLst>
          </p:cNvPr>
          <p:cNvSpPr>
            <a:spLocks noGrp="1"/>
          </p:cNvSpPr>
          <p:nvPr>
            <p:ph type="dt" sz="half" idx="10"/>
          </p:nvPr>
        </p:nvSpPr>
        <p:spPr/>
        <p:txBody>
          <a:bodyPr/>
          <a:lstStyle/>
          <a:p>
            <a:fld id="{647D5DA4-C8A3-4240-8B77-D07F0382E9CC}" type="datetimeFigureOut">
              <a:rPr lang="en-US" smtClean="0"/>
              <a:t>1/18/20</a:t>
            </a:fld>
            <a:endParaRPr lang="en-US"/>
          </a:p>
        </p:txBody>
      </p:sp>
      <p:sp>
        <p:nvSpPr>
          <p:cNvPr id="6" name="Footer Placeholder 5">
            <a:extLst>
              <a:ext uri="{FF2B5EF4-FFF2-40B4-BE49-F238E27FC236}">
                <a16:creationId xmlns:a16="http://schemas.microsoft.com/office/drawing/2014/main" id="{56452CD8-DC9A-8646-87FA-27A24D8622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B2BCC8-2692-E645-94DE-E7452C8811FB}"/>
              </a:ext>
            </a:extLst>
          </p:cNvPr>
          <p:cNvSpPr>
            <a:spLocks noGrp="1"/>
          </p:cNvSpPr>
          <p:nvPr>
            <p:ph type="sldNum" sz="quarter" idx="12"/>
          </p:nvPr>
        </p:nvSpPr>
        <p:spPr/>
        <p:txBody>
          <a:bodyPr/>
          <a:lstStyle/>
          <a:p>
            <a:fld id="{1D4DD0A8-1742-E94F-B29A-3811C049440C}" type="slidenum">
              <a:rPr lang="en-US" smtClean="0"/>
              <a:t>‹#›</a:t>
            </a:fld>
            <a:endParaRPr lang="en-US"/>
          </a:p>
        </p:txBody>
      </p:sp>
    </p:spTree>
    <p:extLst>
      <p:ext uri="{BB962C8B-B14F-4D97-AF65-F5344CB8AC3E}">
        <p14:creationId xmlns:p14="http://schemas.microsoft.com/office/powerpoint/2010/main" val="1541519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E12D0-F321-4143-8C3A-F990E9FC982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A35B305-6E72-614C-AFBF-B1A47312D8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736C8D6-7E46-8F4B-898C-4A541400CEE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C6AA7F9-4E79-034B-84BE-E2822901B3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9DF9F02-C631-634A-AC27-A139C84C5A3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66594FF-02F1-5D47-B391-AF4FD46E254E}"/>
              </a:ext>
            </a:extLst>
          </p:cNvPr>
          <p:cNvSpPr>
            <a:spLocks noGrp="1"/>
          </p:cNvSpPr>
          <p:nvPr>
            <p:ph type="dt" sz="half" idx="10"/>
          </p:nvPr>
        </p:nvSpPr>
        <p:spPr/>
        <p:txBody>
          <a:bodyPr/>
          <a:lstStyle/>
          <a:p>
            <a:fld id="{647D5DA4-C8A3-4240-8B77-D07F0382E9CC}" type="datetimeFigureOut">
              <a:rPr lang="en-US" smtClean="0"/>
              <a:t>1/18/20</a:t>
            </a:fld>
            <a:endParaRPr lang="en-US"/>
          </a:p>
        </p:txBody>
      </p:sp>
      <p:sp>
        <p:nvSpPr>
          <p:cNvPr id="8" name="Footer Placeholder 7">
            <a:extLst>
              <a:ext uri="{FF2B5EF4-FFF2-40B4-BE49-F238E27FC236}">
                <a16:creationId xmlns:a16="http://schemas.microsoft.com/office/drawing/2014/main" id="{44F82577-5FC6-854B-ABE9-0BD99D00BE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D13FE1-5C30-D249-9284-1701DF801363}"/>
              </a:ext>
            </a:extLst>
          </p:cNvPr>
          <p:cNvSpPr>
            <a:spLocks noGrp="1"/>
          </p:cNvSpPr>
          <p:nvPr>
            <p:ph type="sldNum" sz="quarter" idx="12"/>
          </p:nvPr>
        </p:nvSpPr>
        <p:spPr/>
        <p:txBody>
          <a:bodyPr/>
          <a:lstStyle/>
          <a:p>
            <a:fld id="{1D4DD0A8-1742-E94F-B29A-3811C049440C}" type="slidenum">
              <a:rPr lang="en-US" smtClean="0"/>
              <a:t>‹#›</a:t>
            </a:fld>
            <a:endParaRPr lang="en-US"/>
          </a:p>
        </p:txBody>
      </p:sp>
    </p:spTree>
    <p:extLst>
      <p:ext uri="{BB962C8B-B14F-4D97-AF65-F5344CB8AC3E}">
        <p14:creationId xmlns:p14="http://schemas.microsoft.com/office/powerpoint/2010/main" val="64827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FD8A0-7EE6-2A45-80AE-C04F01F66C0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421F57B-EF45-0441-B2C9-C1ED036BCD79}"/>
              </a:ext>
            </a:extLst>
          </p:cNvPr>
          <p:cNvSpPr>
            <a:spLocks noGrp="1"/>
          </p:cNvSpPr>
          <p:nvPr>
            <p:ph type="dt" sz="half" idx="10"/>
          </p:nvPr>
        </p:nvSpPr>
        <p:spPr/>
        <p:txBody>
          <a:bodyPr/>
          <a:lstStyle/>
          <a:p>
            <a:fld id="{647D5DA4-C8A3-4240-8B77-D07F0382E9CC}" type="datetimeFigureOut">
              <a:rPr lang="en-US" smtClean="0"/>
              <a:t>1/18/20</a:t>
            </a:fld>
            <a:endParaRPr lang="en-US"/>
          </a:p>
        </p:txBody>
      </p:sp>
      <p:sp>
        <p:nvSpPr>
          <p:cNvPr id="4" name="Footer Placeholder 3">
            <a:extLst>
              <a:ext uri="{FF2B5EF4-FFF2-40B4-BE49-F238E27FC236}">
                <a16:creationId xmlns:a16="http://schemas.microsoft.com/office/drawing/2014/main" id="{29873964-E900-974C-9A09-13312A226D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4285A9-AD8D-DE49-8931-57C6652AC625}"/>
              </a:ext>
            </a:extLst>
          </p:cNvPr>
          <p:cNvSpPr>
            <a:spLocks noGrp="1"/>
          </p:cNvSpPr>
          <p:nvPr>
            <p:ph type="sldNum" sz="quarter" idx="12"/>
          </p:nvPr>
        </p:nvSpPr>
        <p:spPr/>
        <p:txBody>
          <a:bodyPr/>
          <a:lstStyle/>
          <a:p>
            <a:fld id="{1D4DD0A8-1742-E94F-B29A-3811C049440C}" type="slidenum">
              <a:rPr lang="en-US" smtClean="0"/>
              <a:t>‹#›</a:t>
            </a:fld>
            <a:endParaRPr lang="en-US"/>
          </a:p>
        </p:txBody>
      </p:sp>
    </p:spTree>
    <p:extLst>
      <p:ext uri="{BB962C8B-B14F-4D97-AF65-F5344CB8AC3E}">
        <p14:creationId xmlns:p14="http://schemas.microsoft.com/office/powerpoint/2010/main" val="3654855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980DA7-4769-1441-BD8B-6E25365FA991}"/>
              </a:ext>
            </a:extLst>
          </p:cNvPr>
          <p:cNvSpPr>
            <a:spLocks noGrp="1"/>
          </p:cNvSpPr>
          <p:nvPr>
            <p:ph type="dt" sz="half" idx="10"/>
          </p:nvPr>
        </p:nvSpPr>
        <p:spPr/>
        <p:txBody>
          <a:bodyPr/>
          <a:lstStyle/>
          <a:p>
            <a:fld id="{647D5DA4-C8A3-4240-8B77-D07F0382E9CC}" type="datetimeFigureOut">
              <a:rPr lang="en-US" smtClean="0"/>
              <a:t>1/18/20</a:t>
            </a:fld>
            <a:endParaRPr lang="en-US"/>
          </a:p>
        </p:txBody>
      </p:sp>
      <p:sp>
        <p:nvSpPr>
          <p:cNvPr id="3" name="Footer Placeholder 2">
            <a:extLst>
              <a:ext uri="{FF2B5EF4-FFF2-40B4-BE49-F238E27FC236}">
                <a16:creationId xmlns:a16="http://schemas.microsoft.com/office/drawing/2014/main" id="{4CB1581C-E12E-2D4D-A876-8BD741AC14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187EFB-A11A-B742-84D3-308AB6AEAA4D}"/>
              </a:ext>
            </a:extLst>
          </p:cNvPr>
          <p:cNvSpPr>
            <a:spLocks noGrp="1"/>
          </p:cNvSpPr>
          <p:nvPr>
            <p:ph type="sldNum" sz="quarter" idx="12"/>
          </p:nvPr>
        </p:nvSpPr>
        <p:spPr/>
        <p:txBody>
          <a:bodyPr/>
          <a:lstStyle/>
          <a:p>
            <a:fld id="{1D4DD0A8-1742-E94F-B29A-3811C049440C}" type="slidenum">
              <a:rPr lang="en-US" smtClean="0"/>
              <a:t>‹#›</a:t>
            </a:fld>
            <a:endParaRPr lang="en-US"/>
          </a:p>
        </p:txBody>
      </p:sp>
    </p:spTree>
    <p:extLst>
      <p:ext uri="{BB962C8B-B14F-4D97-AF65-F5344CB8AC3E}">
        <p14:creationId xmlns:p14="http://schemas.microsoft.com/office/powerpoint/2010/main" val="2889145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11190-8865-604F-915E-B60FCA6C5DA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517CBC7-B162-8346-A26B-203143A81A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60CA4C8-52EC-C84C-BA48-BFD3CC7858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6E524C5-4CD7-2A42-961B-3902479A634B}"/>
              </a:ext>
            </a:extLst>
          </p:cNvPr>
          <p:cNvSpPr>
            <a:spLocks noGrp="1"/>
          </p:cNvSpPr>
          <p:nvPr>
            <p:ph type="dt" sz="half" idx="10"/>
          </p:nvPr>
        </p:nvSpPr>
        <p:spPr/>
        <p:txBody>
          <a:bodyPr/>
          <a:lstStyle/>
          <a:p>
            <a:fld id="{647D5DA4-C8A3-4240-8B77-D07F0382E9CC}" type="datetimeFigureOut">
              <a:rPr lang="en-US" smtClean="0"/>
              <a:t>1/18/20</a:t>
            </a:fld>
            <a:endParaRPr lang="en-US"/>
          </a:p>
        </p:txBody>
      </p:sp>
      <p:sp>
        <p:nvSpPr>
          <p:cNvPr id="6" name="Footer Placeholder 5">
            <a:extLst>
              <a:ext uri="{FF2B5EF4-FFF2-40B4-BE49-F238E27FC236}">
                <a16:creationId xmlns:a16="http://schemas.microsoft.com/office/drawing/2014/main" id="{B03F9536-B951-8C41-8832-9AD75F7C87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862AEE-AF76-C14D-AC2C-B380F23C79A6}"/>
              </a:ext>
            </a:extLst>
          </p:cNvPr>
          <p:cNvSpPr>
            <a:spLocks noGrp="1"/>
          </p:cNvSpPr>
          <p:nvPr>
            <p:ph type="sldNum" sz="quarter" idx="12"/>
          </p:nvPr>
        </p:nvSpPr>
        <p:spPr/>
        <p:txBody>
          <a:bodyPr/>
          <a:lstStyle/>
          <a:p>
            <a:fld id="{1D4DD0A8-1742-E94F-B29A-3811C049440C}" type="slidenum">
              <a:rPr lang="en-US" smtClean="0"/>
              <a:t>‹#›</a:t>
            </a:fld>
            <a:endParaRPr lang="en-US"/>
          </a:p>
        </p:txBody>
      </p:sp>
    </p:spTree>
    <p:extLst>
      <p:ext uri="{BB962C8B-B14F-4D97-AF65-F5344CB8AC3E}">
        <p14:creationId xmlns:p14="http://schemas.microsoft.com/office/powerpoint/2010/main" val="1840007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96E5B-3B9A-2349-A1C4-95C4B645F22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C266F13-A3E6-5C44-8E71-59ADE15730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5B2105-C850-824C-82A4-E7793F4CBA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6A52088-50B8-124F-9AB2-2C5B345AF044}"/>
              </a:ext>
            </a:extLst>
          </p:cNvPr>
          <p:cNvSpPr>
            <a:spLocks noGrp="1"/>
          </p:cNvSpPr>
          <p:nvPr>
            <p:ph type="dt" sz="half" idx="10"/>
          </p:nvPr>
        </p:nvSpPr>
        <p:spPr/>
        <p:txBody>
          <a:bodyPr/>
          <a:lstStyle/>
          <a:p>
            <a:fld id="{647D5DA4-C8A3-4240-8B77-D07F0382E9CC}" type="datetimeFigureOut">
              <a:rPr lang="en-US" smtClean="0"/>
              <a:t>1/18/20</a:t>
            </a:fld>
            <a:endParaRPr lang="en-US"/>
          </a:p>
        </p:txBody>
      </p:sp>
      <p:sp>
        <p:nvSpPr>
          <p:cNvPr id="6" name="Footer Placeholder 5">
            <a:extLst>
              <a:ext uri="{FF2B5EF4-FFF2-40B4-BE49-F238E27FC236}">
                <a16:creationId xmlns:a16="http://schemas.microsoft.com/office/drawing/2014/main" id="{81DE1AD2-8E01-104D-9A50-BF5EBD142A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B7506B-966F-E742-A250-80D166A9D638}"/>
              </a:ext>
            </a:extLst>
          </p:cNvPr>
          <p:cNvSpPr>
            <a:spLocks noGrp="1"/>
          </p:cNvSpPr>
          <p:nvPr>
            <p:ph type="sldNum" sz="quarter" idx="12"/>
          </p:nvPr>
        </p:nvSpPr>
        <p:spPr/>
        <p:txBody>
          <a:bodyPr/>
          <a:lstStyle/>
          <a:p>
            <a:fld id="{1D4DD0A8-1742-E94F-B29A-3811C049440C}" type="slidenum">
              <a:rPr lang="en-US" smtClean="0"/>
              <a:t>‹#›</a:t>
            </a:fld>
            <a:endParaRPr lang="en-US"/>
          </a:p>
        </p:txBody>
      </p:sp>
    </p:spTree>
    <p:extLst>
      <p:ext uri="{BB962C8B-B14F-4D97-AF65-F5344CB8AC3E}">
        <p14:creationId xmlns:p14="http://schemas.microsoft.com/office/powerpoint/2010/main" val="794509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9D69FA-6692-CA45-91D0-9D15502DC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791D936-4F28-A440-A111-28310D7957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5A3F870-55EA-7348-96BA-BFC46BAC88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7D5DA4-C8A3-4240-8B77-D07F0382E9CC}" type="datetimeFigureOut">
              <a:rPr lang="en-US" smtClean="0"/>
              <a:t>1/18/20</a:t>
            </a:fld>
            <a:endParaRPr lang="en-US"/>
          </a:p>
        </p:txBody>
      </p:sp>
      <p:sp>
        <p:nvSpPr>
          <p:cNvPr id="5" name="Footer Placeholder 4">
            <a:extLst>
              <a:ext uri="{FF2B5EF4-FFF2-40B4-BE49-F238E27FC236}">
                <a16:creationId xmlns:a16="http://schemas.microsoft.com/office/drawing/2014/main" id="{82538166-6C33-7642-B802-CA4B49D04B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CDCCD62-9874-1241-B451-12A4BDAAFF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4DD0A8-1742-E94F-B29A-3811C049440C}" type="slidenum">
              <a:rPr lang="en-US" smtClean="0"/>
              <a:t>‹#›</a:t>
            </a:fld>
            <a:endParaRPr lang="en-US"/>
          </a:p>
        </p:txBody>
      </p:sp>
    </p:spTree>
    <p:extLst>
      <p:ext uri="{BB962C8B-B14F-4D97-AF65-F5344CB8AC3E}">
        <p14:creationId xmlns:p14="http://schemas.microsoft.com/office/powerpoint/2010/main" val="3295750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hyperlink" Target="https://www.fairtrade.net/standard/climate"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Freeform: Shape 40">
            <a:extLst>
              <a:ext uri="{FF2B5EF4-FFF2-40B4-BE49-F238E27FC236}">
                <a16:creationId xmlns:a16="http://schemas.microsoft.com/office/drawing/2014/main" id="{31FCDB8A-D986-4857-B933-484A758B35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3787" y="476108"/>
            <a:ext cx="7778213" cy="5905781"/>
          </a:xfrm>
          <a:custGeom>
            <a:avLst/>
            <a:gdLst>
              <a:gd name="connsiteX0" fmla="*/ 3727582 w 7778213"/>
              <a:gd name="connsiteY0" fmla="*/ 0 h 5905781"/>
              <a:gd name="connsiteX1" fmla="*/ 7778213 w 7778213"/>
              <a:gd name="connsiteY1" fmla="*/ 0 h 5905781"/>
              <a:gd name="connsiteX2" fmla="*/ 7778213 w 7778213"/>
              <a:gd name="connsiteY2" fmla="*/ 5905761 h 5905781"/>
              <a:gd name="connsiteX3" fmla="*/ 7485321 w 7778213"/>
              <a:gd name="connsiteY3" fmla="*/ 5905761 h 5905781"/>
              <a:gd name="connsiteX4" fmla="*/ 7485321 w 7778213"/>
              <a:gd name="connsiteY4" fmla="*/ 5905762 h 5905781"/>
              <a:gd name="connsiteX5" fmla="*/ 4228895 w 7778213"/>
              <a:gd name="connsiteY5" fmla="*/ 5905762 h 5905781"/>
              <a:gd name="connsiteX6" fmla="*/ 4228895 w 7778213"/>
              <a:gd name="connsiteY6" fmla="*/ 5905780 h 5905781"/>
              <a:gd name="connsiteX7" fmla="*/ 3936003 w 7778213"/>
              <a:gd name="connsiteY7" fmla="*/ 5905780 h 5905781"/>
              <a:gd name="connsiteX8" fmla="*/ 3936003 w 7778213"/>
              <a:gd name="connsiteY8" fmla="*/ 5905781 h 5905781"/>
              <a:gd name="connsiteX9" fmla="*/ 0 w 7778213"/>
              <a:gd name="connsiteY9" fmla="*/ 5905781 h 5905781"/>
              <a:gd name="connsiteX10" fmla="*/ 2796838 w 7778213"/>
              <a:gd name="connsiteY10" fmla="*/ 20 h 5905781"/>
              <a:gd name="connsiteX11" fmla="*/ 3089730 w 7778213"/>
              <a:gd name="connsiteY11" fmla="*/ 20 h 5905781"/>
              <a:gd name="connsiteX12" fmla="*/ 3089730 w 7778213"/>
              <a:gd name="connsiteY12" fmla="*/ 19 h 5905781"/>
              <a:gd name="connsiteX13" fmla="*/ 3434690 w 7778213"/>
              <a:gd name="connsiteY13" fmla="*/ 19 h 5905781"/>
              <a:gd name="connsiteX14" fmla="*/ 3434690 w 7778213"/>
              <a:gd name="connsiteY14" fmla="*/ 1 h 5905781"/>
              <a:gd name="connsiteX15" fmla="*/ 3727582 w 7778213"/>
              <a:gd name="connsiteY15" fmla="*/ 1 h 590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78213" h="5905781">
                <a:moveTo>
                  <a:pt x="3727582" y="0"/>
                </a:moveTo>
                <a:lnTo>
                  <a:pt x="7778213" y="0"/>
                </a:lnTo>
                <a:lnTo>
                  <a:pt x="7778213" y="5905761"/>
                </a:lnTo>
                <a:lnTo>
                  <a:pt x="7485321" y="5905761"/>
                </a:lnTo>
                <a:lnTo>
                  <a:pt x="7485321" y="5905762"/>
                </a:lnTo>
                <a:lnTo>
                  <a:pt x="4228895" y="5905762"/>
                </a:lnTo>
                <a:lnTo>
                  <a:pt x="4228895" y="5905780"/>
                </a:lnTo>
                <a:lnTo>
                  <a:pt x="3936003" y="5905780"/>
                </a:lnTo>
                <a:lnTo>
                  <a:pt x="3936003" y="5905781"/>
                </a:lnTo>
                <a:lnTo>
                  <a:pt x="0" y="5905781"/>
                </a:lnTo>
                <a:lnTo>
                  <a:pt x="2796838" y="20"/>
                </a:lnTo>
                <a:lnTo>
                  <a:pt x="3089730" y="20"/>
                </a:lnTo>
                <a:lnTo>
                  <a:pt x="3089730" y="19"/>
                </a:lnTo>
                <a:lnTo>
                  <a:pt x="3434690" y="19"/>
                </a:lnTo>
                <a:lnTo>
                  <a:pt x="3434690" y="1"/>
                </a:lnTo>
                <a:lnTo>
                  <a:pt x="3727582" y="1"/>
                </a:lnTo>
                <a:close/>
              </a:path>
            </a:pathLst>
          </a:custGeom>
          <a:solidFill>
            <a:srgbClr val="B4B4B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Freeform: Shape 42">
            <a:extLst>
              <a:ext uri="{FF2B5EF4-FFF2-40B4-BE49-F238E27FC236}">
                <a16:creationId xmlns:a16="http://schemas.microsoft.com/office/drawing/2014/main" id="{43421B4C-AA27-4F32-AA73-DA587F272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6110"/>
            <a:ext cx="6769978" cy="5905761"/>
          </a:xfrm>
          <a:custGeom>
            <a:avLst/>
            <a:gdLst>
              <a:gd name="connsiteX0" fmla="*/ 0 w 6769978"/>
              <a:gd name="connsiteY0" fmla="*/ 0 h 5905761"/>
              <a:gd name="connsiteX1" fmla="*/ 6769978 w 6769978"/>
              <a:gd name="connsiteY1" fmla="*/ 0 h 5905761"/>
              <a:gd name="connsiteX2" fmla="*/ 3973138 w 6769978"/>
              <a:gd name="connsiteY2" fmla="*/ 5905761 h 5905761"/>
              <a:gd name="connsiteX3" fmla="*/ 0 w 6769978"/>
              <a:gd name="connsiteY3" fmla="*/ 5905761 h 5905761"/>
            </a:gdLst>
            <a:ahLst/>
            <a:cxnLst>
              <a:cxn ang="0">
                <a:pos x="connsiteX0" y="connsiteY0"/>
              </a:cxn>
              <a:cxn ang="0">
                <a:pos x="connsiteX1" y="connsiteY1"/>
              </a:cxn>
              <a:cxn ang="0">
                <a:pos x="connsiteX2" y="connsiteY2"/>
              </a:cxn>
              <a:cxn ang="0">
                <a:pos x="connsiteX3" y="connsiteY3"/>
              </a:cxn>
            </a:cxnLst>
            <a:rect l="l" t="t" r="r" b="b"/>
            <a:pathLst>
              <a:path w="6769978" h="5905761">
                <a:moveTo>
                  <a:pt x="0" y="0"/>
                </a:moveTo>
                <a:lnTo>
                  <a:pt x="6769978" y="0"/>
                </a:lnTo>
                <a:lnTo>
                  <a:pt x="3973138" y="5905761"/>
                </a:lnTo>
                <a:lnTo>
                  <a:pt x="0" y="5905761"/>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lumMod val="95000"/>
                </a:schemeClr>
              </a:solidFill>
            </a:endParaRPr>
          </a:p>
        </p:txBody>
      </p:sp>
      <p:sp>
        <p:nvSpPr>
          <p:cNvPr id="2" name="Title 1">
            <a:extLst>
              <a:ext uri="{FF2B5EF4-FFF2-40B4-BE49-F238E27FC236}">
                <a16:creationId xmlns:a16="http://schemas.microsoft.com/office/drawing/2014/main" id="{31D1DC44-DD51-3341-8F9F-E75526F35BD4}"/>
              </a:ext>
            </a:extLst>
          </p:cNvPr>
          <p:cNvSpPr>
            <a:spLocks noGrp="1"/>
          </p:cNvSpPr>
          <p:nvPr>
            <p:ph type="ctrTitle"/>
          </p:nvPr>
        </p:nvSpPr>
        <p:spPr>
          <a:xfrm>
            <a:off x="841248" y="1655286"/>
            <a:ext cx="4224048" cy="2610042"/>
          </a:xfrm>
        </p:spPr>
        <p:txBody>
          <a:bodyPr>
            <a:normAutofit/>
          </a:bodyPr>
          <a:lstStyle/>
          <a:p>
            <a:pPr algn="l"/>
            <a:r>
              <a:rPr lang="en-US" sz="5000">
                <a:solidFill>
                  <a:srgbClr val="FFFFFF"/>
                </a:solidFill>
                <a:latin typeface="+mn-lt"/>
              </a:rPr>
              <a:t>To reduce the impact of Climate Change</a:t>
            </a:r>
          </a:p>
        </p:txBody>
      </p:sp>
      <p:sp>
        <p:nvSpPr>
          <p:cNvPr id="3" name="Subtitle 2">
            <a:extLst>
              <a:ext uri="{FF2B5EF4-FFF2-40B4-BE49-F238E27FC236}">
                <a16:creationId xmlns:a16="http://schemas.microsoft.com/office/drawing/2014/main" id="{AA1715DA-0EFB-E942-A42A-8F39A9264E98}"/>
              </a:ext>
            </a:extLst>
          </p:cNvPr>
          <p:cNvSpPr>
            <a:spLocks noGrp="1"/>
          </p:cNvSpPr>
          <p:nvPr>
            <p:ph type="subTitle" idx="1"/>
          </p:nvPr>
        </p:nvSpPr>
        <p:spPr>
          <a:xfrm>
            <a:off x="841248" y="4373384"/>
            <a:ext cx="3405900" cy="829055"/>
          </a:xfrm>
        </p:spPr>
        <p:txBody>
          <a:bodyPr>
            <a:normAutofit fontScale="92500" lnSpcReduction="10000"/>
          </a:bodyPr>
          <a:lstStyle/>
          <a:p>
            <a:pPr algn="l"/>
            <a:r>
              <a:rPr lang="en-US" sz="2000" dirty="0">
                <a:solidFill>
                  <a:srgbClr val="FFFFFF"/>
                </a:solidFill>
              </a:rPr>
              <a:t>Initiatives carried out by </a:t>
            </a:r>
            <a:r>
              <a:rPr lang="en-US" sz="2000">
                <a:solidFill>
                  <a:srgbClr val="FFFFFF"/>
                </a:solidFill>
              </a:rPr>
              <a:t>the Social </a:t>
            </a:r>
            <a:r>
              <a:rPr lang="en-US" sz="2000" dirty="0">
                <a:solidFill>
                  <a:srgbClr val="FFFFFF"/>
                </a:solidFill>
              </a:rPr>
              <a:t>Studies Team - St Clare College Secondary Pembroke</a:t>
            </a:r>
          </a:p>
        </p:txBody>
      </p:sp>
      <p:pic>
        <p:nvPicPr>
          <p:cNvPr id="7" name="Graphic 6" descr="Rainy scene">
            <a:extLst>
              <a:ext uri="{FF2B5EF4-FFF2-40B4-BE49-F238E27FC236}">
                <a16:creationId xmlns:a16="http://schemas.microsoft.com/office/drawing/2014/main" id="{7B79A707-5D69-4367-A930-95F3B7D3F54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95781" y="1655286"/>
            <a:ext cx="4095809" cy="4095809"/>
          </a:xfrm>
          <a:prstGeom prst="rect">
            <a:avLst/>
          </a:prstGeom>
        </p:spPr>
      </p:pic>
    </p:spTree>
    <p:extLst>
      <p:ext uri="{BB962C8B-B14F-4D97-AF65-F5344CB8AC3E}">
        <p14:creationId xmlns:p14="http://schemas.microsoft.com/office/powerpoint/2010/main" val="1339802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52">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24191B7-3B4B-474A-9A9B-80186ADD9689}"/>
              </a:ext>
            </a:extLst>
          </p:cNvPr>
          <p:cNvSpPr>
            <a:spLocks noGrp="1"/>
          </p:cNvSpPr>
          <p:nvPr>
            <p:ph type="title"/>
          </p:nvPr>
        </p:nvSpPr>
        <p:spPr>
          <a:xfrm>
            <a:off x="838199" y="4525347"/>
            <a:ext cx="6801321" cy="1737360"/>
          </a:xfrm>
        </p:spPr>
        <p:txBody>
          <a:bodyPr vert="horz" lIns="91440" tIns="45720" rIns="91440" bIns="45720" rtlCol="0" anchor="ctr">
            <a:normAutofit/>
          </a:bodyPr>
          <a:lstStyle/>
          <a:p>
            <a:pPr algn="r"/>
            <a:r>
              <a:rPr lang="en-US" sz="6000" b="1" kern="1200">
                <a:solidFill>
                  <a:schemeClr val="tx1"/>
                </a:solidFill>
                <a:latin typeface="+mj-lt"/>
                <a:ea typeface="+mj-ea"/>
                <a:cs typeface="+mj-cs"/>
              </a:rPr>
              <a:t>Thank you.</a:t>
            </a:r>
          </a:p>
        </p:txBody>
      </p:sp>
      <p:sp>
        <p:nvSpPr>
          <p:cNvPr id="79" name="Oval 54">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58">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3" name="Straight Connector 62">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5919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F0CC12A-D824-2340-A5ED-A0355E8C5422}"/>
              </a:ext>
            </a:extLst>
          </p:cNvPr>
          <p:cNvSpPr txBox="1"/>
          <p:nvPr/>
        </p:nvSpPr>
        <p:spPr>
          <a:xfrm>
            <a:off x="651307" y="640081"/>
            <a:ext cx="3377183" cy="3681976"/>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3700" b="1">
                <a:latin typeface="+mj-lt"/>
                <a:ea typeface="+mj-ea"/>
                <a:cs typeface="+mj-cs"/>
              </a:rPr>
              <a:t>Raising Awareness about Children’s Rights and Climate Change</a:t>
            </a:r>
          </a:p>
        </p:txBody>
      </p:sp>
      <p:pic>
        <p:nvPicPr>
          <p:cNvPr id="5" name="Content Placeholder 4" descr="A crowd of people standing in front of a building&#10;&#10;Description automatically generated">
            <a:extLst>
              <a:ext uri="{FF2B5EF4-FFF2-40B4-BE49-F238E27FC236}">
                <a16:creationId xmlns:a16="http://schemas.microsoft.com/office/drawing/2014/main" id="{5427855C-24B3-AA4A-B5B7-9A1A488ACF6B}"/>
              </a:ext>
            </a:extLst>
          </p:cNvPr>
          <p:cNvPicPr>
            <a:picLocks noChangeAspect="1"/>
          </p:cNvPicPr>
          <p:nvPr/>
        </p:nvPicPr>
        <p:blipFill rotWithShape="1">
          <a:blip r:embed="rId2"/>
          <a:srcRect l="15757" r="1810"/>
          <a:stretch/>
        </p:blipFill>
        <p:spPr>
          <a:xfrm>
            <a:off x="4654297" y="10"/>
            <a:ext cx="7537704" cy="6857990"/>
          </a:xfrm>
          <a:prstGeom prst="rect">
            <a:avLst/>
          </a:prstGeom>
        </p:spPr>
      </p:pic>
    </p:spTree>
    <p:extLst>
      <p:ext uri="{BB962C8B-B14F-4D97-AF65-F5344CB8AC3E}">
        <p14:creationId xmlns:p14="http://schemas.microsoft.com/office/powerpoint/2010/main" val="2666781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12FB0-9EAC-A549-9ADC-2D04D1116B98}"/>
              </a:ext>
            </a:extLst>
          </p:cNvPr>
          <p:cNvSpPr>
            <a:spLocks noGrp="1"/>
          </p:cNvSpPr>
          <p:nvPr>
            <p:ph type="title"/>
          </p:nvPr>
        </p:nvSpPr>
        <p:spPr>
          <a:xfrm>
            <a:off x="655320" y="365125"/>
            <a:ext cx="5120114" cy="1692794"/>
          </a:xfrm>
        </p:spPr>
        <p:txBody>
          <a:bodyPr>
            <a:normAutofit/>
          </a:bodyPr>
          <a:lstStyle/>
          <a:p>
            <a:r>
              <a:rPr lang="en-US" sz="3700" b="1">
                <a:latin typeface="+mn-lt"/>
              </a:rPr>
              <a:t>Climate Change and Children’s Rights</a:t>
            </a:r>
            <a:br>
              <a:rPr lang="en-US" sz="3700">
                <a:latin typeface="+mn-lt"/>
              </a:rPr>
            </a:br>
            <a:endParaRPr lang="en-US" sz="3700">
              <a:latin typeface="+mn-lt"/>
            </a:endParaRPr>
          </a:p>
        </p:txBody>
      </p:sp>
      <p:cxnSp>
        <p:nvCxnSpPr>
          <p:cNvPr id="25" name="Straight Arrow Connector 24">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E96A6641-4E1B-3C41-94EA-54CEFB03E340}"/>
              </a:ext>
            </a:extLst>
          </p:cNvPr>
          <p:cNvSpPr>
            <a:spLocks noGrp="1"/>
          </p:cNvSpPr>
          <p:nvPr>
            <p:ph idx="1"/>
          </p:nvPr>
        </p:nvSpPr>
        <p:spPr>
          <a:xfrm>
            <a:off x="655321" y="2575034"/>
            <a:ext cx="5120113" cy="3462228"/>
          </a:xfrm>
        </p:spPr>
        <p:txBody>
          <a:bodyPr>
            <a:normAutofit/>
          </a:bodyPr>
          <a:lstStyle/>
          <a:p>
            <a:pPr marL="0" indent="0">
              <a:buNone/>
            </a:pPr>
            <a:r>
              <a:rPr lang="en-US" sz="1800" dirty="0"/>
              <a:t>Climate change is a direct threat to a child’s ability to survive, grow, and thrive.</a:t>
            </a:r>
          </a:p>
          <a:p>
            <a:pPr marL="0" indent="0">
              <a:buNone/>
            </a:pPr>
            <a:endParaRPr lang="en-US" sz="1800" dirty="0"/>
          </a:p>
        </p:txBody>
      </p:sp>
      <p:pic>
        <p:nvPicPr>
          <p:cNvPr id="8" name="Picture 7">
            <a:extLst>
              <a:ext uri="{FF2B5EF4-FFF2-40B4-BE49-F238E27FC236}">
                <a16:creationId xmlns:a16="http://schemas.microsoft.com/office/drawing/2014/main" id="{A28BB7FD-BE76-9F40-92F9-59317BC99982}"/>
              </a:ext>
            </a:extLst>
          </p:cNvPr>
          <p:cNvPicPr>
            <a:picLocks noChangeAspect="1"/>
          </p:cNvPicPr>
          <p:nvPr/>
        </p:nvPicPr>
        <p:blipFill rotWithShape="1">
          <a:blip r:embed="rId2"/>
          <a:srcRect l="19277" r="19275" b="-1"/>
          <a:stretch/>
        </p:blipFill>
        <p:spPr>
          <a:xfrm>
            <a:off x="5878850" y="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10" name="Rectangle 9">
            <a:extLst>
              <a:ext uri="{FF2B5EF4-FFF2-40B4-BE49-F238E27FC236}">
                <a16:creationId xmlns:a16="http://schemas.microsoft.com/office/drawing/2014/main" id="{F5C69857-DD6B-2C4A-90FE-F158F0A313E9}"/>
              </a:ext>
            </a:extLst>
          </p:cNvPr>
          <p:cNvSpPr/>
          <p:nvPr/>
        </p:nvSpPr>
        <p:spPr>
          <a:xfrm rot="10800000" flipV="1">
            <a:off x="655318" y="3521318"/>
            <a:ext cx="5120115" cy="1569660"/>
          </a:xfrm>
          <a:prstGeom prst="rect">
            <a:avLst/>
          </a:prstGeom>
        </p:spPr>
        <p:txBody>
          <a:bodyPr wrap="square">
            <a:spAutoFit/>
          </a:bodyPr>
          <a:lstStyle/>
          <a:p>
            <a:pPr algn="just">
              <a:spcAft>
                <a:spcPts val="600"/>
              </a:spcAft>
            </a:pPr>
            <a:r>
              <a:rPr lang="en-US" sz="1600" b="1" dirty="0"/>
              <a:t>As extreme weather events such as cyclones and heatwaves increase in frequency and ferocity, they threaten children’s lives and destroy infrastructure critical to their well-being. Floods compromise water and sanitation facilities, leading to diseases such as cholera, to which children are particularly vulnerable.</a:t>
            </a:r>
          </a:p>
        </p:txBody>
      </p:sp>
    </p:spTree>
    <p:extLst>
      <p:ext uri="{BB962C8B-B14F-4D97-AF65-F5344CB8AC3E}">
        <p14:creationId xmlns:p14="http://schemas.microsoft.com/office/powerpoint/2010/main" val="2297841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45A6F06-CA84-9341-9BFC-B177DB11E52A}"/>
              </a:ext>
            </a:extLst>
          </p:cNvPr>
          <p:cNvSpPr/>
          <p:nvPr/>
        </p:nvSpPr>
        <p:spPr>
          <a:xfrm>
            <a:off x="6194716" y="739978"/>
            <a:ext cx="5334930" cy="3004145"/>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5400" b="1" dirty="0">
                <a:ea typeface="+mj-ea"/>
                <a:cs typeface="+mj-cs"/>
              </a:rPr>
              <a:t>Fair Trade Workshops </a:t>
            </a:r>
            <a:r>
              <a:rPr lang="en-US" sz="5400" b="1" dirty="0" err="1">
                <a:ea typeface="+mj-ea"/>
                <a:cs typeface="+mj-cs"/>
              </a:rPr>
              <a:t>organised</a:t>
            </a:r>
            <a:r>
              <a:rPr lang="en-US" sz="5400" b="1" dirty="0">
                <a:ea typeface="+mj-ea"/>
                <a:cs typeface="+mj-cs"/>
              </a:rPr>
              <a:t> by KOPIN</a:t>
            </a:r>
          </a:p>
        </p:txBody>
      </p:sp>
      <p:sp>
        <p:nvSpPr>
          <p:cNvPr id="11" name="Freeform: Shape 10">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rgbClr val="70AD47"/>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rgbClr val="70AD47"/>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rgbClr val="FFC000"/>
          </a:solidFill>
          <a:ln w="9525" cap="flat">
            <a:noFill/>
            <a:prstDash val="solid"/>
            <a:miter/>
          </a:ln>
        </p:spPr>
        <p:txBody>
          <a:bodyPr rtlCol="0" anchor="ctr"/>
          <a:lstStyle/>
          <a:p>
            <a:endParaRPr lang="en-US"/>
          </a:p>
        </p:txBody>
      </p:sp>
      <p:pic>
        <p:nvPicPr>
          <p:cNvPr id="4" name="DSCF4537.JPG" descr="DSCF4537.JPG">
            <a:extLst>
              <a:ext uri="{FF2B5EF4-FFF2-40B4-BE49-F238E27FC236}">
                <a16:creationId xmlns:a16="http://schemas.microsoft.com/office/drawing/2014/main" id="{5365763D-0A1A-5C4B-932B-8CEC4F5111F5}"/>
              </a:ext>
            </a:extLst>
          </p:cNvPr>
          <p:cNvPicPr>
            <a:picLocks noChangeAspect="1"/>
          </p:cNvPicPr>
          <p:nvPr/>
        </p:nvPicPr>
        <p:blipFill rotWithShape="1">
          <a:blip r:embed="rId2"/>
          <a:srcRect r="25001" b="1"/>
          <a:stretch/>
        </p:blipFill>
        <p:spPr>
          <a:xfrm>
            <a:off x="631840" y="598720"/>
            <a:ext cx="5178249" cy="5178249"/>
          </a:xfrm>
          <a:custGeom>
            <a:avLst/>
            <a:gdLst>
              <a:gd name="connsiteX0" fmla="*/ 1870874 w 3741748"/>
              <a:gd name="connsiteY0" fmla="*/ 0 h 3741748"/>
              <a:gd name="connsiteX1" fmla="*/ 3741748 w 3741748"/>
              <a:gd name="connsiteY1" fmla="*/ 1870874 h 3741748"/>
              <a:gd name="connsiteX2" fmla="*/ 1870874 w 3741748"/>
              <a:gd name="connsiteY2" fmla="*/ 3741748 h 3741748"/>
              <a:gd name="connsiteX3" fmla="*/ 0 w 3741748"/>
              <a:gd name="connsiteY3" fmla="*/ 1870874 h 3741748"/>
              <a:gd name="connsiteX4" fmla="*/ 1870874 w 3741748"/>
              <a:gd name="connsiteY4" fmla="*/ 0 h 3741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21" name="Freeform: Shape 20">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4" name="Picture 13">
            <a:extLst>
              <a:ext uri="{FF2B5EF4-FFF2-40B4-BE49-F238E27FC236}">
                <a16:creationId xmlns:a16="http://schemas.microsoft.com/office/drawing/2014/main" id="{9CDCB7BF-1BD8-2D45-B5EF-4231EC5C5DA1}"/>
              </a:ext>
            </a:extLst>
          </p:cNvPr>
          <p:cNvPicPr>
            <a:picLocks noChangeAspect="1"/>
          </p:cNvPicPr>
          <p:nvPr/>
        </p:nvPicPr>
        <p:blipFill>
          <a:blip r:embed="rId3"/>
          <a:stretch>
            <a:fillRect/>
          </a:stretch>
        </p:blipFill>
        <p:spPr>
          <a:xfrm>
            <a:off x="7780681" y="4108687"/>
            <a:ext cx="2190658" cy="2150069"/>
          </a:xfrm>
          <a:prstGeom prst="rect">
            <a:avLst/>
          </a:prstGeom>
        </p:spPr>
      </p:pic>
    </p:spTree>
    <p:extLst>
      <p:ext uri="{BB962C8B-B14F-4D97-AF65-F5344CB8AC3E}">
        <p14:creationId xmlns:p14="http://schemas.microsoft.com/office/powerpoint/2010/main" val="1671857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EF0F8-D1DE-AF49-A426-A63719C0CF50}"/>
              </a:ext>
            </a:extLst>
          </p:cNvPr>
          <p:cNvSpPr>
            <a:spLocks noGrp="1"/>
          </p:cNvSpPr>
          <p:nvPr>
            <p:ph type="title"/>
          </p:nvPr>
        </p:nvSpPr>
        <p:spPr>
          <a:xfrm>
            <a:off x="655320" y="365125"/>
            <a:ext cx="5120114" cy="1692794"/>
          </a:xfrm>
        </p:spPr>
        <p:txBody>
          <a:bodyPr>
            <a:normAutofit/>
          </a:bodyPr>
          <a:lstStyle/>
          <a:p>
            <a:r>
              <a:rPr lang="en-US" sz="2800" b="1" dirty="0">
                <a:latin typeface="+mn-lt"/>
              </a:rPr>
              <a:t>Climate Change,  Food Security and Fair Trade</a:t>
            </a:r>
          </a:p>
        </p:txBody>
      </p:sp>
      <p:cxnSp>
        <p:nvCxnSpPr>
          <p:cNvPr id="22" name="Straight Arrow Connector 2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61219D6-9E28-7C4E-8D2C-F6728B32EA40}"/>
              </a:ext>
            </a:extLst>
          </p:cNvPr>
          <p:cNvSpPr>
            <a:spLocks noGrp="1"/>
          </p:cNvSpPr>
          <p:nvPr>
            <p:ph idx="1"/>
          </p:nvPr>
        </p:nvSpPr>
        <p:spPr>
          <a:xfrm>
            <a:off x="655321" y="2575034"/>
            <a:ext cx="5120113" cy="3462228"/>
          </a:xfrm>
        </p:spPr>
        <p:txBody>
          <a:bodyPr>
            <a:normAutofit/>
          </a:bodyPr>
          <a:lstStyle/>
          <a:p>
            <a:pPr marL="0" indent="0">
              <a:lnSpc>
                <a:spcPct val="150000"/>
              </a:lnSpc>
              <a:buNone/>
            </a:pPr>
            <a:r>
              <a:rPr lang="en-US" sz="1500" b="1" dirty="0"/>
              <a:t>How Fair Trade addresses Climate Change:</a:t>
            </a:r>
          </a:p>
          <a:p>
            <a:pPr marL="0" indent="0">
              <a:lnSpc>
                <a:spcPct val="150000"/>
              </a:lnSpc>
              <a:buNone/>
            </a:pPr>
            <a:r>
              <a:rPr lang="en-US" sz="1500" dirty="0"/>
              <a:t>Fairtrade’s unique approach helps farmers become more resilient to climate change, whilst at the same time giving consumers, retailers and traders the opportunity to reduce their carbon footprint. All this is underpinned by the </a:t>
            </a:r>
            <a:r>
              <a:rPr lang="en-US" sz="1500" dirty="0">
                <a:hlinkClick r:id="rId2">
                  <a:extLst>
                    <a:ext uri="{A12FA001-AC4F-418D-AE19-62706E023703}">
                      <ahyp:hlinkClr xmlns:ahyp="http://schemas.microsoft.com/office/drawing/2018/hyperlinkcolor" val="tx"/>
                    </a:ext>
                  </a:extLst>
                </a:hlinkClick>
              </a:rPr>
              <a:t>Fairtrade Climate Standard</a:t>
            </a:r>
            <a:r>
              <a:rPr lang="en-US" sz="1500" dirty="0"/>
              <a:t>. Fairtrade helps safeguard the natural world by promoting sustainable food production through these standards – for example by prohibiting highly dangerous pesticides or cutting down trees in protected areas.</a:t>
            </a:r>
          </a:p>
          <a:p>
            <a:pPr marL="0" indent="0">
              <a:buNone/>
            </a:pPr>
            <a:endParaRPr lang="en-US" sz="1500" dirty="0"/>
          </a:p>
        </p:txBody>
      </p:sp>
      <p:pic>
        <p:nvPicPr>
          <p:cNvPr id="5" name="Picture 4">
            <a:extLst>
              <a:ext uri="{FF2B5EF4-FFF2-40B4-BE49-F238E27FC236}">
                <a16:creationId xmlns:a16="http://schemas.microsoft.com/office/drawing/2014/main" id="{A6F2513D-C3CA-A346-A6AC-D2AEFCF2CD5F}"/>
              </a:ext>
            </a:extLst>
          </p:cNvPr>
          <p:cNvPicPr>
            <a:picLocks noChangeAspect="1"/>
          </p:cNvPicPr>
          <p:nvPr/>
        </p:nvPicPr>
        <p:blipFill rotWithShape="1">
          <a:blip r:embed="rId3"/>
          <a:srcRect l="14850" r="30148" b="2"/>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009841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in a room&#10;&#10;Description automatically generated">
            <a:extLst>
              <a:ext uri="{FF2B5EF4-FFF2-40B4-BE49-F238E27FC236}">
                <a16:creationId xmlns:a16="http://schemas.microsoft.com/office/drawing/2014/main" id="{CEF3C9F3-7E56-0D42-A869-0F5A9E35496D}"/>
              </a:ext>
            </a:extLst>
          </p:cNvPr>
          <p:cNvPicPr>
            <a:picLocks noGrp="1" noChangeAspect="1"/>
          </p:cNvPicPr>
          <p:nvPr>
            <p:ph idx="1"/>
          </p:nvPr>
        </p:nvPicPr>
        <p:blipFill rotWithShape="1">
          <a:blip r:embed="rId2"/>
          <a:srcRect t="21592" b="3408"/>
          <a:stretch/>
        </p:blipFill>
        <p:spPr>
          <a:xfrm>
            <a:off x="20" y="10"/>
            <a:ext cx="12191980" cy="6857990"/>
          </a:xfrm>
          <a:prstGeom prst="rect">
            <a:avLst/>
          </a:prstGeom>
        </p:spPr>
      </p:pic>
      <p:sp>
        <p:nvSpPr>
          <p:cNvPr id="10" name="Down Arrow 7">
            <a:extLst>
              <a:ext uri="{FF2B5EF4-FFF2-40B4-BE49-F238E27FC236}">
                <a16:creationId xmlns:a16="http://schemas.microsoft.com/office/drawing/2014/main" id="{B547373F-AF2E-4907-B442-9F902B387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4763"/>
            <a:ext cx="3333749" cy="3338514"/>
          </a:xfrm>
          <a:prstGeom prst="downArrow">
            <a:avLst>
              <a:gd name="adj1" fmla="val 100000"/>
              <a:gd name="adj2" fmla="val 2689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2DDF03-6DAC-E841-965D-B7C8313D0D4B}"/>
              </a:ext>
            </a:extLst>
          </p:cNvPr>
          <p:cNvSpPr>
            <a:spLocks noGrp="1"/>
          </p:cNvSpPr>
          <p:nvPr>
            <p:ph type="title"/>
          </p:nvPr>
        </p:nvSpPr>
        <p:spPr>
          <a:xfrm>
            <a:off x="1028700" y="190501"/>
            <a:ext cx="2886075" cy="2486024"/>
          </a:xfrm>
          <a:noFill/>
        </p:spPr>
        <p:txBody>
          <a:bodyPr vert="horz" lIns="91440" tIns="45720" rIns="91440" bIns="45720" rtlCol="0" anchor="ctr">
            <a:normAutofit/>
          </a:bodyPr>
          <a:lstStyle/>
          <a:p>
            <a:pPr algn="ctr"/>
            <a:r>
              <a:rPr lang="en-US" sz="2800" dirty="0">
                <a:solidFill>
                  <a:schemeClr val="bg1"/>
                </a:solidFill>
                <a:latin typeface="+mn-lt"/>
              </a:rPr>
              <a:t>An interview with the Mayor of the Pembroke Local Council</a:t>
            </a:r>
          </a:p>
        </p:txBody>
      </p:sp>
    </p:spTree>
    <p:extLst>
      <p:ext uri="{BB962C8B-B14F-4D97-AF65-F5344CB8AC3E}">
        <p14:creationId xmlns:p14="http://schemas.microsoft.com/office/powerpoint/2010/main" val="3471763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5" name="Rectangle 12">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14">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6"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5"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6"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8"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4"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01CA5AD0-CE36-A647-AB43-A2EE1C3F21D0}"/>
              </a:ext>
            </a:extLst>
          </p:cNvPr>
          <p:cNvSpPr>
            <a:spLocks noGrp="1"/>
          </p:cNvSpPr>
          <p:nvPr>
            <p:ph type="title"/>
          </p:nvPr>
        </p:nvSpPr>
        <p:spPr>
          <a:xfrm>
            <a:off x="888630" y="4563895"/>
            <a:ext cx="5109005" cy="1777829"/>
          </a:xfrm>
        </p:spPr>
        <p:txBody>
          <a:bodyPr vert="horz" lIns="91440" tIns="45720" rIns="91440" bIns="45720" rtlCol="0" anchor="ctr">
            <a:normAutofit/>
          </a:bodyPr>
          <a:lstStyle/>
          <a:p>
            <a:pPr algn="r"/>
            <a:r>
              <a:rPr lang="en-US" sz="4000" b="1" kern="1200">
                <a:latin typeface="+mj-lt"/>
                <a:ea typeface="+mj-ea"/>
                <a:cs typeface="+mj-cs"/>
              </a:rPr>
              <a:t>An interview with the Mayor – Local Council Pembroke</a:t>
            </a:r>
          </a:p>
        </p:txBody>
      </p:sp>
      <p:pic>
        <p:nvPicPr>
          <p:cNvPr id="4" name="Content Placeholder 3">
            <a:extLst>
              <a:ext uri="{FF2B5EF4-FFF2-40B4-BE49-F238E27FC236}">
                <a16:creationId xmlns:a16="http://schemas.microsoft.com/office/drawing/2014/main" id="{4E455585-EAF6-0A4F-8A52-5B7F9641B612}"/>
              </a:ext>
            </a:extLst>
          </p:cNvPr>
          <p:cNvPicPr>
            <a:picLocks noGrp="1" noChangeAspect="1"/>
          </p:cNvPicPr>
          <p:nvPr>
            <p:ph idx="1"/>
          </p:nvPr>
        </p:nvPicPr>
        <p:blipFill rotWithShape="1">
          <a:blip r:embed="rId2"/>
          <a:srcRect l="4490" r="8127" b="2"/>
          <a:stretch/>
        </p:blipFill>
        <p:spPr>
          <a:xfrm>
            <a:off x="20" y="10"/>
            <a:ext cx="5997616" cy="4306823"/>
          </a:xfrm>
          <a:custGeom>
            <a:avLst/>
            <a:gdLst>
              <a:gd name="connsiteX0" fmla="*/ 0 w 5997636"/>
              <a:gd name="connsiteY0" fmla="*/ 0 h 4306833"/>
              <a:gd name="connsiteX1" fmla="*/ 5997636 w 5997636"/>
              <a:gd name="connsiteY1" fmla="*/ 0 h 4306833"/>
              <a:gd name="connsiteX2" fmla="*/ 5997636 w 5997636"/>
              <a:gd name="connsiteY2" fmla="*/ 4302053 h 4306833"/>
              <a:gd name="connsiteX3" fmla="*/ 5313331 w 5997636"/>
              <a:gd name="connsiteY3" fmla="*/ 4306748 h 4306833"/>
              <a:gd name="connsiteX4" fmla="*/ 400746 w 5997636"/>
              <a:gd name="connsiteY4" fmla="*/ 4118385 h 4306833"/>
              <a:gd name="connsiteX5" fmla="*/ 0 w 5997636"/>
              <a:gd name="connsiteY5" fmla="*/ 4081409 h 4306833"/>
              <a:gd name="connsiteX6" fmla="*/ 0 w 5997636"/>
              <a:gd name="connsiteY6" fmla="*/ 2982070 h 4306833"/>
              <a:gd name="connsiteX7" fmla="*/ 0 w 5997636"/>
              <a:gd name="connsiteY7" fmla="*/ 2789945 h 430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p:spPr>
      </p:pic>
      <p:pic>
        <p:nvPicPr>
          <p:cNvPr id="7" name="Picture 6" descr="A screenshot of a cell phone&#10;&#10;Description automatically generated">
            <a:extLst>
              <a:ext uri="{FF2B5EF4-FFF2-40B4-BE49-F238E27FC236}">
                <a16:creationId xmlns:a16="http://schemas.microsoft.com/office/drawing/2014/main" id="{B1ADB563-E30E-FE47-8FFF-C863BF4C9076}"/>
              </a:ext>
            </a:extLst>
          </p:cNvPr>
          <p:cNvPicPr>
            <a:picLocks noChangeAspect="1"/>
          </p:cNvPicPr>
          <p:nvPr/>
        </p:nvPicPr>
        <p:blipFill rotWithShape="1">
          <a:blip r:embed="rId3"/>
          <a:srcRect r="1" b="9527"/>
          <a:stretch/>
        </p:blipFill>
        <p:spPr>
          <a:xfrm>
            <a:off x="6176435" y="10"/>
            <a:ext cx="6015565" cy="4299555"/>
          </a:xfrm>
          <a:custGeom>
            <a:avLst/>
            <a:gdLst>
              <a:gd name="connsiteX0" fmla="*/ 0 w 6015565"/>
              <a:gd name="connsiteY0" fmla="*/ 0 h 4299565"/>
              <a:gd name="connsiteX1" fmla="*/ 6015565 w 6015565"/>
              <a:gd name="connsiteY1" fmla="*/ 0 h 4299565"/>
              <a:gd name="connsiteX2" fmla="*/ 6015565 w 6015565"/>
              <a:gd name="connsiteY2" fmla="*/ 2789945 h 4299565"/>
              <a:gd name="connsiteX3" fmla="*/ 6015565 w 6015565"/>
              <a:gd name="connsiteY3" fmla="*/ 2982070 h 4299565"/>
              <a:gd name="connsiteX4" fmla="*/ 6015565 w 6015565"/>
              <a:gd name="connsiteY4" fmla="*/ 3957888 h 4299565"/>
              <a:gd name="connsiteX5" fmla="*/ 5937368 w 6015565"/>
              <a:gd name="connsiteY5" fmla="*/ 3966171 h 4299565"/>
              <a:gd name="connsiteX6" fmla="*/ 577162 w 6015565"/>
              <a:gd name="connsiteY6" fmla="*/ 4289728 h 4299565"/>
              <a:gd name="connsiteX7" fmla="*/ 0 w 6015565"/>
              <a:gd name="connsiteY7" fmla="*/ 4299565 h 429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p:spPr>
      </p:pic>
      <p:sp>
        <p:nvSpPr>
          <p:cNvPr id="5" name="Rectangle 4">
            <a:extLst>
              <a:ext uri="{FF2B5EF4-FFF2-40B4-BE49-F238E27FC236}">
                <a16:creationId xmlns:a16="http://schemas.microsoft.com/office/drawing/2014/main" id="{BB19AF76-C5C6-B448-AACF-60B4B05B0AC9}"/>
              </a:ext>
            </a:extLst>
          </p:cNvPr>
          <p:cNvSpPr/>
          <p:nvPr/>
        </p:nvSpPr>
        <p:spPr>
          <a:xfrm>
            <a:off x="6191776" y="4571423"/>
            <a:ext cx="5208544" cy="1770300"/>
          </a:xfrm>
          <a:prstGeom prst="rect">
            <a:avLst/>
          </a:prstGeom>
        </p:spPr>
        <p:txBody>
          <a:bodyPr vert="horz" lIns="91440" tIns="45720" rIns="91440" bIns="45720" rtlCol="0" anchor="ctr">
            <a:normAutofit/>
          </a:bodyPr>
          <a:lstStyle/>
          <a:p>
            <a:pPr>
              <a:lnSpc>
                <a:spcPct val="90000"/>
              </a:lnSpc>
              <a:spcAft>
                <a:spcPts val="600"/>
              </a:spcAft>
            </a:pPr>
            <a:r>
              <a:rPr lang="en-US" b="1" dirty="0"/>
              <a:t>Picture 1:The revolutionary </a:t>
            </a:r>
            <a:r>
              <a:rPr lang="en-US" b="1" dirty="0" err="1"/>
              <a:t>iBiNs</a:t>
            </a:r>
            <a:r>
              <a:rPr lang="en-US" b="1" dirty="0"/>
              <a:t> are able to identify in real time how full they are. When the bins are full a signal will be sent to a central data </a:t>
            </a:r>
            <a:r>
              <a:rPr lang="en-US" b="1" dirty="0" err="1"/>
              <a:t>centre</a:t>
            </a:r>
            <a:r>
              <a:rPr lang="en-US" b="1" dirty="0"/>
              <a:t> advising that the bin has to be emptied.</a:t>
            </a:r>
          </a:p>
          <a:p>
            <a:pPr>
              <a:lnSpc>
                <a:spcPct val="90000"/>
              </a:lnSpc>
              <a:spcAft>
                <a:spcPts val="600"/>
              </a:spcAft>
            </a:pPr>
            <a:r>
              <a:rPr lang="en-US" b="1" dirty="0"/>
              <a:t>Picture 2</a:t>
            </a:r>
            <a:r>
              <a:rPr lang="en-US" dirty="0"/>
              <a:t>: </a:t>
            </a:r>
            <a:r>
              <a:rPr lang="en-US" b="1" dirty="0"/>
              <a:t>Door to door schedule </a:t>
            </a:r>
            <a:endParaRPr lang="en-US" b="1" i="0" dirty="0">
              <a:effectLst/>
            </a:endParaRPr>
          </a:p>
        </p:txBody>
      </p:sp>
    </p:spTree>
    <p:extLst>
      <p:ext uri="{BB962C8B-B14F-4D97-AF65-F5344CB8AC3E}">
        <p14:creationId xmlns:p14="http://schemas.microsoft.com/office/powerpoint/2010/main" val="1390199634"/>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FA16239-4EC6-4FEB-AEE0-5399A9161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2BE4B43C-E9B9-48A5-95C0-41EA1E9C4A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32" name="Freeform 5">
              <a:extLst>
                <a:ext uri="{FF2B5EF4-FFF2-40B4-BE49-F238E27FC236}">
                  <a16:creationId xmlns:a16="http://schemas.microsoft.com/office/drawing/2014/main" id="{74647552-E486-4A45-A328-46689ABD28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6">
              <a:extLst>
                <a:ext uri="{FF2B5EF4-FFF2-40B4-BE49-F238E27FC236}">
                  <a16:creationId xmlns:a16="http://schemas.microsoft.com/office/drawing/2014/main" id="{49C4D0F7-FB9C-4341-9B3F-AF4194DCF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7">
              <a:extLst>
                <a:ext uri="{FF2B5EF4-FFF2-40B4-BE49-F238E27FC236}">
                  <a16:creationId xmlns:a16="http://schemas.microsoft.com/office/drawing/2014/main" id="{35856CA2-89DB-45ED-9BAB-A74BF3684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5" name="Freeform 8">
              <a:extLst>
                <a:ext uri="{FF2B5EF4-FFF2-40B4-BE49-F238E27FC236}">
                  <a16:creationId xmlns:a16="http://schemas.microsoft.com/office/drawing/2014/main" id="{BC28E980-AD8A-409F-B68A-EA8024CAF4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6" name="Freeform 9">
              <a:extLst>
                <a:ext uri="{FF2B5EF4-FFF2-40B4-BE49-F238E27FC236}">
                  <a16:creationId xmlns:a16="http://schemas.microsoft.com/office/drawing/2014/main" id="{A4A0B206-8937-487B-B814-6038EA7B66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10">
              <a:extLst>
                <a:ext uri="{FF2B5EF4-FFF2-40B4-BE49-F238E27FC236}">
                  <a16:creationId xmlns:a16="http://schemas.microsoft.com/office/drawing/2014/main" id="{80F02C1F-CA60-4731-BD94-1DBD21070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8" name="Freeform 11">
              <a:extLst>
                <a:ext uri="{FF2B5EF4-FFF2-40B4-BE49-F238E27FC236}">
                  <a16:creationId xmlns:a16="http://schemas.microsoft.com/office/drawing/2014/main" id="{B46B647C-DB48-4E86-8BAD-FC9373AAD8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12">
              <a:extLst>
                <a:ext uri="{FF2B5EF4-FFF2-40B4-BE49-F238E27FC236}">
                  <a16:creationId xmlns:a16="http://schemas.microsoft.com/office/drawing/2014/main" id="{1E89C26B-6CB2-42D8-8BB3-3E26FED30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13">
              <a:extLst>
                <a:ext uri="{FF2B5EF4-FFF2-40B4-BE49-F238E27FC236}">
                  <a16:creationId xmlns:a16="http://schemas.microsoft.com/office/drawing/2014/main" id="{160F0CF2-8023-4534-ADC9-A59BEE3FC4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1" name="Freeform 14">
              <a:extLst>
                <a:ext uri="{FF2B5EF4-FFF2-40B4-BE49-F238E27FC236}">
                  <a16:creationId xmlns:a16="http://schemas.microsoft.com/office/drawing/2014/main" id="{49150B67-0A82-4B3E-822F-074379AA4F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15">
              <a:extLst>
                <a:ext uri="{FF2B5EF4-FFF2-40B4-BE49-F238E27FC236}">
                  <a16:creationId xmlns:a16="http://schemas.microsoft.com/office/drawing/2014/main" id="{525671B3-0E8E-4D8A-B0D1-BD3784E8E0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3" name="Freeform 16">
              <a:extLst>
                <a:ext uri="{FF2B5EF4-FFF2-40B4-BE49-F238E27FC236}">
                  <a16:creationId xmlns:a16="http://schemas.microsoft.com/office/drawing/2014/main" id="{5CCDCC7C-C689-4233-A61E-9004CD6909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4" name="Freeform 17">
              <a:extLst>
                <a:ext uri="{FF2B5EF4-FFF2-40B4-BE49-F238E27FC236}">
                  <a16:creationId xmlns:a16="http://schemas.microsoft.com/office/drawing/2014/main" id="{C538E84F-390F-4BB2-A10A-926A6C365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8">
              <a:extLst>
                <a:ext uri="{FF2B5EF4-FFF2-40B4-BE49-F238E27FC236}">
                  <a16:creationId xmlns:a16="http://schemas.microsoft.com/office/drawing/2014/main" id="{228E4807-1196-4E27-9169-ABC2C822EE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9">
              <a:extLst>
                <a:ext uri="{FF2B5EF4-FFF2-40B4-BE49-F238E27FC236}">
                  <a16:creationId xmlns:a16="http://schemas.microsoft.com/office/drawing/2014/main" id="{E54BEE83-39BF-44E5-85A6-D4CD4E42DF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20">
              <a:extLst>
                <a:ext uri="{FF2B5EF4-FFF2-40B4-BE49-F238E27FC236}">
                  <a16:creationId xmlns:a16="http://schemas.microsoft.com/office/drawing/2014/main" id="{C47F9A38-DBF0-4CDB-BF1E-B6513FCA59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21">
              <a:extLst>
                <a:ext uri="{FF2B5EF4-FFF2-40B4-BE49-F238E27FC236}">
                  <a16:creationId xmlns:a16="http://schemas.microsoft.com/office/drawing/2014/main" id="{BBC95025-5AF8-4EE5-BF4C-ED4C3B8563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22">
              <a:extLst>
                <a:ext uri="{FF2B5EF4-FFF2-40B4-BE49-F238E27FC236}">
                  <a16:creationId xmlns:a16="http://schemas.microsoft.com/office/drawing/2014/main" id="{A9F174C7-84C3-4723-A1AE-C812524B5F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0" name="Freeform 23">
              <a:extLst>
                <a:ext uri="{FF2B5EF4-FFF2-40B4-BE49-F238E27FC236}">
                  <a16:creationId xmlns:a16="http://schemas.microsoft.com/office/drawing/2014/main" id="{6996D3DB-ACC4-449B-9388-C1A6791FF4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52" name="Freeform: Shape 51">
            <a:extLst>
              <a:ext uri="{FF2B5EF4-FFF2-40B4-BE49-F238E27FC236}">
                <a16:creationId xmlns:a16="http://schemas.microsoft.com/office/drawing/2014/main" id="{30AD7924-1265-4ADB-A88C-804B0BD8E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058957"/>
          </a:xfrm>
          <a:custGeom>
            <a:avLst/>
            <a:gdLst>
              <a:gd name="connsiteX0" fmla="*/ 0 w 12192000"/>
              <a:gd name="connsiteY0" fmla="*/ 0 h 5058957"/>
              <a:gd name="connsiteX1" fmla="*/ 12192000 w 12192000"/>
              <a:gd name="connsiteY1" fmla="*/ 0 h 5058957"/>
              <a:gd name="connsiteX2" fmla="*/ 12192000 w 12192000"/>
              <a:gd name="connsiteY2" fmla="*/ 259692 h 5058957"/>
              <a:gd name="connsiteX3" fmla="*/ 12192000 w 12192000"/>
              <a:gd name="connsiteY3" fmla="*/ 3542069 h 5058957"/>
              <a:gd name="connsiteX4" fmla="*/ 12192000 w 12192000"/>
              <a:gd name="connsiteY4" fmla="*/ 3734194 h 5058957"/>
              <a:gd name="connsiteX5" fmla="*/ 12192000 w 12192000"/>
              <a:gd name="connsiteY5" fmla="*/ 4710012 h 5058957"/>
              <a:gd name="connsiteX6" fmla="*/ 12113803 w 12192000"/>
              <a:gd name="connsiteY6" fmla="*/ 4718295 h 5058957"/>
              <a:gd name="connsiteX7" fmla="*/ 6753597 w 12192000"/>
              <a:gd name="connsiteY7" fmla="*/ 5041852 h 5058957"/>
              <a:gd name="connsiteX8" fmla="*/ 400746 w 12192000"/>
              <a:gd name="connsiteY8" fmla="*/ 4870509 h 5058957"/>
              <a:gd name="connsiteX9" fmla="*/ 0 w 12192000"/>
              <a:gd name="connsiteY9" fmla="*/ 4833533 h 5058957"/>
              <a:gd name="connsiteX10" fmla="*/ 0 w 12192000"/>
              <a:gd name="connsiteY10" fmla="*/ 3734194 h 5058957"/>
              <a:gd name="connsiteX11" fmla="*/ 0 w 12192000"/>
              <a:gd name="connsiteY11" fmla="*/ 3542069 h 5058957"/>
              <a:gd name="connsiteX12" fmla="*/ 0 w 12192000"/>
              <a:gd name="connsiteY12" fmla="*/ 259692 h 505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5058957">
                <a:moveTo>
                  <a:pt x="0" y="0"/>
                </a:moveTo>
                <a:lnTo>
                  <a:pt x="12192000" y="0"/>
                </a:lnTo>
                <a:lnTo>
                  <a:pt x="12192000" y="259692"/>
                </a:lnTo>
                <a:lnTo>
                  <a:pt x="12192000" y="3542069"/>
                </a:lnTo>
                <a:lnTo>
                  <a:pt x="12192000" y="3734194"/>
                </a:lnTo>
                <a:lnTo>
                  <a:pt x="12192000" y="4710012"/>
                </a:lnTo>
                <a:lnTo>
                  <a:pt x="12113803" y="4718295"/>
                </a:lnTo>
                <a:cubicBezTo>
                  <a:pt x="10139508" y="4916244"/>
                  <a:pt x="8237152" y="5009247"/>
                  <a:pt x="6753597" y="5041852"/>
                </a:cubicBezTo>
                <a:cubicBezTo>
                  <a:pt x="4940362" y="5081701"/>
                  <a:pt x="2657278" y="5062371"/>
                  <a:pt x="400746" y="4870509"/>
                </a:cubicBezTo>
                <a:lnTo>
                  <a:pt x="0" y="4833533"/>
                </a:lnTo>
                <a:lnTo>
                  <a:pt x="0" y="3734194"/>
                </a:lnTo>
                <a:lnTo>
                  <a:pt x="0" y="3542069"/>
                </a:lnTo>
                <a:lnTo>
                  <a:pt x="0" y="259692"/>
                </a:lnTo>
                <a:close/>
              </a:path>
            </a:pathLst>
          </a:custGeom>
          <a:solidFill>
            <a:schemeClr val="bg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8335BF2-6EAC-FA41-B32F-4C59161291F0}"/>
              </a:ext>
            </a:extLst>
          </p:cNvPr>
          <p:cNvSpPr>
            <a:spLocks noGrp="1"/>
          </p:cNvSpPr>
          <p:nvPr>
            <p:ph type="title"/>
          </p:nvPr>
        </p:nvSpPr>
        <p:spPr>
          <a:xfrm>
            <a:off x="1755648" y="1289304"/>
            <a:ext cx="8677656" cy="3172968"/>
          </a:xfrm>
        </p:spPr>
        <p:txBody>
          <a:bodyPr vert="horz" lIns="91440" tIns="45720" rIns="91440" bIns="45720" rtlCol="0" anchor="ctr">
            <a:normAutofit/>
          </a:bodyPr>
          <a:lstStyle/>
          <a:p>
            <a:pPr algn="ctr"/>
            <a:r>
              <a:rPr lang="en-US" sz="6000" b="1" kern="1200">
                <a:solidFill>
                  <a:schemeClr val="tx1"/>
                </a:solidFill>
                <a:latin typeface="+mj-lt"/>
                <a:ea typeface="+mj-ea"/>
                <a:cs typeface="+mj-cs"/>
              </a:rPr>
              <a:t>What’s next?</a:t>
            </a:r>
          </a:p>
        </p:txBody>
      </p:sp>
    </p:spTree>
    <p:extLst>
      <p:ext uri="{BB962C8B-B14F-4D97-AF65-F5344CB8AC3E}">
        <p14:creationId xmlns:p14="http://schemas.microsoft.com/office/powerpoint/2010/main" val="1046821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Freeform: Shape 44">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E93731D-E39B-B448-B15E-024B2C3AB29D}"/>
              </a:ext>
            </a:extLst>
          </p:cNvPr>
          <p:cNvSpPr>
            <a:spLocks noGrp="1"/>
          </p:cNvSpPr>
          <p:nvPr>
            <p:ph type="title"/>
          </p:nvPr>
        </p:nvSpPr>
        <p:spPr>
          <a:xfrm>
            <a:off x="863029" y="1012004"/>
            <a:ext cx="3416158" cy="4795408"/>
          </a:xfrm>
        </p:spPr>
        <p:txBody>
          <a:bodyPr>
            <a:normAutofit/>
          </a:bodyPr>
          <a:lstStyle/>
          <a:p>
            <a:r>
              <a:rPr lang="en-US" b="1" dirty="0">
                <a:solidFill>
                  <a:srgbClr val="FFFFFF"/>
                </a:solidFill>
              </a:rPr>
              <a:t>Eco-Friendly Practices</a:t>
            </a:r>
          </a:p>
        </p:txBody>
      </p:sp>
      <p:grpSp>
        <p:nvGrpSpPr>
          <p:cNvPr id="3" name="Group 2">
            <a:extLst>
              <a:ext uri="{FF2B5EF4-FFF2-40B4-BE49-F238E27FC236}">
                <a16:creationId xmlns:a16="http://schemas.microsoft.com/office/drawing/2014/main" id="{C4ADBD24-0829-6F43-A514-0128F7F5B386}"/>
              </a:ext>
            </a:extLst>
          </p:cNvPr>
          <p:cNvGrpSpPr/>
          <p:nvPr/>
        </p:nvGrpSpPr>
        <p:grpSpPr>
          <a:xfrm>
            <a:off x="5436101" y="1305511"/>
            <a:ext cx="6030001" cy="4216251"/>
            <a:chOff x="5436101" y="1305511"/>
            <a:chExt cx="6030001" cy="4216251"/>
          </a:xfrm>
        </p:grpSpPr>
        <p:sp>
          <p:nvSpPr>
            <p:cNvPr id="4" name="Rectangle 3" descr="Recycle">
              <a:extLst>
                <a:ext uri="{FF2B5EF4-FFF2-40B4-BE49-F238E27FC236}">
                  <a16:creationId xmlns:a16="http://schemas.microsoft.com/office/drawing/2014/main" id="{0643BF8F-C9BB-DD42-B8C3-A9804BD9AE16}"/>
                </a:ext>
              </a:extLst>
            </p:cNvPr>
            <p:cNvSpPr/>
            <p:nvPr/>
          </p:nvSpPr>
          <p:spPr>
            <a:xfrm>
              <a:off x="5931101" y="1305511"/>
              <a:ext cx="810000" cy="81000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Freeform 5">
              <a:extLst>
                <a:ext uri="{FF2B5EF4-FFF2-40B4-BE49-F238E27FC236}">
                  <a16:creationId xmlns:a16="http://schemas.microsoft.com/office/drawing/2014/main" id="{8155E265-D7CF-AD47-98C2-75FFA6F1AE13}"/>
                </a:ext>
              </a:extLst>
            </p:cNvPr>
            <p:cNvSpPr/>
            <p:nvPr/>
          </p:nvSpPr>
          <p:spPr>
            <a:xfrm>
              <a:off x="5436101" y="2468637"/>
              <a:ext cx="1800000" cy="720000"/>
            </a:xfrm>
            <a:custGeom>
              <a:avLst/>
              <a:gdLst>
                <a:gd name="connsiteX0" fmla="*/ 0 w 1800000"/>
                <a:gd name="connsiteY0" fmla="*/ 0 h 720000"/>
                <a:gd name="connsiteX1" fmla="*/ 1800000 w 1800000"/>
                <a:gd name="connsiteY1" fmla="*/ 0 h 720000"/>
                <a:gd name="connsiteX2" fmla="*/ 1800000 w 1800000"/>
                <a:gd name="connsiteY2" fmla="*/ 720000 h 720000"/>
                <a:gd name="connsiteX3" fmla="*/ 0 w 1800000"/>
                <a:gd name="connsiteY3" fmla="*/ 720000 h 720000"/>
                <a:gd name="connsiteX4" fmla="*/ 0 w 180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720000">
                  <a:moveTo>
                    <a:pt x="0" y="0"/>
                  </a:moveTo>
                  <a:lnTo>
                    <a:pt x="1800000" y="0"/>
                  </a:lnTo>
                  <a:lnTo>
                    <a:pt x="18000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 To reduce plastic</a:t>
              </a:r>
            </a:p>
          </p:txBody>
        </p:sp>
        <p:sp>
          <p:nvSpPr>
            <p:cNvPr id="7" name="Rectangle 6" descr="Sink">
              <a:extLst>
                <a:ext uri="{FF2B5EF4-FFF2-40B4-BE49-F238E27FC236}">
                  <a16:creationId xmlns:a16="http://schemas.microsoft.com/office/drawing/2014/main" id="{041C6756-60CB-E447-A3DA-54EF230EA875}"/>
                </a:ext>
              </a:extLst>
            </p:cNvPr>
            <p:cNvSpPr/>
            <p:nvPr/>
          </p:nvSpPr>
          <p:spPr>
            <a:xfrm>
              <a:off x="8046101" y="1305511"/>
              <a:ext cx="810000" cy="81000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Freeform 7">
              <a:extLst>
                <a:ext uri="{FF2B5EF4-FFF2-40B4-BE49-F238E27FC236}">
                  <a16:creationId xmlns:a16="http://schemas.microsoft.com/office/drawing/2014/main" id="{12CEBEF7-2AD3-7441-BE3F-B36EC1E74758}"/>
                </a:ext>
              </a:extLst>
            </p:cNvPr>
            <p:cNvSpPr/>
            <p:nvPr/>
          </p:nvSpPr>
          <p:spPr>
            <a:xfrm>
              <a:off x="7551101" y="2468637"/>
              <a:ext cx="1800000" cy="720000"/>
            </a:xfrm>
            <a:custGeom>
              <a:avLst/>
              <a:gdLst>
                <a:gd name="connsiteX0" fmla="*/ 0 w 1800000"/>
                <a:gd name="connsiteY0" fmla="*/ 0 h 720000"/>
                <a:gd name="connsiteX1" fmla="*/ 1800000 w 1800000"/>
                <a:gd name="connsiteY1" fmla="*/ 0 h 720000"/>
                <a:gd name="connsiteX2" fmla="*/ 1800000 w 1800000"/>
                <a:gd name="connsiteY2" fmla="*/ 720000 h 720000"/>
                <a:gd name="connsiteX3" fmla="*/ 0 w 1800000"/>
                <a:gd name="connsiteY3" fmla="*/ 720000 h 720000"/>
                <a:gd name="connsiteX4" fmla="*/ 0 w 180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720000">
                  <a:moveTo>
                    <a:pt x="0" y="0"/>
                  </a:moveTo>
                  <a:lnTo>
                    <a:pt x="1800000" y="0"/>
                  </a:lnTo>
                  <a:lnTo>
                    <a:pt x="18000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To replace water bottles with flasks </a:t>
              </a:r>
            </a:p>
          </p:txBody>
        </p:sp>
        <p:sp>
          <p:nvSpPr>
            <p:cNvPr id="9" name="Rectangle 8">
              <a:extLst>
                <a:ext uri="{FF2B5EF4-FFF2-40B4-BE49-F238E27FC236}">
                  <a16:creationId xmlns:a16="http://schemas.microsoft.com/office/drawing/2014/main" id="{07B46735-A707-884D-BB1D-8CAB5E8F5888}"/>
                </a:ext>
              </a:extLst>
            </p:cNvPr>
            <p:cNvSpPr/>
            <p:nvPr/>
          </p:nvSpPr>
          <p:spPr>
            <a:xfrm>
              <a:off x="10161102" y="1305511"/>
              <a:ext cx="810000" cy="810000"/>
            </a:xfrm>
            <a:prstGeom prst="rect">
              <a:avLst/>
            </a:prstGeom>
            <a: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Freeform 9">
              <a:extLst>
                <a:ext uri="{FF2B5EF4-FFF2-40B4-BE49-F238E27FC236}">
                  <a16:creationId xmlns:a16="http://schemas.microsoft.com/office/drawing/2014/main" id="{B807D2C3-FA45-954B-BAE6-32E28821E819}"/>
                </a:ext>
              </a:extLst>
            </p:cNvPr>
            <p:cNvSpPr/>
            <p:nvPr/>
          </p:nvSpPr>
          <p:spPr>
            <a:xfrm>
              <a:off x="9666102" y="2468637"/>
              <a:ext cx="1800000" cy="720000"/>
            </a:xfrm>
            <a:custGeom>
              <a:avLst/>
              <a:gdLst>
                <a:gd name="connsiteX0" fmla="*/ 0 w 1800000"/>
                <a:gd name="connsiteY0" fmla="*/ 0 h 720000"/>
                <a:gd name="connsiteX1" fmla="*/ 1800000 w 1800000"/>
                <a:gd name="connsiteY1" fmla="*/ 0 h 720000"/>
                <a:gd name="connsiteX2" fmla="*/ 1800000 w 1800000"/>
                <a:gd name="connsiteY2" fmla="*/ 720000 h 720000"/>
                <a:gd name="connsiteX3" fmla="*/ 0 w 1800000"/>
                <a:gd name="connsiteY3" fmla="*/ 720000 h 720000"/>
                <a:gd name="connsiteX4" fmla="*/ 0 w 180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720000">
                  <a:moveTo>
                    <a:pt x="0" y="0"/>
                  </a:moveTo>
                  <a:lnTo>
                    <a:pt x="1800000" y="0"/>
                  </a:lnTo>
                  <a:lnTo>
                    <a:pt x="18000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Less litter in classrooms,  corridors and grounds</a:t>
              </a:r>
            </a:p>
          </p:txBody>
        </p:sp>
        <p:sp>
          <p:nvSpPr>
            <p:cNvPr id="11" name="Rectangle 10" descr="Burger and Drink">
              <a:extLst>
                <a:ext uri="{FF2B5EF4-FFF2-40B4-BE49-F238E27FC236}">
                  <a16:creationId xmlns:a16="http://schemas.microsoft.com/office/drawing/2014/main" id="{3E7EDFF7-CEDC-B744-90E7-166DE44BBA49}"/>
                </a:ext>
              </a:extLst>
            </p:cNvPr>
            <p:cNvSpPr/>
            <p:nvPr/>
          </p:nvSpPr>
          <p:spPr>
            <a:xfrm>
              <a:off x="5931101" y="3638637"/>
              <a:ext cx="810000" cy="810000"/>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Freeform 11">
              <a:extLst>
                <a:ext uri="{FF2B5EF4-FFF2-40B4-BE49-F238E27FC236}">
                  <a16:creationId xmlns:a16="http://schemas.microsoft.com/office/drawing/2014/main" id="{A9857C37-7B1C-ED40-8539-FE0ACBFCA51A}"/>
                </a:ext>
              </a:extLst>
            </p:cNvPr>
            <p:cNvSpPr/>
            <p:nvPr/>
          </p:nvSpPr>
          <p:spPr>
            <a:xfrm>
              <a:off x="5436101" y="4801762"/>
              <a:ext cx="1800000" cy="720000"/>
            </a:xfrm>
            <a:custGeom>
              <a:avLst/>
              <a:gdLst>
                <a:gd name="connsiteX0" fmla="*/ 0 w 1800000"/>
                <a:gd name="connsiteY0" fmla="*/ 0 h 720000"/>
                <a:gd name="connsiteX1" fmla="*/ 1800000 w 1800000"/>
                <a:gd name="connsiteY1" fmla="*/ 0 h 720000"/>
                <a:gd name="connsiteX2" fmla="*/ 1800000 w 1800000"/>
                <a:gd name="connsiteY2" fmla="*/ 720000 h 720000"/>
                <a:gd name="connsiteX3" fmla="*/ 0 w 1800000"/>
                <a:gd name="connsiteY3" fmla="*/ 720000 h 720000"/>
                <a:gd name="connsiteX4" fmla="*/ 0 w 180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720000">
                  <a:moveTo>
                    <a:pt x="0" y="0"/>
                  </a:moveTo>
                  <a:lnTo>
                    <a:pt x="1800000" y="0"/>
                  </a:lnTo>
                  <a:lnTo>
                    <a:pt x="18000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dirty="0"/>
                <a:t>Food waste campaign - encouraging students not to waste food</a:t>
              </a:r>
            </a:p>
          </p:txBody>
        </p:sp>
        <p:sp>
          <p:nvSpPr>
            <p:cNvPr id="13" name="Rectangle 12">
              <a:extLst>
                <a:ext uri="{FF2B5EF4-FFF2-40B4-BE49-F238E27FC236}">
                  <a16:creationId xmlns:a16="http://schemas.microsoft.com/office/drawing/2014/main" id="{0EC13526-C050-1B4F-BC29-30D8027B628B}"/>
                </a:ext>
              </a:extLst>
            </p:cNvPr>
            <p:cNvSpPr/>
            <p:nvPr/>
          </p:nvSpPr>
          <p:spPr>
            <a:xfrm>
              <a:off x="8046101" y="3638637"/>
              <a:ext cx="810000" cy="810000"/>
            </a:xfrm>
            <a:prstGeom prst="rect">
              <a:avLst/>
            </a:prstGeom>
            <a: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Freeform 13">
              <a:extLst>
                <a:ext uri="{FF2B5EF4-FFF2-40B4-BE49-F238E27FC236}">
                  <a16:creationId xmlns:a16="http://schemas.microsoft.com/office/drawing/2014/main" id="{F5017169-DD50-8C43-81D5-F22CD3DAB518}"/>
                </a:ext>
              </a:extLst>
            </p:cNvPr>
            <p:cNvSpPr/>
            <p:nvPr/>
          </p:nvSpPr>
          <p:spPr>
            <a:xfrm>
              <a:off x="7551101" y="4801762"/>
              <a:ext cx="1800000" cy="720000"/>
            </a:xfrm>
            <a:custGeom>
              <a:avLst/>
              <a:gdLst>
                <a:gd name="connsiteX0" fmla="*/ 0 w 1800000"/>
                <a:gd name="connsiteY0" fmla="*/ 0 h 720000"/>
                <a:gd name="connsiteX1" fmla="*/ 1800000 w 1800000"/>
                <a:gd name="connsiteY1" fmla="*/ 0 h 720000"/>
                <a:gd name="connsiteX2" fmla="*/ 1800000 w 1800000"/>
                <a:gd name="connsiteY2" fmla="*/ 720000 h 720000"/>
                <a:gd name="connsiteX3" fmla="*/ 0 w 1800000"/>
                <a:gd name="connsiteY3" fmla="*/ 720000 h 720000"/>
                <a:gd name="connsiteX4" fmla="*/ 0 w 180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720000">
                  <a:moveTo>
                    <a:pt x="0" y="0"/>
                  </a:moveTo>
                  <a:lnTo>
                    <a:pt x="1800000" y="0"/>
                  </a:lnTo>
                  <a:lnTo>
                    <a:pt x="18000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endParaRPr lang="en-US" sz="1500" kern="1200" dirty="0"/>
            </a:p>
          </p:txBody>
        </p:sp>
        <p:sp>
          <p:nvSpPr>
            <p:cNvPr id="15" name="Rectangle 14" descr="City">
              <a:extLst>
                <a:ext uri="{FF2B5EF4-FFF2-40B4-BE49-F238E27FC236}">
                  <a16:creationId xmlns:a16="http://schemas.microsoft.com/office/drawing/2014/main" id="{AD5425D5-8047-7741-949E-70982E49C84D}"/>
                </a:ext>
              </a:extLst>
            </p:cNvPr>
            <p:cNvSpPr/>
            <p:nvPr/>
          </p:nvSpPr>
          <p:spPr>
            <a:xfrm>
              <a:off x="10161102" y="3638637"/>
              <a:ext cx="810000" cy="810000"/>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Freeform 15">
              <a:extLst>
                <a:ext uri="{FF2B5EF4-FFF2-40B4-BE49-F238E27FC236}">
                  <a16:creationId xmlns:a16="http://schemas.microsoft.com/office/drawing/2014/main" id="{D672105F-A292-1E48-9B74-AA59C4866899}"/>
                </a:ext>
              </a:extLst>
            </p:cNvPr>
            <p:cNvSpPr/>
            <p:nvPr/>
          </p:nvSpPr>
          <p:spPr>
            <a:xfrm>
              <a:off x="9666102" y="4801762"/>
              <a:ext cx="1800000" cy="720000"/>
            </a:xfrm>
            <a:custGeom>
              <a:avLst/>
              <a:gdLst>
                <a:gd name="connsiteX0" fmla="*/ 0 w 1800000"/>
                <a:gd name="connsiteY0" fmla="*/ 0 h 720000"/>
                <a:gd name="connsiteX1" fmla="*/ 1800000 w 1800000"/>
                <a:gd name="connsiteY1" fmla="*/ 0 h 720000"/>
                <a:gd name="connsiteX2" fmla="*/ 1800000 w 1800000"/>
                <a:gd name="connsiteY2" fmla="*/ 720000 h 720000"/>
                <a:gd name="connsiteX3" fmla="*/ 0 w 1800000"/>
                <a:gd name="connsiteY3" fmla="*/ 720000 h 720000"/>
                <a:gd name="connsiteX4" fmla="*/ 0 w 180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720000">
                  <a:moveTo>
                    <a:pt x="0" y="0"/>
                  </a:moveTo>
                  <a:lnTo>
                    <a:pt x="1800000" y="0"/>
                  </a:lnTo>
                  <a:lnTo>
                    <a:pt x="18000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 Other projects</a:t>
              </a:r>
            </a:p>
          </p:txBody>
        </p:sp>
      </p:grpSp>
      <p:sp>
        <p:nvSpPr>
          <p:cNvPr id="28" name="Freeform 27">
            <a:extLst>
              <a:ext uri="{FF2B5EF4-FFF2-40B4-BE49-F238E27FC236}">
                <a16:creationId xmlns:a16="http://schemas.microsoft.com/office/drawing/2014/main" id="{0909163A-D729-AE4D-976A-145CC0E675A0}"/>
              </a:ext>
            </a:extLst>
          </p:cNvPr>
          <p:cNvSpPr/>
          <p:nvPr/>
        </p:nvSpPr>
        <p:spPr>
          <a:xfrm flipH="1">
            <a:off x="7388501" y="4801762"/>
            <a:ext cx="2101488" cy="810000"/>
          </a:xfrm>
          <a:custGeom>
            <a:avLst/>
            <a:gdLst>
              <a:gd name="connsiteX0" fmla="*/ 0 w 1800000"/>
              <a:gd name="connsiteY0" fmla="*/ 0 h 720000"/>
              <a:gd name="connsiteX1" fmla="*/ 1800000 w 1800000"/>
              <a:gd name="connsiteY1" fmla="*/ 0 h 720000"/>
              <a:gd name="connsiteX2" fmla="*/ 1800000 w 1800000"/>
              <a:gd name="connsiteY2" fmla="*/ 720000 h 720000"/>
              <a:gd name="connsiteX3" fmla="*/ 0 w 1800000"/>
              <a:gd name="connsiteY3" fmla="*/ 720000 h 720000"/>
              <a:gd name="connsiteX4" fmla="*/ 0 w 180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720000">
                <a:moveTo>
                  <a:pt x="0" y="0"/>
                </a:moveTo>
                <a:lnTo>
                  <a:pt x="1800000" y="0"/>
                </a:lnTo>
                <a:lnTo>
                  <a:pt x="18000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dirty="0"/>
              <a:t> To plant indigenous trees and caring for them</a:t>
            </a:r>
          </a:p>
        </p:txBody>
      </p:sp>
    </p:spTree>
    <p:extLst>
      <p:ext uri="{BB962C8B-B14F-4D97-AF65-F5344CB8AC3E}">
        <p14:creationId xmlns:p14="http://schemas.microsoft.com/office/powerpoint/2010/main" val="16737499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309</Words>
  <Application>Microsoft Macintosh PowerPoint</Application>
  <PresentationFormat>Widescreen</PresentationFormat>
  <Paragraphs>23</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To reduce the impact of Climate Change</vt:lpstr>
      <vt:lpstr>PowerPoint Presentation</vt:lpstr>
      <vt:lpstr>Climate Change and Children’s Rights </vt:lpstr>
      <vt:lpstr>PowerPoint Presentation</vt:lpstr>
      <vt:lpstr>Climate Change,  Food Security and Fair Trade</vt:lpstr>
      <vt:lpstr>An interview with the Mayor of the Pembroke Local Council</vt:lpstr>
      <vt:lpstr>An interview with the Mayor – Local Council Pembroke</vt:lpstr>
      <vt:lpstr>What’s next?</vt:lpstr>
      <vt:lpstr>Eco-Friendly Practices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 reduce the impact of Climate Change</dc:title>
  <dc:creator>Microsoft Office User</dc:creator>
  <cp:lastModifiedBy>Microsoft Office User</cp:lastModifiedBy>
  <cp:revision>5</cp:revision>
  <dcterms:created xsi:type="dcterms:W3CDTF">2020-01-13T18:40:47Z</dcterms:created>
  <dcterms:modified xsi:type="dcterms:W3CDTF">2020-01-18T19:57:22Z</dcterms:modified>
</cp:coreProperties>
</file>