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63" r:id="rId7"/>
    <p:sldId id="264"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C2D9F-BBC4-423B-8536-1F7B78FC8C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C161C1C-24E0-47AC-9086-13A4EA36BE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5CC189-99FA-483B-AEF1-5C2A3B3A12B8}"/>
              </a:ext>
            </a:extLst>
          </p:cNvPr>
          <p:cNvSpPr>
            <a:spLocks noGrp="1"/>
          </p:cNvSpPr>
          <p:nvPr>
            <p:ph type="dt" sz="half" idx="10"/>
          </p:nvPr>
        </p:nvSpPr>
        <p:spPr/>
        <p:txBody>
          <a:bodyPr/>
          <a:lstStyle/>
          <a:p>
            <a:fld id="{5827915F-2ADF-4155-95EF-C792CB2F6F87}" type="datetimeFigureOut">
              <a:rPr lang="en-GB" smtClean="0"/>
              <a:t>18/01/2020</a:t>
            </a:fld>
            <a:endParaRPr lang="en-GB"/>
          </a:p>
        </p:txBody>
      </p:sp>
      <p:sp>
        <p:nvSpPr>
          <p:cNvPr id="5" name="Footer Placeholder 4">
            <a:extLst>
              <a:ext uri="{FF2B5EF4-FFF2-40B4-BE49-F238E27FC236}">
                <a16:creationId xmlns:a16="http://schemas.microsoft.com/office/drawing/2014/main" id="{8FC5CF87-3965-40B4-8795-16184BC20F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4DABAD-B36A-4385-9B7F-0E89A158E979}"/>
              </a:ext>
            </a:extLst>
          </p:cNvPr>
          <p:cNvSpPr>
            <a:spLocks noGrp="1"/>
          </p:cNvSpPr>
          <p:nvPr>
            <p:ph type="sldNum" sz="quarter" idx="12"/>
          </p:nvPr>
        </p:nvSpPr>
        <p:spPr/>
        <p:txBody>
          <a:bodyPr/>
          <a:lstStyle/>
          <a:p>
            <a:fld id="{CD6BF463-2228-47A7-9C1E-040D2EF0110D}" type="slidenum">
              <a:rPr lang="en-GB" smtClean="0"/>
              <a:t>‹#›</a:t>
            </a:fld>
            <a:endParaRPr lang="en-GB"/>
          </a:p>
        </p:txBody>
      </p:sp>
    </p:spTree>
    <p:extLst>
      <p:ext uri="{BB962C8B-B14F-4D97-AF65-F5344CB8AC3E}">
        <p14:creationId xmlns:p14="http://schemas.microsoft.com/office/powerpoint/2010/main" val="755275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762B5-F88F-44F5-B3D7-A882EA31A57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771CF6-D1AA-4FB7-8700-1F88456072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EC5571-B8F0-43C8-93BE-D29E867FBA4D}"/>
              </a:ext>
            </a:extLst>
          </p:cNvPr>
          <p:cNvSpPr>
            <a:spLocks noGrp="1"/>
          </p:cNvSpPr>
          <p:nvPr>
            <p:ph type="dt" sz="half" idx="10"/>
          </p:nvPr>
        </p:nvSpPr>
        <p:spPr/>
        <p:txBody>
          <a:bodyPr/>
          <a:lstStyle/>
          <a:p>
            <a:fld id="{5827915F-2ADF-4155-95EF-C792CB2F6F87}" type="datetimeFigureOut">
              <a:rPr lang="en-GB" smtClean="0"/>
              <a:t>18/01/2020</a:t>
            </a:fld>
            <a:endParaRPr lang="en-GB"/>
          </a:p>
        </p:txBody>
      </p:sp>
      <p:sp>
        <p:nvSpPr>
          <p:cNvPr id="5" name="Footer Placeholder 4">
            <a:extLst>
              <a:ext uri="{FF2B5EF4-FFF2-40B4-BE49-F238E27FC236}">
                <a16:creationId xmlns:a16="http://schemas.microsoft.com/office/drawing/2014/main" id="{63C4CCF3-BC0D-4121-9CB3-DDB37E4F6F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54FBB6-8C6E-4CEB-8431-F6A87E40E938}"/>
              </a:ext>
            </a:extLst>
          </p:cNvPr>
          <p:cNvSpPr>
            <a:spLocks noGrp="1"/>
          </p:cNvSpPr>
          <p:nvPr>
            <p:ph type="sldNum" sz="quarter" idx="12"/>
          </p:nvPr>
        </p:nvSpPr>
        <p:spPr/>
        <p:txBody>
          <a:bodyPr/>
          <a:lstStyle/>
          <a:p>
            <a:fld id="{CD6BF463-2228-47A7-9C1E-040D2EF0110D}" type="slidenum">
              <a:rPr lang="en-GB" smtClean="0"/>
              <a:t>‹#›</a:t>
            </a:fld>
            <a:endParaRPr lang="en-GB"/>
          </a:p>
        </p:txBody>
      </p:sp>
    </p:spTree>
    <p:extLst>
      <p:ext uri="{BB962C8B-B14F-4D97-AF65-F5344CB8AC3E}">
        <p14:creationId xmlns:p14="http://schemas.microsoft.com/office/powerpoint/2010/main" val="2694578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A3FEDB-FC90-4B82-B404-E141BD4D32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BA8D76-1CF8-4E48-BD1A-7296AC1DD4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D00E82-6852-456F-BCDE-B1D43880AE79}"/>
              </a:ext>
            </a:extLst>
          </p:cNvPr>
          <p:cNvSpPr>
            <a:spLocks noGrp="1"/>
          </p:cNvSpPr>
          <p:nvPr>
            <p:ph type="dt" sz="half" idx="10"/>
          </p:nvPr>
        </p:nvSpPr>
        <p:spPr/>
        <p:txBody>
          <a:bodyPr/>
          <a:lstStyle/>
          <a:p>
            <a:fld id="{5827915F-2ADF-4155-95EF-C792CB2F6F87}" type="datetimeFigureOut">
              <a:rPr lang="en-GB" smtClean="0"/>
              <a:t>18/01/2020</a:t>
            </a:fld>
            <a:endParaRPr lang="en-GB"/>
          </a:p>
        </p:txBody>
      </p:sp>
      <p:sp>
        <p:nvSpPr>
          <p:cNvPr id="5" name="Footer Placeholder 4">
            <a:extLst>
              <a:ext uri="{FF2B5EF4-FFF2-40B4-BE49-F238E27FC236}">
                <a16:creationId xmlns:a16="http://schemas.microsoft.com/office/drawing/2014/main" id="{05A97303-E5A6-4B1A-A24A-63231ED1FC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3E4BCF-24DB-4D74-8BF2-BCED746B0F53}"/>
              </a:ext>
            </a:extLst>
          </p:cNvPr>
          <p:cNvSpPr>
            <a:spLocks noGrp="1"/>
          </p:cNvSpPr>
          <p:nvPr>
            <p:ph type="sldNum" sz="quarter" idx="12"/>
          </p:nvPr>
        </p:nvSpPr>
        <p:spPr/>
        <p:txBody>
          <a:bodyPr/>
          <a:lstStyle/>
          <a:p>
            <a:fld id="{CD6BF463-2228-47A7-9C1E-040D2EF0110D}" type="slidenum">
              <a:rPr lang="en-GB" smtClean="0"/>
              <a:t>‹#›</a:t>
            </a:fld>
            <a:endParaRPr lang="en-GB"/>
          </a:p>
        </p:txBody>
      </p:sp>
    </p:spTree>
    <p:extLst>
      <p:ext uri="{BB962C8B-B14F-4D97-AF65-F5344CB8AC3E}">
        <p14:creationId xmlns:p14="http://schemas.microsoft.com/office/powerpoint/2010/main" val="379636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1B0C0-62D4-442F-B559-DE8E02CCEE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257B85-9952-4A15-B540-470C938366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9C49ED-D137-4CAA-A4F2-C713A865E2B0}"/>
              </a:ext>
            </a:extLst>
          </p:cNvPr>
          <p:cNvSpPr>
            <a:spLocks noGrp="1"/>
          </p:cNvSpPr>
          <p:nvPr>
            <p:ph type="dt" sz="half" idx="10"/>
          </p:nvPr>
        </p:nvSpPr>
        <p:spPr/>
        <p:txBody>
          <a:bodyPr/>
          <a:lstStyle/>
          <a:p>
            <a:fld id="{5827915F-2ADF-4155-95EF-C792CB2F6F87}" type="datetimeFigureOut">
              <a:rPr lang="en-GB" smtClean="0"/>
              <a:t>18/01/2020</a:t>
            </a:fld>
            <a:endParaRPr lang="en-GB"/>
          </a:p>
        </p:txBody>
      </p:sp>
      <p:sp>
        <p:nvSpPr>
          <p:cNvPr id="5" name="Footer Placeholder 4">
            <a:extLst>
              <a:ext uri="{FF2B5EF4-FFF2-40B4-BE49-F238E27FC236}">
                <a16:creationId xmlns:a16="http://schemas.microsoft.com/office/drawing/2014/main" id="{6C5E90A8-7372-49D1-8F75-D04BC051AF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1CC697-147D-4103-A57E-7A364C50C860}"/>
              </a:ext>
            </a:extLst>
          </p:cNvPr>
          <p:cNvSpPr>
            <a:spLocks noGrp="1"/>
          </p:cNvSpPr>
          <p:nvPr>
            <p:ph type="sldNum" sz="quarter" idx="12"/>
          </p:nvPr>
        </p:nvSpPr>
        <p:spPr/>
        <p:txBody>
          <a:bodyPr/>
          <a:lstStyle/>
          <a:p>
            <a:fld id="{CD6BF463-2228-47A7-9C1E-040D2EF0110D}" type="slidenum">
              <a:rPr lang="en-GB" smtClean="0"/>
              <a:t>‹#›</a:t>
            </a:fld>
            <a:endParaRPr lang="en-GB"/>
          </a:p>
        </p:txBody>
      </p:sp>
    </p:spTree>
    <p:extLst>
      <p:ext uri="{BB962C8B-B14F-4D97-AF65-F5344CB8AC3E}">
        <p14:creationId xmlns:p14="http://schemas.microsoft.com/office/powerpoint/2010/main" val="301406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5188A-BE39-4E50-80A1-BD78F124ED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B3618F-EB6E-4B15-B958-FB2EDD4DA6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EE1DAC9-8B11-4566-ABD3-EDAEA8E33B95}"/>
              </a:ext>
            </a:extLst>
          </p:cNvPr>
          <p:cNvSpPr>
            <a:spLocks noGrp="1"/>
          </p:cNvSpPr>
          <p:nvPr>
            <p:ph type="dt" sz="half" idx="10"/>
          </p:nvPr>
        </p:nvSpPr>
        <p:spPr/>
        <p:txBody>
          <a:bodyPr/>
          <a:lstStyle/>
          <a:p>
            <a:fld id="{5827915F-2ADF-4155-95EF-C792CB2F6F87}" type="datetimeFigureOut">
              <a:rPr lang="en-GB" smtClean="0"/>
              <a:t>18/01/2020</a:t>
            </a:fld>
            <a:endParaRPr lang="en-GB"/>
          </a:p>
        </p:txBody>
      </p:sp>
      <p:sp>
        <p:nvSpPr>
          <p:cNvPr id="5" name="Footer Placeholder 4">
            <a:extLst>
              <a:ext uri="{FF2B5EF4-FFF2-40B4-BE49-F238E27FC236}">
                <a16:creationId xmlns:a16="http://schemas.microsoft.com/office/drawing/2014/main" id="{659BB7A1-0E9D-4007-BDB7-C42789F7DA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514113-E245-4F57-AA2D-C1FD3E07CC96}"/>
              </a:ext>
            </a:extLst>
          </p:cNvPr>
          <p:cNvSpPr>
            <a:spLocks noGrp="1"/>
          </p:cNvSpPr>
          <p:nvPr>
            <p:ph type="sldNum" sz="quarter" idx="12"/>
          </p:nvPr>
        </p:nvSpPr>
        <p:spPr/>
        <p:txBody>
          <a:bodyPr/>
          <a:lstStyle/>
          <a:p>
            <a:fld id="{CD6BF463-2228-47A7-9C1E-040D2EF0110D}" type="slidenum">
              <a:rPr lang="en-GB" smtClean="0"/>
              <a:t>‹#›</a:t>
            </a:fld>
            <a:endParaRPr lang="en-GB"/>
          </a:p>
        </p:txBody>
      </p:sp>
    </p:spTree>
    <p:extLst>
      <p:ext uri="{BB962C8B-B14F-4D97-AF65-F5344CB8AC3E}">
        <p14:creationId xmlns:p14="http://schemas.microsoft.com/office/powerpoint/2010/main" val="379181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41D9C-A807-4D93-9B1B-B6D438EBFF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F37AEA-6781-43B2-B79F-5E952F3F71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14E025-77A2-4A8E-A9C8-43E4BCEB4B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FD9D8D-A091-4DDE-A544-786820358B99}"/>
              </a:ext>
            </a:extLst>
          </p:cNvPr>
          <p:cNvSpPr>
            <a:spLocks noGrp="1"/>
          </p:cNvSpPr>
          <p:nvPr>
            <p:ph type="dt" sz="half" idx="10"/>
          </p:nvPr>
        </p:nvSpPr>
        <p:spPr/>
        <p:txBody>
          <a:bodyPr/>
          <a:lstStyle/>
          <a:p>
            <a:fld id="{5827915F-2ADF-4155-95EF-C792CB2F6F87}" type="datetimeFigureOut">
              <a:rPr lang="en-GB" smtClean="0"/>
              <a:t>18/01/2020</a:t>
            </a:fld>
            <a:endParaRPr lang="en-GB"/>
          </a:p>
        </p:txBody>
      </p:sp>
      <p:sp>
        <p:nvSpPr>
          <p:cNvPr id="6" name="Footer Placeholder 5">
            <a:extLst>
              <a:ext uri="{FF2B5EF4-FFF2-40B4-BE49-F238E27FC236}">
                <a16:creationId xmlns:a16="http://schemas.microsoft.com/office/drawing/2014/main" id="{8C40BC44-3817-4679-8303-3E99B0095A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FFC310-6F9E-4E83-B6E1-0B98263395EE}"/>
              </a:ext>
            </a:extLst>
          </p:cNvPr>
          <p:cNvSpPr>
            <a:spLocks noGrp="1"/>
          </p:cNvSpPr>
          <p:nvPr>
            <p:ph type="sldNum" sz="quarter" idx="12"/>
          </p:nvPr>
        </p:nvSpPr>
        <p:spPr/>
        <p:txBody>
          <a:bodyPr/>
          <a:lstStyle/>
          <a:p>
            <a:fld id="{CD6BF463-2228-47A7-9C1E-040D2EF0110D}" type="slidenum">
              <a:rPr lang="en-GB" smtClean="0"/>
              <a:t>‹#›</a:t>
            </a:fld>
            <a:endParaRPr lang="en-GB"/>
          </a:p>
        </p:txBody>
      </p:sp>
    </p:spTree>
    <p:extLst>
      <p:ext uri="{BB962C8B-B14F-4D97-AF65-F5344CB8AC3E}">
        <p14:creationId xmlns:p14="http://schemas.microsoft.com/office/powerpoint/2010/main" val="276904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8EE0-42C1-4AC6-BBFB-EFFD983C6D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BEAB33-8CEA-421D-8660-BDB3864772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0EBBD3-E29F-4980-AD0B-C19D56093C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B5C41A3-E542-4BC9-AC6D-C2F6D5DC1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DC6780-68B5-48A6-9E31-ACAB08CD4CB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1D03536-7D5F-4994-98E1-F67C94DC2137}"/>
              </a:ext>
            </a:extLst>
          </p:cNvPr>
          <p:cNvSpPr>
            <a:spLocks noGrp="1"/>
          </p:cNvSpPr>
          <p:nvPr>
            <p:ph type="dt" sz="half" idx="10"/>
          </p:nvPr>
        </p:nvSpPr>
        <p:spPr/>
        <p:txBody>
          <a:bodyPr/>
          <a:lstStyle/>
          <a:p>
            <a:fld id="{5827915F-2ADF-4155-95EF-C792CB2F6F87}" type="datetimeFigureOut">
              <a:rPr lang="en-GB" smtClean="0"/>
              <a:t>18/01/2020</a:t>
            </a:fld>
            <a:endParaRPr lang="en-GB"/>
          </a:p>
        </p:txBody>
      </p:sp>
      <p:sp>
        <p:nvSpPr>
          <p:cNvPr id="8" name="Footer Placeholder 7">
            <a:extLst>
              <a:ext uri="{FF2B5EF4-FFF2-40B4-BE49-F238E27FC236}">
                <a16:creationId xmlns:a16="http://schemas.microsoft.com/office/drawing/2014/main" id="{3445ED4E-1FAA-4014-9E91-7773AAE3094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68B5B9-8B3B-465C-89C2-266814C40A06}"/>
              </a:ext>
            </a:extLst>
          </p:cNvPr>
          <p:cNvSpPr>
            <a:spLocks noGrp="1"/>
          </p:cNvSpPr>
          <p:nvPr>
            <p:ph type="sldNum" sz="quarter" idx="12"/>
          </p:nvPr>
        </p:nvSpPr>
        <p:spPr/>
        <p:txBody>
          <a:bodyPr/>
          <a:lstStyle/>
          <a:p>
            <a:fld id="{CD6BF463-2228-47A7-9C1E-040D2EF0110D}" type="slidenum">
              <a:rPr lang="en-GB" smtClean="0"/>
              <a:t>‹#›</a:t>
            </a:fld>
            <a:endParaRPr lang="en-GB"/>
          </a:p>
        </p:txBody>
      </p:sp>
    </p:spTree>
    <p:extLst>
      <p:ext uri="{BB962C8B-B14F-4D97-AF65-F5344CB8AC3E}">
        <p14:creationId xmlns:p14="http://schemas.microsoft.com/office/powerpoint/2010/main" val="119667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AC4C2-54CD-4E58-B445-3F2C7391AE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CE8DFA-F9C4-4AC7-9F76-3012AA25507E}"/>
              </a:ext>
            </a:extLst>
          </p:cNvPr>
          <p:cNvSpPr>
            <a:spLocks noGrp="1"/>
          </p:cNvSpPr>
          <p:nvPr>
            <p:ph type="dt" sz="half" idx="10"/>
          </p:nvPr>
        </p:nvSpPr>
        <p:spPr/>
        <p:txBody>
          <a:bodyPr/>
          <a:lstStyle/>
          <a:p>
            <a:fld id="{5827915F-2ADF-4155-95EF-C792CB2F6F87}" type="datetimeFigureOut">
              <a:rPr lang="en-GB" smtClean="0"/>
              <a:t>18/01/2020</a:t>
            </a:fld>
            <a:endParaRPr lang="en-GB"/>
          </a:p>
        </p:txBody>
      </p:sp>
      <p:sp>
        <p:nvSpPr>
          <p:cNvPr id="4" name="Footer Placeholder 3">
            <a:extLst>
              <a:ext uri="{FF2B5EF4-FFF2-40B4-BE49-F238E27FC236}">
                <a16:creationId xmlns:a16="http://schemas.microsoft.com/office/drawing/2014/main" id="{A7DA5E4E-7A69-417C-AEFD-9657940A98A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CCEBD4C-ED9F-461F-AC7A-029439E0E91B}"/>
              </a:ext>
            </a:extLst>
          </p:cNvPr>
          <p:cNvSpPr>
            <a:spLocks noGrp="1"/>
          </p:cNvSpPr>
          <p:nvPr>
            <p:ph type="sldNum" sz="quarter" idx="12"/>
          </p:nvPr>
        </p:nvSpPr>
        <p:spPr/>
        <p:txBody>
          <a:bodyPr/>
          <a:lstStyle/>
          <a:p>
            <a:fld id="{CD6BF463-2228-47A7-9C1E-040D2EF0110D}" type="slidenum">
              <a:rPr lang="en-GB" smtClean="0"/>
              <a:t>‹#›</a:t>
            </a:fld>
            <a:endParaRPr lang="en-GB"/>
          </a:p>
        </p:txBody>
      </p:sp>
    </p:spTree>
    <p:extLst>
      <p:ext uri="{BB962C8B-B14F-4D97-AF65-F5344CB8AC3E}">
        <p14:creationId xmlns:p14="http://schemas.microsoft.com/office/powerpoint/2010/main" val="6478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55A5DD-1738-4019-8FD9-54DDE3A524D0}"/>
              </a:ext>
            </a:extLst>
          </p:cNvPr>
          <p:cNvSpPr>
            <a:spLocks noGrp="1"/>
          </p:cNvSpPr>
          <p:nvPr>
            <p:ph type="dt" sz="half" idx="10"/>
          </p:nvPr>
        </p:nvSpPr>
        <p:spPr/>
        <p:txBody>
          <a:bodyPr/>
          <a:lstStyle/>
          <a:p>
            <a:fld id="{5827915F-2ADF-4155-95EF-C792CB2F6F87}" type="datetimeFigureOut">
              <a:rPr lang="en-GB" smtClean="0"/>
              <a:t>18/01/2020</a:t>
            </a:fld>
            <a:endParaRPr lang="en-GB"/>
          </a:p>
        </p:txBody>
      </p:sp>
      <p:sp>
        <p:nvSpPr>
          <p:cNvPr id="3" name="Footer Placeholder 2">
            <a:extLst>
              <a:ext uri="{FF2B5EF4-FFF2-40B4-BE49-F238E27FC236}">
                <a16:creationId xmlns:a16="http://schemas.microsoft.com/office/drawing/2014/main" id="{318EE77F-1250-4381-A0B6-B7A7A3072B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5A5E1F-6788-4AAD-8C67-5FEDAC52E8C3}"/>
              </a:ext>
            </a:extLst>
          </p:cNvPr>
          <p:cNvSpPr>
            <a:spLocks noGrp="1"/>
          </p:cNvSpPr>
          <p:nvPr>
            <p:ph type="sldNum" sz="quarter" idx="12"/>
          </p:nvPr>
        </p:nvSpPr>
        <p:spPr/>
        <p:txBody>
          <a:bodyPr/>
          <a:lstStyle/>
          <a:p>
            <a:fld id="{CD6BF463-2228-47A7-9C1E-040D2EF0110D}" type="slidenum">
              <a:rPr lang="en-GB" smtClean="0"/>
              <a:t>‹#›</a:t>
            </a:fld>
            <a:endParaRPr lang="en-GB"/>
          </a:p>
        </p:txBody>
      </p:sp>
    </p:spTree>
    <p:extLst>
      <p:ext uri="{BB962C8B-B14F-4D97-AF65-F5344CB8AC3E}">
        <p14:creationId xmlns:p14="http://schemas.microsoft.com/office/powerpoint/2010/main" val="322037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06FBD-22B5-4C49-B7EA-D9FD5AED0F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9FF205B-E946-43AE-9F24-E4500BBC97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22FA01-787E-4EF2-932D-886978A93C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EF9D02-AD1A-4D10-B3B9-0832379EE6FA}"/>
              </a:ext>
            </a:extLst>
          </p:cNvPr>
          <p:cNvSpPr>
            <a:spLocks noGrp="1"/>
          </p:cNvSpPr>
          <p:nvPr>
            <p:ph type="dt" sz="half" idx="10"/>
          </p:nvPr>
        </p:nvSpPr>
        <p:spPr/>
        <p:txBody>
          <a:bodyPr/>
          <a:lstStyle/>
          <a:p>
            <a:fld id="{5827915F-2ADF-4155-95EF-C792CB2F6F87}" type="datetimeFigureOut">
              <a:rPr lang="en-GB" smtClean="0"/>
              <a:t>18/01/2020</a:t>
            </a:fld>
            <a:endParaRPr lang="en-GB"/>
          </a:p>
        </p:txBody>
      </p:sp>
      <p:sp>
        <p:nvSpPr>
          <p:cNvPr id="6" name="Footer Placeholder 5">
            <a:extLst>
              <a:ext uri="{FF2B5EF4-FFF2-40B4-BE49-F238E27FC236}">
                <a16:creationId xmlns:a16="http://schemas.microsoft.com/office/drawing/2014/main" id="{77A5F0C6-69CD-4C3A-960F-F68E541980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B20D7F-4578-4900-89D8-656135F315CE}"/>
              </a:ext>
            </a:extLst>
          </p:cNvPr>
          <p:cNvSpPr>
            <a:spLocks noGrp="1"/>
          </p:cNvSpPr>
          <p:nvPr>
            <p:ph type="sldNum" sz="quarter" idx="12"/>
          </p:nvPr>
        </p:nvSpPr>
        <p:spPr/>
        <p:txBody>
          <a:bodyPr/>
          <a:lstStyle/>
          <a:p>
            <a:fld id="{CD6BF463-2228-47A7-9C1E-040D2EF0110D}" type="slidenum">
              <a:rPr lang="en-GB" smtClean="0"/>
              <a:t>‹#›</a:t>
            </a:fld>
            <a:endParaRPr lang="en-GB"/>
          </a:p>
        </p:txBody>
      </p:sp>
    </p:spTree>
    <p:extLst>
      <p:ext uri="{BB962C8B-B14F-4D97-AF65-F5344CB8AC3E}">
        <p14:creationId xmlns:p14="http://schemas.microsoft.com/office/powerpoint/2010/main" val="737583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A2368-068D-454C-82E9-80A77CBB2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8C7163-172E-4096-B49F-AF5CAC0711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4F987D-6A20-42B6-9BCB-AFCD98330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CE6E80-B502-44CC-9DD9-FBF076749006}"/>
              </a:ext>
            </a:extLst>
          </p:cNvPr>
          <p:cNvSpPr>
            <a:spLocks noGrp="1"/>
          </p:cNvSpPr>
          <p:nvPr>
            <p:ph type="dt" sz="half" idx="10"/>
          </p:nvPr>
        </p:nvSpPr>
        <p:spPr/>
        <p:txBody>
          <a:bodyPr/>
          <a:lstStyle/>
          <a:p>
            <a:fld id="{5827915F-2ADF-4155-95EF-C792CB2F6F87}" type="datetimeFigureOut">
              <a:rPr lang="en-GB" smtClean="0"/>
              <a:t>18/01/2020</a:t>
            </a:fld>
            <a:endParaRPr lang="en-GB"/>
          </a:p>
        </p:txBody>
      </p:sp>
      <p:sp>
        <p:nvSpPr>
          <p:cNvPr id="6" name="Footer Placeholder 5">
            <a:extLst>
              <a:ext uri="{FF2B5EF4-FFF2-40B4-BE49-F238E27FC236}">
                <a16:creationId xmlns:a16="http://schemas.microsoft.com/office/drawing/2014/main" id="{EFA18F9C-1CAD-4F0F-9A13-0CBC2448AC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86FE10-9571-4DB4-A85E-D31D8674DFB4}"/>
              </a:ext>
            </a:extLst>
          </p:cNvPr>
          <p:cNvSpPr>
            <a:spLocks noGrp="1"/>
          </p:cNvSpPr>
          <p:nvPr>
            <p:ph type="sldNum" sz="quarter" idx="12"/>
          </p:nvPr>
        </p:nvSpPr>
        <p:spPr/>
        <p:txBody>
          <a:bodyPr/>
          <a:lstStyle/>
          <a:p>
            <a:fld id="{CD6BF463-2228-47A7-9C1E-040D2EF0110D}" type="slidenum">
              <a:rPr lang="en-GB" smtClean="0"/>
              <a:t>‹#›</a:t>
            </a:fld>
            <a:endParaRPr lang="en-GB"/>
          </a:p>
        </p:txBody>
      </p:sp>
    </p:spTree>
    <p:extLst>
      <p:ext uri="{BB962C8B-B14F-4D97-AF65-F5344CB8AC3E}">
        <p14:creationId xmlns:p14="http://schemas.microsoft.com/office/powerpoint/2010/main" val="991053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614DA7-6A50-46F4-A58C-AC99E491F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A87FD3-06B7-4F04-A2CD-D5735C208A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CAE877-DD51-4E36-A986-F6020A2EC1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7915F-2ADF-4155-95EF-C792CB2F6F87}" type="datetimeFigureOut">
              <a:rPr lang="en-GB" smtClean="0"/>
              <a:t>18/01/2020</a:t>
            </a:fld>
            <a:endParaRPr lang="en-GB"/>
          </a:p>
        </p:txBody>
      </p:sp>
      <p:sp>
        <p:nvSpPr>
          <p:cNvPr id="5" name="Footer Placeholder 4">
            <a:extLst>
              <a:ext uri="{FF2B5EF4-FFF2-40B4-BE49-F238E27FC236}">
                <a16:creationId xmlns:a16="http://schemas.microsoft.com/office/drawing/2014/main" id="{D5956463-81CD-4C81-ABCC-1621E070AF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04243B7-F663-4366-B84F-A18EB9AA82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BF463-2228-47A7-9C1E-040D2EF0110D}" type="slidenum">
              <a:rPr lang="en-GB" smtClean="0"/>
              <a:t>‹#›</a:t>
            </a:fld>
            <a:endParaRPr lang="en-GB"/>
          </a:p>
        </p:txBody>
      </p:sp>
    </p:spTree>
    <p:extLst>
      <p:ext uri="{BB962C8B-B14F-4D97-AF65-F5344CB8AC3E}">
        <p14:creationId xmlns:p14="http://schemas.microsoft.com/office/powerpoint/2010/main" val="3565439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jfif"/><Relationship Id="rId7" Type="http://schemas.openxmlformats.org/officeDocument/2006/relationships/image" Target="../media/image28.jfif"/><Relationship Id="rId2" Type="http://schemas.openxmlformats.org/officeDocument/2006/relationships/image" Target="../media/image23.jfif"/><Relationship Id="rId1" Type="http://schemas.openxmlformats.org/officeDocument/2006/relationships/slideLayout" Target="../slideLayouts/slideLayout2.xml"/><Relationship Id="rId6" Type="http://schemas.openxmlformats.org/officeDocument/2006/relationships/image" Target="../media/image27.jfif"/><Relationship Id="rId5" Type="http://schemas.openxmlformats.org/officeDocument/2006/relationships/image" Target="../media/image26.jfif"/><Relationship Id="rId4" Type="http://schemas.openxmlformats.org/officeDocument/2006/relationships/image" Target="../media/image25.jfi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19">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9C597C-E5AA-42BF-9E73-9C27D6E12DC3}"/>
              </a:ext>
            </a:extLst>
          </p:cNvPr>
          <p:cNvSpPr>
            <a:spLocks noGrp="1"/>
          </p:cNvSpPr>
          <p:nvPr>
            <p:ph type="ctrTitle"/>
          </p:nvPr>
        </p:nvSpPr>
        <p:spPr>
          <a:xfrm>
            <a:off x="4708357" y="3812954"/>
            <a:ext cx="7255043" cy="1140040"/>
          </a:xfrm>
        </p:spPr>
        <p:txBody>
          <a:bodyPr>
            <a:normAutofit/>
          </a:bodyPr>
          <a:lstStyle/>
          <a:p>
            <a:pPr algn="l"/>
            <a:r>
              <a:rPr lang="en-US" sz="4800" dirty="0">
                <a:solidFill>
                  <a:srgbClr val="FFFF00"/>
                </a:solidFill>
                <a:latin typeface="Lucida Calligraphy" panose="03010101010101010101" pitchFamily="66" charset="0"/>
              </a:rPr>
              <a:t>CLIMATE  CHANGE</a:t>
            </a:r>
            <a:endParaRPr lang="en-GB" sz="4800" dirty="0">
              <a:solidFill>
                <a:srgbClr val="FFFF00"/>
              </a:solidFill>
              <a:latin typeface="Lucida Calligraphy" panose="03010101010101010101" pitchFamily="66" charset="0"/>
            </a:endParaRPr>
          </a:p>
        </p:txBody>
      </p:sp>
      <p:sp>
        <p:nvSpPr>
          <p:cNvPr id="3" name="Subtitle 2">
            <a:extLst>
              <a:ext uri="{FF2B5EF4-FFF2-40B4-BE49-F238E27FC236}">
                <a16:creationId xmlns:a16="http://schemas.microsoft.com/office/drawing/2014/main" id="{FF5FA53E-2B01-4B3C-BC2A-9458046BF80F}"/>
              </a:ext>
            </a:extLst>
          </p:cNvPr>
          <p:cNvSpPr>
            <a:spLocks noGrp="1"/>
          </p:cNvSpPr>
          <p:nvPr>
            <p:ph type="subTitle" idx="1"/>
          </p:nvPr>
        </p:nvSpPr>
        <p:spPr>
          <a:xfrm>
            <a:off x="10006571" y="6077662"/>
            <a:ext cx="6465286" cy="602551"/>
          </a:xfrm>
        </p:spPr>
        <p:txBody>
          <a:bodyPr>
            <a:normAutofit/>
          </a:bodyPr>
          <a:lstStyle/>
          <a:p>
            <a:pPr algn="l"/>
            <a:r>
              <a:rPr lang="en-US" sz="1200" dirty="0">
                <a:solidFill>
                  <a:srgbClr val="E7E6E6"/>
                </a:solidFill>
              </a:rPr>
              <a:t>Pete Stewart (</a:t>
            </a:r>
            <a:r>
              <a:rPr lang="en-US" sz="1200" dirty="0" err="1">
                <a:solidFill>
                  <a:srgbClr val="E7E6E6"/>
                </a:solidFill>
              </a:rPr>
              <a:t>yr</a:t>
            </a:r>
            <a:r>
              <a:rPr lang="en-US" sz="1200" dirty="0">
                <a:solidFill>
                  <a:srgbClr val="E7E6E6"/>
                </a:solidFill>
              </a:rPr>
              <a:t> 7.10)</a:t>
            </a:r>
            <a:endParaRPr lang="en-GB" sz="1200" dirty="0">
              <a:solidFill>
                <a:srgbClr val="E7E6E6"/>
              </a:solidFill>
            </a:endParaRPr>
          </a:p>
        </p:txBody>
      </p:sp>
      <p:pic>
        <p:nvPicPr>
          <p:cNvPr id="6" name="Picture 5">
            <a:extLst>
              <a:ext uri="{FF2B5EF4-FFF2-40B4-BE49-F238E27FC236}">
                <a16:creationId xmlns:a16="http://schemas.microsoft.com/office/drawing/2014/main" id="{0D7154B8-FB0F-4AC3-B6B3-E67A3E799428}"/>
              </a:ext>
            </a:extLst>
          </p:cNvPr>
          <p:cNvPicPr>
            <a:picLocks noChangeAspect="1"/>
          </p:cNvPicPr>
          <p:nvPr/>
        </p:nvPicPr>
        <p:blipFill rotWithShape="1">
          <a:blip r:embed="rId2"/>
          <a:srcRect t="18278" r="-2" b="8814"/>
          <a:stretch/>
        </p:blipFill>
        <p:spPr>
          <a:xfrm>
            <a:off x="317635" y="321733"/>
            <a:ext cx="4151681" cy="3026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8BF441C9-3C64-4E9F-8386-3A8A07A3356E}"/>
              </a:ext>
            </a:extLst>
          </p:cNvPr>
          <p:cNvPicPr>
            <a:picLocks noChangeAspect="1"/>
          </p:cNvPicPr>
          <p:nvPr/>
        </p:nvPicPr>
        <p:blipFill rotWithShape="1">
          <a:blip r:embed="rId3"/>
          <a:srcRect r="1" b="7058"/>
          <a:stretch/>
        </p:blipFill>
        <p:spPr>
          <a:xfrm>
            <a:off x="4638955" y="321733"/>
            <a:ext cx="3539976" cy="2985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EEAE5F0A-AF56-471E-8C1B-CE8D49A4917A}"/>
              </a:ext>
            </a:extLst>
          </p:cNvPr>
          <p:cNvPicPr>
            <a:picLocks noChangeAspect="1"/>
          </p:cNvPicPr>
          <p:nvPr/>
        </p:nvPicPr>
        <p:blipFill rotWithShape="1">
          <a:blip r:embed="rId4"/>
          <a:srcRect l="5333" r="28358" b="3"/>
          <a:stretch/>
        </p:blipFill>
        <p:spPr>
          <a:xfrm>
            <a:off x="8348570" y="321734"/>
            <a:ext cx="3535590" cy="2985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35" name="Straight Connector 21">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BF6E97C-439B-4666-A055-CB90F0642425}"/>
              </a:ext>
            </a:extLst>
          </p:cNvPr>
          <p:cNvPicPr>
            <a:picLocks noChangeAspect="1"/>
          </p:cNvPicPr>
          <p:nvPr/>
        </p:nvPicPr>
        <p:blipFill rotWithShape="1">
          <a:blip r:embed="rId5"/>
          <a:srcRect l="14925" r="8104" b="3"/>
          <a:stretch/>
        </p:blipFill>
        <p:spPr>
          <a:xfrm>
            <a:off x="317635" y="3509433"/>
            <a:ext cx="4160452" cy="3026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83319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B4689B-D2CE-4067-BB37-6CDD72FBD503}"/>
              </a:ext>
            </a:extLst>
          </p:cNvPr>
          <p:cNvSpPr>
            <a:spLocks noGrp="1"/>
          </p:cNvSpPr>
          <p:nvPr>
            <p:ph type="title"/>
          </p:nvPr>
        </p:nvSpPr>
        <p:spPr>
          <a:xfrm>
            <a:off x="4369777" y="4741947"/>
            <a:ext cx="7323992" cy="1735855"/>
          </a:xfrm>
        </p:spPr>
        <p:txBody>
          <a:bodyPr vert="horz" lIns="91440" tIns="45720" rIns="91440" bIns="45720" rtlCol="0" anchor="b">
            <a:normAutofit fontScale="90000"/>
          </a:bodyPr>
          <a:lstStyle/>
          <a:p>
            <a:br>
              <a:rPr lang="en-US" sz="1000" kern="1200" dirty="0">
                <a:solidFill>
                  <a:srgbClr val="FFFFFF"/>
                </a:solidFill>
                <a:latin typeface="+mj-lt"/>
                <a:ea typeface="+mj-ea"/>
                <a:cs typeface="+mj-cs"/>
              </a:rPr>
            </a:br>
            <a:br>
              <a:rPr lang="en-US" sz="1000" kern="1200" dirty="0">
                <a:solidFill>
                  <a:srgbClr val="FFFFFF"/>
                </a:solidFill>
                <a:latin typeface="+mj-lt"/>
                <a:ea typeface="+mj-ea"/>
                <a:cs typeface="+mj-cs"/>
              </a:rPr>
            </a:br>
            <a:br>
              <a:rPr lang="en-US" sz="1000" kern="1200" dirty="0">
                <a:solidFill>
                  <a:srgbClr val="FFFFFF"/>
                </a:solidFill>
                <a:latin typeface="+mj-lt"/>
                <a:ea typeface="+mj-ea"/>
                <a:cs typeface="+mj-cs"/>
              </a:rPr>
            </a:br>
            <a:br>
              <a:rPr lang="en-US" sz="1000" kern="1200" dirty="0">
                <a:solidFill>
                  <a:srgbClr val="FFFFFF"/>
                </a:solidFill>
                <a:latin typeface="+mj-lt"/>
                <a:ea typeface="+mj-ea"/>
                <a:cs typeface="+mj-cs"/>
              </a:rPr>
            </a:br>
            <a:r>
              <a:rPr lang="en-US" sz="3200" kern="1200" dirty="0">
                <a:solidFill>
                  <a:schemeClr val="accent5"/>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Let’s save our planet</a:t>
            </a:r>
            <a:br>
              <a:rPr lang="en-US" sz="3200" kern="1200" dirty="0">
                <a:solidFill>
                  <a:srgbClr val="FFFFFF"/>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br>
              <a:rPr lang="en-US" sz="3200" kern="1200" dirty="0">
                <a:solidFill>
                  <a:srgbClr val="FFFFFF"/>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br>
              <a:rPr lang="en-US" sz="1000" kern="1200" dirty="0">
                <a:solidFill>
                  <a:srgbClr val="FFFFFF"/>
                </a:solidFill>
                <a:latin typeface="+mj-lt"/>
                <a:ea typeface="+mj-ea"/>
                <a:cs typeface="+mj-cs"/>
              </a:rPr>
            </a:br>
            <a:r>
              <a:rPr lang="en-US" sz="3600" kern="1200" dirty="0">
                <a:solidFill>
                  <a:srgbClr val="00B050"/>
                </a:solidFill>
                <a:latin typeface="Lucida Calligraphy" panose="03010101010101010101" pitchFamily="66" charset="0"/>
              </a:rPr>
              <a:t>Reduce climate change </a:t>
            </a:r>
            <a:r>
              <a:rPr lang="en-US" sz="3600" kern="1200" dirty="0">
                <a:solidFill>
                  <a:srgbClr val="FF0000"/>
                </a:solidFill>
                <a:latin typeface="Lucida Calligraphy" panose="03010101010101010101" pitchFamily="66" charset="0"/>
              </a:rPr>
              <a:t>NOW!</a:t>
            </a:r>
          </a:p>
        </p:txBody>
      </p:sp>
      <p:pic>
        <p:nvPicPr>
          <p:cNvPr id="17" name="Picture 16">
            <a:extLst>
              <a:ext uri="{FF2B5EF4-FFF2-40B4-BE49-F238E27FC236}">
                <a16:creationId xmlns:a16="http://schemas.microsoft.com/office/drawing/2014/main" id="{96A968FB-D166-4DF0-BBFD-BC844666B9F3}"/>
              </a:ext>
            </a:extLst>
          </p:cNvPr>
          <p:cNvPicPr>
            <a:picLocks noChangeAspect="1"/>
          </p:cNvPicPr>
          <p:nvPr/>
        </p:nvPicPr>
        <p:blipFill rotWithShape="1">
          <a:blip r:embed="rId2">
            <a:extLst>
              <a:ext uri="{28A0092B-C50C-407E-A947-70E740481C1C}">
                <a14:useLocalDpi xmlns:a14="http://schemas.microsoft.com/office/drawing/2010/main" val="0"/>
              </a:ext>
            </a:extLst>
          </a:blip>
          <a:srcRect t="1524" r="1" b="21469"/>
          <a:stretch/>
        </p:blipFill>
        <p:spPr>
          <a:xfrm>
            <a:off x="317636" y="321734"/>
            <a:ext cx="3797570" cy="2010551"/>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id="{290F41C4-09AC-44B9-99BB-5F92FA5F76E0}"/>
              </a:ext>
            </a:extLst>
          </p:cNvPr>
          <p:cNvPicPr>
            <a:picLocks noChangeAspect="1"/>
          </p:cNvPicPr>
          <p:nvPr/>
        </p:nvPicPr>
        <p:blipFill rotWithShape="1">
          <a:blip r:embed="rId3">
            <a:extLst>
              <a:ext uri="{28A0092B-C50C-407E-A947-70E740481C1C}">
                <a14:useLocalDpi xmlns:a14="http://schemas.microsoft.com/office/drawing/2010/main" val="0"/>
              </a:ext>
            </a:extLst>
          </a:blip>
          <a:srcRect l="2453" r="5280" b="2"/>
          <a:stretch/>
        </p:blipFill>
        <p:spPr>
          <a:xfrm>
            <a:off x="4202549" y="321732"/>
            <a:ext cx="3793472" cy="4111323"/>
          </a:xfrm>
          <a:prstGeom prst="rect">
            <a:avLst/>
          </a:prstGeom>
        </p:spPr>
      </p:pic>
      <p:pic>
        <p:nvPicPr>
          <p:cNvPr id="13" name="Picture 12" descr="A picture containing clipart&#10;&#10;Description generated with high confidence">
            <a:extLst>
              <a:ext uri="{FF2B5EF4-FFF2-40B4-BE49-F238E27FC236}">
                <a16:creationId xmlns:a16="http://schemas.microsoft.com/office/drawing/2014/main" id="{E6B6FA6A-5572-4B5E-8514-54747D39D557}"/>
              </a:ext>
            </a:extLst>
          </p:cNvPr>
          <p:cNvPicPr>
            <a:picLocks noChangeAspect="1"/>
          </p:cNvPicPr>
          <p:nvPr/>
        </p:nvPicPr>
        <p:blipFill rotWithShape="1">
          <a:blip r:embed="rId4">
            <a:extLst>
              <a:ext uri="{28A0092B-C50C-407E-A947-70E740481C1C}">
                <a14:useLocalDpi xmlns:a14="http://schemas.microsoft.com/office/drawing/2010/main" val="0"/>
              </a:ext>
            </a:extLst>
          </a:blip>
          <a:srcRect t="2344" b="32301"/>
          <a:stretch/>
        </p:blipFill>
        <p:spPr>
          <a:xfrm>
            <a:off x="8083364" y="275830"/>
            <a:ext cx="3797984" cy="2010552"/>
          </a:xfrm>
          <a:prstGeom prst="rect">
            <a:avLst/>
          </a:prstGeom>
        </p:spPr>
      </p:pic>
      <p:pic>
        <p:nvPicPr>
          <p:cNvPr id="11" name="Picture 10">
            <a:extLst>
              <a:ext uri="{FF2B5EF4-FFF2-40B4-BE49-F238E27FC236}">
                <a16:creationId xmlns:a16="http://schemas.microsoft.com/office/drawing/2014/main" id="{29AD79D0-36D6-4A07-B649-AF93C61093C8}"/>
              </a:ext>
            </a:extLst>
          </p:cNvPr>
          <p:cNvPicPr>
            <a:picLocks noChangeAspect="1"/>
          </p:cNvPicPr>
          <p:nvPr/>
        </p:nvPicPr>
        <p:blipFill rotWithShape="1">
          <a:blip r:embed="rId5">
            <a:extLst>
              <a:ext uri="{28A0092B-C50C-407E-A947-70E740481C1C}">
                <a14:useLocalDpi xmlns:a14="http://schemas.microsoft.com/office/drawing/2010/main" val="0"/>
              </a:ext>
            </a:extLst>
          </a:blip>
          <a:srcRect r="1" b="23091"/>
          <a:stretch/>
        </p:blipFill>
        <p:spPr>
          <a:xfrm>
            <a:off x="317634" y="2422097"/>
            <a:ext cx="3794760" cy="2013804"/>
          </a:xfrm>
          <a:prstGeom prst="rect">
            <a:avLst/>
          </a:prstGeom>
        </p:spPr>
      </p:pic>
      <p:pic>
        <p:nvPicPr>
          <p:cNvPr id="9" name="Picture 8">
            <a:extLst>
              <a:ext uri="{FF2B5EF4-FFF2-40B4-BE49-F238E27FC236}">
                <a16:creationId xmlns:a16="http://schemas.microsoft.com/office/drawing/2014/main" id="{3D59ADC8-8B6F-4AE9-8C10-A1008FC746DF}"/>
              </a:ext>
            </a:extLst>
          </p:cNvPr>
          <p:cNvPicPr>
            <a:picLocks noChangeAspect="1"/>
          </p:cNvPicPr>
          <p:nvPr/>
        </p:nvPicPr>
        <p:blipFill rotWithShape="1">
          <a:blip r:embed="rId6">
            <a:extLst>
              <a:ext uri="{28A0092B-C50C-407E-A947-70E740481C1C}">
                <a14:useLocalDpi xmlns:a14="http://schemas.microsoft.com/office/drawing/2010/main" val="0"/>
              </a:ext>
            </a:extLst>
          </a:blip>
          <a:srcRect t="5767" b="3787"/>
          <a:stretch/>
        </p:blipFill>
        <p:spPr>
          <a:xfrm>
            <a:off x="8082952" y="2431705"/>
            <a:ext cx="3797983" cy="2000947"/>
          </a:xfrm>
          <a:prstGeom prst="rect">
            <a:avLst/>
          </a:prstGeom>
        </p:spPr>
      </p:pic>
      <p:cxnSp>
        <p:nvCxnSpPr>
          <p:cNvPr id="52" name="Straight Connector 51">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CCF6C37-7C2E-4292-874B-8827F33CD073}"/>
              </a:ext>
            </a:extLst>
          </p:cNvPr>
          <p:cNvPicPr>
            <a:picLocks noChangeAspect="1"/>
          </p:cNvPicPr>
          <p:nvPr/>
        </p:nvPicPr>
        <p:blipFill rotWithShape="1">
          <a:blip r:embed="rId7">
            <a:extLst>
              <a:ext uri="{28A0092B-C50C-407E-A947-70E740481C1C}">
                <a14:useLocalDpi xmlns:a14="http://schemas.microsoft.com/office/drawing/2010/main" val="0"/>
              </a:ext>
            </a:extLst>
          </a:blip>
          <a:srcRect t="11357" r="1" b="21365"/>
          <a:stretch/>
        </p:blipFill>
        <p:spPr>
          <a:xfrm>
            <a:off x="317634" y="4525716"/>
            <a:ext cx="3794760" cy="2010551"/>
          </a:xfrm>
          <a:prstGeom prst="rect">
            <a:avLst/>
          </a:prstGeom>
        </p:spPr>
      </p:pic>
    </p:spTree>
    <p:extLst>
      <p:ext uri="{BB962C8B-B14F-4D97-AF65-F5344CB8AC3E}">
        <p14:creationId xmlns:p14="http://schemas.microsoft.com/office/powerpoint/2010/main" val="2011780410"/>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Arrow Connector 1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4D706C3-9BCE-4878-8505-52055765EC62}"/>
              </a:ext>
            </a:extLst>
          </p:cNvPr>
          <p:cNvPicPr>
            <a:picLocks noChangeAspect="1"/>
          </p:cNvPicPr>
          <p:nvPr/>
        </p:nvPicPr>
        <p:blipFill rotWithShape="1">
          <a:blip r:embed="rId2"/>
          <a:srcRect l="14349" r="27196"/>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3" name="Content Placeholder 2">
            <a:extLst>
              <a:ext uri="{FF2B5EF4-FFF2-40B4-BE49-F238E27FC236}">
                <a16:creationId xmlns:a16="http://schemas.microsoft.com/office/drawing/2014/main" id="{4AB1B86F-585E-4B73-B9C9-4B0B10BA8E6E}"/>
              </a:ext>
            </a:extLst>
          </p:cNvPr>
          <p:cNvSpPr>
            <a:spLocks noGrp="1"/>
          </p:cNvSpPr>
          <p:nvPr>
            <p:ph idx="1"/>
          </p:nvPr>
        </p:nvSpPr>
        <p:spPr>
          <a:xfrm>
            <a:off x="378691" y="2575033"/>
            <a:ext cx="5929745" cy="4056674"/>
          </a:xfrm>
        </p:spPr>
        <p:txBody>
          <a:bodyPr>
            <a:normAutofit lnSpcReduction="10000"/>
          </a:bodyPr>
          <a:lstStyle/>
          <a:p>
            <a:r>
              <a:rPr lang="en-GB" sz="2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Climate change is the process of our planet heating up. </a:t>
            </a:r>
          </a:p>
          <a:p>
            <a:pPr marL="0" indent="0">
              <a:buNone/>
            </a:pPr>
            <a:endParaRPr lang="en-GB" sz="24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r>
              <a:rPr lang="en-GB" sz="2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The Earth has warmed by an average of 1°C in the last century which means big things for people and wildlife around the globe. </a:t>
            </a:r>
          </a:p>
          <a:p>
            <a:pPr marL="0" indent="0">
              <a:buNone/>
            </a:pPr>
            <a:endParaRPr lang="en-GB" sz="24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r>
              <a:rPr lang="en-GB" sz="2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The changing climate will actually make our weather more extreme and unpredictable. </a:t>
            </a:r>
          </a:p>
          <a:p>
            <a:endParaRPr lang="en-GB" sz="1800" dirty="0"/>
          </a:p>
        </p:txBody>
      </p:sp>
      <p:sp>
        <p:nvSpPr>
          <p:cNvPr id="2" name="Title 1">
            <a:extLst>
              <a:ext uri="{FF2B5EF4-FFF2-40B4-BE49-F238E27FC236}">
                <a16:creationId xmlns:a16="http://schemas.microsoft.com/office/drawing/2014/main" id="{F260A326-5790-424E-A013-84C8849035C7}"/>
              </a:ext>
            </a:extLst>
          </p:cNvPr>
          <p:cNvSpPr>
            <a:spLocks noGrp="1"/>
          </p:cNvSpPr>
          <p:nvPr>
            <p:ph type="title"/>
          </p:nvPr>
        </p:nvSpPr>
        <p:spPr>
          <a:xfrm>
            <a:off x="123092" y="365125"/>
            <a:ext cx="9319846" cy="1692794"/>
          </a:xfrm>
        </p:spPr>
        <p:txBody>
          <a:bodyPr>
            <a:normAutofit/>
          </a:bodyPr>
          <a:lstStyle/>
          <a:p>
            <a:r>
              <a:rPr lang="en-US" dirty="0">
                <a:solidFill>
                  <a:srgbClr val="FF0000"/>
                </a:solidFill>
                <a:latin typeface="Lucida Calligraphy" panose="03010101010101010101" pitchFamily="66" charset="0"/>
              </a:rPr>
              <a:t>What is Climate Change?</a:t>
            </a:r>
            <a:endParaRPr lang="en-GB" dirty="0">
              <a:solidFill>
                <a:srgbClr val="FF0000"/>
              </a:solidFill>
              <a:latin typeface="Lucida Calligraphy" panose="03010101010101010101" pitchFamily="66" charset="0"/>
            </a:endParaRPr>
          </a:p>
        </p:txBody>
      </p:sp>
    </p:spTree>
    <p:extLst>
      <p:ext uri="{BB962C8B-B14F-4D97-AF65-F5344CB8AC3E}">
        <p14:creationId xmlns:p14="http://schemas.microsoft.com/office/powerpoint/2010/main" val="386199090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64F6814-96D5-4463-898E-405CC0C40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84E1D0-F1D2-49D0-B732-27EA71F815DA}"/>
              </a:ext>
            </a:extLst>
          </p:cNvPr>
          <p:cNvSpPr>
            <a:spLocks noGrp="1"/>
          </p:cNvSpPr>
          <p:nvPr>
            <p:ph type="title"/>
          </p:nvPr>
        </p:nvSpPr>
        <p:spPr>
          <a:xfrm>
            <a:off x="336883" y="446462"/>
            <a:ext cx="6975852" cy="1344975"/>
          </a:xfrm>
        </p:spPr>
        <p:txBody>
          <a:bodyPr>
            <a:normAutofit/>
          </a:bodyPr>
          <a:lstStyle/>
          <a:p>
            <a:r>
              <a:rPr lang="en-US" sz="4000" dirty="0">
                <a:solidFill>
                  <a:srgbClr val="FF0000"/>
                </a:solidFill>
                <a:latin typeface="Lucida Calligraphy" panose="03010101010101010101" pitchFamily="66" charset="0"/>
              </a:rPr>
              <a:t>Causes of climate change</a:t>
            </a:r>
            <a:endParaRPr lang="en-GB" sz="4000" dirty="0">
              <a:solidFill>
                <a:srgbClr val="FF0000"/>
              </a:solidFill>
              <a:latin typeface="Lucida Calligraphy" panose="03010101010101010101" pitchFamily="66" charset="0"/>
            </a:endParaRPr>
          </a:p>
        </p:txBody>
      </p:sp>
      <p:sp>
        <p:nvSpPr>
          <p:cNvPr id="3" name="Content Placeholder 2">
            <a:extLst>
              <a:ext uri="{FF2B5EF4-FFF2-40B4-BE49-F238E27FC236}">
                <a16:creationId xmlns:a16="http://schemas.microsoft.com/office/drawing/2014/main" id="{D90D42EC-D3CD-4604-A93D-970021A83513}"/>
              </a:ext>
            </a:extLst>
          </p:cNvPr>
          <p:cNvSpPr>
            <a:spLocks noGrp="1"/>
          </p:cNvSpPr>
          <p:nvPr>
            <p:ph idx="1"/>
          </p:nvPr>
        </p:nvSpPr>
        <p:spPr>
          <a:xfrm>
            <a:off x="606668" y="1916723"/>
            <a:ext cx="6699739" cy="4301014"/>
          </a:xfrm>
        </p:spPr>
        <p:txBody>
          <a:bodyPr>
            <a:normAutofit/>
          </a:bodyPr>
          <a:lstStyle/>
          <a:p>
            <a:r>
              <a:rPr lang="en-US" sz="3200" dirty="0">
                <a:solidFill>
                  <a:srgbClr val="7030A0"/>
                </a:solidFill>
                <a:ea typeface="Malgun Gothic Semilight" panose="020B0502040204020203" pitchFamily="34" charset="-128"/>
                <a:cs typeface="Malgun Gothic Semilight" panose="020B0502040204020203" pitchFamily="34" charset="-128"/>
              </a:rPr>
              <a:t>Burning fossil fuels</a:t>
            </a:r>
          </a:p>
          <a:p>
            <a:pPr marL="0" indent="0">
              <a:lnSpc>
                <a:spcPct val="110000"/>
              </a:lnSpc>
              <a:buNone/>
            </a:pPr>
            <a:r>
              <a:rPr lang="en-GB" sz="2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Many countries burn </a:t>
            </a:r>
            <a:r>
              <a:rPr lang="en-GB" sz="2400" dirty="0">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large amounts of </a:t>
            </a:r>
            <a:r>
              <a:rPr lang="en-GB" sz="2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fossil fuels </a:t>
            </a:r>
            <a:r>
              <a:rPr lang="en-GB" sz="2400" dirty="0">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such as</a:t>
            </a:r>
            <a:r>
              <a:rPr lang="en-GB" sz="2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oil </a:t>
            </a:r>
            <a:r>
              <a:rPr lang="en-GB" sz="2400" dirty="0">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and</a:t>
            </a:r>
            <a:r>
              <a:rPr lang="en-GB" sz="2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gas.</a:t>
            </a:r>
            <a:r>
              <a:rPr lang="en-GB" sz="2400" dirty="0">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p>
          <a:p>
            <a:pPr marL="0" indent="0">
              <a:lnSpc>
                <a:spcPct val="110000"/>
              </a:lnSpc>
              <a:buNone/>
            </a:pPr>
            <a:r>
              <a:rPr lang="en-GB" sz="2400" dirty="0">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The gases released into </a:t>
            </a:r>
            <a:r>
              <a:rPr lang="en-GB" sz="2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the atmosphere</a:t>
            </a:r>
            <a:r>
              <a:rPr lang="en-GB" sz="2400" dirty="0">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 during this process act like an invisible ‘blanket’, trapping heat from the sun and warming the Earth. </a:t>
            </a:r>
          </a:p>
          <a:p>
            <a:pPr marL="0" indent="0">
              <a:lnSpc>
                <a:spcPct val="110000"/>
              </a:lnSpc>
              <a:buNone/>
            </a:pPr>
            <a:r>
              <a:rPr lang="en-GB" sz="2400" dirty="0">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This is known as the “</a:t>
            </a:r>
            <a:r>
              <a:rPr lang="en-GB" sz="2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Greenhouse Effect</a:t>
            </a:r>
            <a:r>
              <a:rPr lang="en-GB" sz="2400" dirty="0">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a:t>
            </a:r>
            <a:endParaRPr lang="en-US" sz="24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marL="0" indent="0">
              <a:buNone/>
            </a:pPr>
            <a:endParaRPr lang="en-GB" sz="2200" dirty="0"/>
          </a:p>
        </p:txBody>
      </p:sp>
      <p:pic>
        <p:nvPicPr>
          <p:cNvPr id="6" name="Picture 5">
            <a:extLst>
              <a:ext uri="{FF2B5EF4-FFF2-40B4-BE49-F238E27FC236}">
                <a16:creationId xmlns:a16="http://schemas.microsoft.com/office/drawing/2014/main" id="{16F83D3D-DEA2-45F5-802E-984FB4DB1E6A}"/>
              </a:ext>
            </a:extLst>
          </p:cNvPr>
          <p:cNvPicPr>
            <a:picLocks noChangeAspect="1"/>
          </p:cNvPicPr>
          <p:nvPr/>
        </p:nvPicPr>
        <p:blipFill rotWithShape="1">
          <a:blip r:embed="rId2"/>
          <a:srcRect l="973" r="-4" b="-3"/>
          <a:stretch/>
        </p:blipFill>
        <p:spPr>
          <a:xfrm>
            <a:off x="7829553" y="306909"/>
            <a:ext cx="4042409"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A blurry photo of a fire&#10;&#10;Description generated with high confidence">
            <a:extLst>
              <a:ext uri="{FF2B5EF4-FFF2-40B4-BE49-F238E27FC236}">
                <a16:creationId xmlns:a16="http://schemas.microsoft.com/office/drawing/2014/main" id="{E8E348ED-D0BE-45B4-85A5-8324107BC7A4}"/>
              </a:ext>
            </a:extLst>
          </p:cNvPr>
          <p:cNvPicPr>
            <a:picLocks noChangeAspect="1"/>
          </p:cNvPicPr>
          <p:nvPr/>
        </p:nvPicPr>
        <p:blipFill rotWithShape="1">
          <a:blip r:embed="rId3"/>
          <a:srcRect l="15868" r="30456" b="1"/>
          <a:stretch/>
        </p:blipFill>
        <p:spPr>
          <a:xfrm>
            <a:off x="7829549" y="2828925"/>
            <a:ext cx="4042410" cy="33889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4158034"/>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912E1-D34E-45C5-8E6E-EC9EEC1EE042}"/>
              </a:ext>
            </a:extLst>
          </p:cNvPr>
          <p:cNvSpPr>
            <a:spLocks noGrp="1"/>
          </p:cNvSpPr>
          <p:nvPr>
            <p:ph type="title"/>
          </p:nvPr>
        </p:nvSpPr>
        <p:spPr>
          <a:xfrm>
            <a:off x="336883" y="480720"/>
            <a:ext cx="7174247" cy="1344975"/>
          </a:xfrm>
        </p:spPr>
        <p:txBody>
          <a:bodyPr>
            <a:normAutofit/>
          </a:bodyPr>
          <a:lstStyle/>
          <a:p>
            <a:r>
              <a:rPr lang="en-US" sz="4000" dirty="0">
                <a:solidFill>
                  <a:srgbClr val="FF0000"/>
                </a:solidFill>
                <a:latin typeface="Lucida Calligraphy" panose="03010101010101010101" pitchFamily="66" charset="0"/>
              </a:rPr>
              <a:t>Causes of climate change</a:t>
            </a:r>
            <a:endParaRPr lang="en-GB" sz="4000" dirty="0">
              <a:solidFill>
                <a:srgbClr val="FF0000"/>
              </a:solidFill>
            </a:endParaRPr>
          </a:p>
        </p:txBody>
      </p:sp>
      <p:sp>
        <p:nvSpPr>
          <p:cNvPr id="3" name="Content Placeholder 2">
            <a:extLst>
              <a:ext uri="{FF2B5EF4-FFF2-40B4-BE49-F238E27FC236}">
                <a16:creationId xmlns:a16="http://schemas.microsoft.com/office/drawing/2014/main" id="{9B778EDD-8AB6-46B4-8F73-4980D3BF393E}"/>
              </a:ext>
            </a:extLst>
          </p:cNvPr>
          <p:cNvSpPr>
            <a:spLocks noGrp="1"/>
          </p:cNvSpPr>
          <p:nvPr>
            <p:ph idx="1"/>
          </p:nvPr>
        </p:nvSpPr>
        <p:spPr>
          <a:xfrm>
            <a:off x="479160" y="1825695"/>
            <a:ext cx="6950340" cy="4293751"/>
          </a:xfrm>
        </p:spPr>
        <p:txBody>
          <a:bodyPr>
            <a:normAutofit/>
          </a:bodyPr>
          <a:lstStyle/>
          <a:p>
            <a:r>
              <a:rPr lang="en-US" sz="3200" dirty="0">
                <a:solidFill>
                  <a:srgbClr val="7030A0"/>
                </a:solidFill>
              </a:rPr>
              <a:t>Deforestation</a:t>
            </a:r>
          </a:p>
          <a:p>
            <a:pPr marL="0" indent="0">
              <a:buNone/>
            </a:pPr>
            <a:endParaRPr lang="en-US" sz="2200" dirty="0"/>
          </a:p>
          <a:p>
            <a:pPr marL="0" indent="0">
              <a:buNone/>
            </a:pPr>
            <a:r>
              <a:rPr lang="en-GB" sz="2200" dirty="0"/>
              <a:t> </a:t>
            </a:r>
            <a:r>
              <a:rPr lang="en-GB" sz="2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Forests absorb huge amounts of carbon dioxide – a greenhouse gas – from the air, and release oxygen back into it. </a:t>
            </a:r>
          </a:p>
          <a:p>
            <a:pPr marL="0" indent="0">
              <a:buNone/>
            </a:pPr>
            <a:endParaRPr lang="en-GB" sz="24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marL="0" indent="0">
              <a:buNone/>
            </a:pPr>
            <a:r>
              <a:rPr lang="en-GB" sz="2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Sadly, many rainforests are being cut down to make wood, palm oil and to clear the way for farmland, roads, dams and any type of building.</a:t>
            </a:r>
          </a:p>
        </p:txBody>
      </p:sp>
      <p:pic>
        <p:nvPicPr>
          <p:cNvPr id="5" name="Picture 4" descr="A large green field with trees in the background&#10;&#10;Description generated with very high confidence">
            <a:extLst>
              <a:ext uri="{FF2B5EF4-FFF2-40B4-BE49-F238E27FC236}">
                <a16:creationId xmlns:a16="http://schemas.microsoft.com/office/drawing/2014/main" id="{ACC4B399-AFFC-4A90-B137-A9628EE97A14}"/>
              </a:ext>
            </a:extLst>
          </p:cNvPr>
          <p:cNvPicPr>
            <a:picLocks noChangeAspect="1"/>
          </p:cNvPicPr>
          <p:nvPr/>
        </p:nvPicPr>
        <p:blipFill>
          <a:blip r:embed="rId2"/>
          <a:stretch>
            <a:fillRect/>
          </a:stretch>
        </p:blipFill>
        <p:spPr>
          <a:xfrm>
            <a:off x="7829551" y="318034"/>
            <a:ext cx="4042409" cy="22637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A close up of a dry grass field&#10;&#10;Description generated with very high confidence">
            <a:extLst>
              <a:ext uri="{FF2B5EF4-FFF2-40B4-BE49-F238E27FC236}">
                <a16:creationId xmlns:a16="http://schemas.microsoft.com/office/drawing/2014/main" id="{E855A34A-2E92-47F8-8567-1A33B4AFFA42}"/>
              </a:ext>
            </a:extLst>
          </p:cNvPr>
          <p:cNvPicPr>
            <a:picLocks noChangeAspect="1"/>
          </p:cNvPicPr>
          <p:nvPr/>
        </p:nvPicPr>
        <p:blipFill>
          <a:blip r:embed="rId3"/>
          <a:stretch>
            <a:fillRect/>
          </a:stretch>
        </p:blipFill>
        <p:spPr>
          <a:xfrm>
            <a:off x="7988671" y="2828925"/>
            <a:ext cx="3724169" cy="33889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96977909"/>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walking in the rain holding an umbrella&#10;&#10;Description generated with high confidence">
            <a:extLst>
              <a:ext uri="{FF2B5EF4-FFF2-40B4-BE49-F238E27FC236}">
                <a16:creationId xmlns:a16="http://schemas.microsoft.com/office/drawing/2014/main" id="{B268D667-0DB9-45D7-B707-18E671DF635B}"/>
              </a:ext>
            </a:extLst>
          </p:cNvPr>
          <p:cNvPicPr>
            <a:picLocks noChangeAspect="1"/>
          </p:cNvPicPr>
          <p:nvPr/>
        </p:nvPicPr>
        <p:blipFill rotWithShape="1">
          <a:blip r:embed="rId2"/>
          <a:srcRect t="3058" r="3" b="2585"/>
          <a:stretch/>
        </p:blipFill>
        <p:spPr>
          <a:xfrm>
            <a:off x="8038919" y="10"/>
            <a:ext cx="4153081" cy="2606030"/>
          </a:xfrm>
          <a:prstGeom prst="rect">
            <a:avLst/>
          </a:prstGeom>
        </p:spPr>
      </p:pic>
      <p:pic>
        <p:nvPicPr>
          <p:cNvPr id="4" name="Picture 3" descr="A picture containing measuring stick&#10;&#10;Description generated with high confidence">
            <a:extLst>
              <a:ext uri="{FF2B5EF4-FFF2-40B4-BE49-F238E27FC236}">
                <a16:creationId xmlns:a16="http://schemas.microsoft.com/office/drawing/2014/main" id="{EED5DA9B-4A12-4CF7-91CE-24D1BD5EBF81}"/>
              </a:ext>
            </a:extLst>
          </p:cNvPr>
          <p:cNvPicPr>
            <a:picLocks noChangeAspect="1"/>
          </p:cNvPicPr>
          <p:nvPr/>
        </p:nvPicPr>
        <p:blipFill rotWithShape="1">
          <a:blip r:embed="rId3"/>
          <a:srcRect r="4141" b="1"/>
          <a:stretch/>
        </p:blipFill>
        <p:spPr>
          <a:xfrm>
            <a:off x="6062775" y="2606040"/>
            <a:ext cx="6129225" cy="4251960"/>
          </a:xfrm>
          <a:prstGeom prst="rect">
            <a:avLst/>
          </a:prstGeom>
        </p:spPr>
      </p:pic>
      <p:sp>
        <p:nvSpPr>
          <p:cNvPr id="15" name="Freeform: Shape 14">
            <a:extLst>
              <a:ext uri="{FF2B5EF4-FFF2-40B4-BE49-F238E27FC236}">
                <a16:creationId xmlns:a16="http://schemas.microsoft.com/office/drawing/2014/main" id="{33CBE267-1877-479F-82F0-E4BAA5BCE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737577" cy="6858478"/>
          </a:xfrm>
          <a:custGeom>
            <a:avLst/>
            <a:gdLst>
              <a:gd name="connsiteX0" fmla="*/ 0 w 9737577"/>
              <a:gd name="connsiteY0" fmla="*/ 0 h 6858478"/>
              <a:gd name="connsiteX1" fmla="*/ 268876 w 9737577"/>
              <a:gd name="connsiteY1" fmla="*/ 0 h 6858478"/>
              <a:gd name="connsiteX2" fmla="*/ 1554480 w 9737577"/>
              <a:gd name="connsiteY2" fmla="*/ 0 h 6858478"/>
              <a:gd name="connsiteX3" fmla="*/ 5489397 w 9737577"/>
              <a:gd name="connsiteY3" fmla="*/ 0 h 6858478"/>
              <a:gd name="connsiteX4" fmla="*/ 6555625 w 9737577"/>
              <a:gd name="connsiteY4" fmla="*/ 0 h 6858478"/>
              <a:gd name="connsiteX5" fmla="*/ 6561202 w 9737577"/>
              <a:gd name="connsiteY5" fmla="*/ 0 h 6858478"/>
              <a:gd name="connsiteX6" fmla="*/ 9737577 w 9737577"/>
              <a:gd name="connsiteY6" fmla="*/ 6858478 h 6858478"/>
              <a:gd name="connsiteX7" fmla="*/ 2313022 w 9737577"/>
              <a:gd name="connsiteY7" fmla="*/ 6858478 h 6858478"/>
              <a:gd name="connsiteX8" fmla="*/ 2313282 w 9737577"/>
              <a:gd name="connsiteY8" fmla="*/ 6857916 h 6858478"/>
              <a:gd name="connsiteX9" fmla="*/ 1554480 w 9737577"/>
              <a:gd name="connsiteY9" fmla="*/ 6857916 h 6858478"/>
              <a:gd name="connsiteX10" fmla="*/ 1554480 w 9737577"/>
              <a:gd name="connsiteY10" fmla="*/ 6858000 h 6858478"/>
              <a:gd name="connsiteX11" fmla="*/ 0 w 9737577"/>
              <a:gd name="connsiteY11"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37577" h="6858478">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2EA12E3-1C9E-43D7-ABCC-C16A6ED4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308951" cy="6858478"/>
          </a:xfrm>
          <a:custGeom>
            <a:avLst/>
            <a:gdLst>
              <a:gd name="connsiteX0" fmla="*/ 0 w 9308951"/>
              <a:gd name="connsiteY0" fmla="*/ 0 h 6858478"/>
              <a:gd name="connsiteX1" fmla="*/ 838200 w 9308951"/>
              <a:gd name="connsiteY1" fmla="*/ 0 h 6858478"/>
              <a:gd name="connsiteX2" fmla="*/ 838200 w 9308951"/>
              <a:gd name="connsiteY2" fmla="*/ 479 h 6858478"/>
              <a:gd name="connsiteX3" fmla="*/ 1230899 w 9308951"/>
              <a:gd name="connsiteY3" fmla="*/ 479 h 6858478"/>
              <a:gd name="connsiteX4" fmla="*/ 1230899 w 9308951"/>
              <a:gd name="connsiteY4" fmla="*/ 0 h 6858478"/>
              <a:gd name="connsiteX5" fmla="*/ 5060771 w 9308951"/>
              <a:gd name="connsiteY5" fmla="*/ 0 h 6858478"/>
              <a:gd name="connsiteX6" fmla="*/ 6126999 w 9308951"/>
              <a:gd name="connsiteY6" fmla="*/ 0 h 6858478"/>
              <a:gd name="connsiteX7" fmla="*/ 6132576 w 9308951"/>
              <a:gd name="connsiteY7" fmla="*/ 0 h 6858478"/>
              <a:gd name="connsiteX8" fmla="*/ 9308951 w 9308951"/>
              <a:gd name="connsiteY8" fmla="*/ 6858478 h 6858478"/>
              <a:gd name="connsiteX9" fmla="*/ 1884396 w 9308951"/>
              <a:gd name="connsiteY9" fmla="*/ 6858478 h 6858478"/>
              <a:gd name="connsiteX10" fmla="*/ 1884656 w 9308951"/>
              <a:gd name="connsiteY10" fmla="*/ 6857916 h 6858478"/>
              <a:gd name="connsiteX11" fmla="*/ 1230899 w 9308951"/>
              <a:gd name="connsiteY11" fmla="*/ 6857916 h 6858478"/>
              <a:gd name="connsiteX12" fmla="*/ 1230899 w 9308951"/>
              <a:gd name="connsiteY12" fmla="*/ 6858478 h 6858478"/>
              <a:gd name="connsiteX13" fmla="*/ 651890 w 9308951"/>
              <a:gd name="connsiteY13" fmla="*/ 6858478 h 6858478"/>
              <a:gd name="connsiteX14" fmla="*/ 651890 w 9308951"/>
              <a:gd name="connsiteY14" fmla="*/ 6858000 h 6858478"/>
              <a:gd name="connsiteX15" fmla="*/ 0 w 9308951"/>
              <a:gd name="connsiteY15"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08951" h="6858478">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BFD0F45-A434-4127-97F7-015660FFD028}"/>
              </a:ext>
            </a:extLst>
          </p:cNvPr>
          <p:cNvSpPr>
            <a:spLocks noGrp="1"/>
          </p:cNvSpPr>
          <p:nvPr>
            <p:ph type="title"/>
          </p:nvPr>
        </p:nvSpPr>
        <p:spPr>
          <a:xfrm>
            <a:off x="270970" y="136525"/>
            <a:ext cx="7496980" cy="1325563"/>
          </a:xfrm>
        </p:spPr>
        <p:txBody>
          <a:bodyPr>
            <a:normAutofit/>
          </a:bodyPr>
          <a:lstStyle/>
          <a:p>
            <a:r>
              <a:rPr lang="en-US" sz="4000" dirty="0">
                <a:solidFill>
                  <a:srgbClr val="FF0000"/>
                </a:solidFill>
                <a:latin typeface="Lucida Calligraphy" panose="03010101010101010101" pitchFamily="66" charset="0"/>
              </a:rPr>
              <a:t>Impact of climate change</a:t>
            </a:r>
            <a:endParaRPr lang="en-GB" sz="4000" dirty="0">
              <a:solidFill>
                <a:srgbClr val="FF0000"/>
              </a:solidFill>
              <a:latin typeface="Lucida Calligraphy" panose="03010101010101010101" pitchFamily="66" charset="0"/>
            </a:endParaRPr>
          </a:p>
        </p:txBody>
      </p:sp>
      <p:sp>
        <p:nvSpPr>
          <p:cNvPr id="3" name="Content Placeholder 2">
            <a:extLst>
              <a:ext uri="{FF2B5EF4-FFF2-40B4-BE49-F238E27FC236}">
                <a16:creationId xmlns:a16="http://schemas.microsoft.com/office/drawing/2014/main" id="{8083C820-B581-453B-BBB6-195BB8C9704E}"/>
              </a:ext>
            </a:extLst>
          </p:cNvPr>
          <p:cNvSpPr>
            <a:spLocks noGrp="1"/>
          </p:cNvSpPr>
          <p:nvPr>
            <p:ph idx="1"/>
          </p:nvPr>
        </p:nvSpPr>
        <p:spPr>
          <a:xfrm>
            <a:off x="200046" y="1491817"/>
            <a:ext cx="6850801" cy="5336931"/>
          </a:xfrm>
        </p:spPr>
        <p:txBody>
          <a:bodyPr>
            <a:normAutofit/>
          </a:bodyPr>
          <a:lstStyle/>
          <a:p>
            <a:pPr marL="0" indent="0">
              <a:buNone/>
            </a:pPr>
            <a:endParaRPr lang="en-GB"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r>
              <a:rPr lang="en-US" sz="3200" dirty="0">
                <a:solidFill>
                  <a:srgbClr val="FFFF00"/>
                </a:solidFill>
                <a:latin typeface="+mj-lt"/>
              </a:rPr>
              <a:t>Heavy rainfall</a:t>
            </a:r>
          </a:p>
          <a:p>
            <a:pPr marL="0" indent="0">
              <a:lnSpc>
                <a:spcPct val="100000"/>
              </a:lnSpc>
              <a:buNone/>
            </a:pPr>
            <a:r>
              <a:rPr lang="en-GB" sz="2000" dirty="0"/>
              <a:t> </a:t>
            </a:r>
            <a:r>
              <a:rPr lang="en-GB" sz="22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Heavy downpours are becoming more common in many locations, sometimes causing major flooding.</a:t>
            </a:r>
          </a:p>
          <a:p>
            <a:pPr marL="0" indent="0">
              <a:buNone/>
            </a:pPr>
            <a:endParaRPr lang="en-US" sz="22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r>
              <a:rPr lang="en-US" sz="3200" dirty="0">
                <a:solidFill>
                  <a:srgbClr val="FFFF00"/>
                </a:solidFill>
                <a:latin typeface="+mj-lt"/>
              </a:rPr>
              <a:t>Heat waves</a:t>
            </a:r>
          </a:p>
          <a:p>
            <a:pPr marL="0" indent="0">
              <a:lnSpc>
                <a:spcPct val="100000"/>
              </a:lnSpc>
              <a:buNone/>
            </a:pPr>
            <a:r>
              <a:rPr lang="en-GB" sz="22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Heat waves are long periods of time with above-normal temperatures. As the Earth warms, more areas will be at risk for hotter and more frequent extreme heat waves.</a:t>
            </a:r>
          </a:p>
          <a:p>
            <a:pPr marL="0" indent="0">
              <a:buNone/>
            </a:pPr>
            <a:endParaRPr lang="en-GB" sz="2000" dirty="0"/>
          </a:p>
        </p:txBody>
      </p:sp>
    </p:spTree>
    <p:extLst>
      <p:ext uri="{BB962C8B-B14F-4D97-AF65-F5344CB8AC3E}">
        <p14:creationId xmlns:p14="http://schemas.microsoft.com/office/powerpoint/2010/main" val="3921801082"/>
      </p:ext>
    </p:extLst>
  </p:cSld>
  <p:clrMapOvr>
    <a:overrideClrMapping bg1="dk1" tx1="lt1" bg2="dk2" tx2="lt2" accent1="accent1" accent2="accent2" accent3="accent3" accent4="accent4" accent5="accent5" accent6="accent6" hlink="hlink" folHlink="folHlink"/>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large body of water&#10;&#10;Description generated with very high confidence">
            <a:extLst>
              <a:ext uri="{FF2B5EF4-FFF2-40B4-BE49-F238E27FC236}">
                <a16:creationId xmlns:a16="http://schemas.microsoft.com/office/drawing/2014/main" id="{E006FE67-F172-4BC5-8537-57C4D8525806}"/>
              </a:ext>
            </a:extLst>
          </p:cNvPr>
          <p:cNvPicPr>
            <a:picLocks noChangeAspect="1"/>
          </p:cNvPicPr>
          <p:nvPr/>
        </p:nvPicPr>
        <p:blipFill rotWithShape="1">
          <a:blip r:embed="rId2"/>
          <a:srcRect t="16334" r="3" b="3"/>
          <a:stretch/>
        </p:blipFill>
        <p:spPr>
          <a:xfrm>
            <a:off x="8038919" y="10"/>
            <a:ext cx="4153081" cy="2606030"/>
          </a:xfrm>
          <a:prstGeom prst="rect">
            <a:avLst/>
          </a:prstGeom>
        </p:spPr>
      </p:pic>
      <p:pic>
        <p:nvPicPr>
          <p:cNvPr id="5" name="Picture 4" descr="A large white polar bear is looking at the camera&#10;&#10;Description generated with high confidence">
            <a:extLst>
              <a:ext uri="{FF2B5EF4-FFF2-40B4-BE49-F238E27FC236}">
                <a16:creationId xmlns:a16="http://schemas.microsoft.com/office/drawing/2014/main" id="{CC9BCBDD-62FF-4053-ADDF-0F796BFD8687}"/>
              </a:ext>
            </a:extLst>
          </p:cNvPr>
          <p:cNvPicPr>
            <a:picLocks noChangeAspect="1"/>
          </p:cNvPicPr>
          <p:nvPr/>
        </p:nvPicPr>
        <p:blipFill rotWithShape="1">
          <a:blip r:embed="rId3"/>
          <a:srcRect l="8104" r="-2" b="-2"/>
          <a:stretch/>
        </p:blipFill>
        <p:spPr>
          <a:xfrm>
            <a:off x="6062775" y="2606040"/>
            <a:ext cx="6129225" cy="4251960"/>
          </a:xfrm>
          <a:prstGeom prst="rect">
            <a:avLst/>
          </a:prstGeom>
        </p:spPr>
      </p:pic>
      <p:sp>
        <p:nvSpPr>
          <p:cNvPr id="15" name="Freeform: Shape 14">
            <a:extLst>
              <a:ext uri="{FF2B5EF4-FFF2-40B4-BE49-F238E27FC236}">
                <a16:creationId xmlns:a16="http://schemas.microsoft.com/office/drawing/2014/main" id="{33CBE267-1877-479F-82F0-E4BAA5BCE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737577" cy="6858478"/>
          </a:xfrm>
          <a:custGeom>
            <a:avLst/>
            <a:gdLst>
              <a:gd name="connsiteX0" fmla="*/ 0 w 9737577"/>
              <a:gd name="connsiteY0" fmla="*/ 0 h 6858478"/>
              <a:gd name="connsiteX1" fmla="*/ 268876 w 9737577"/>
              <a:gd name="connsiteY1" fmla="*/ 0 h 6858478"/>
              <a:gd name="connsiteX2" fmla="*/ 1554480 w 9737577"/>
              <a:gd name="connsiteY2" fmla="*/ 0 h 6858478"/>
              <a:gd name="connsiteX3" fmla="*/ 5489397 w 9737577"/>
              <a:gd name="connsiteY3" fmla="*/ 0 h 6858478"/>
              <a:gd name="connsiteX4" fmla="*/ 6555625 w 9737577"/>
              <a:gd name="connsiteY4" fmla="*/ 0 h 6858478"/>
              <a:gd name="connsiteX5" fmla="*/ 6561202 w 9737577"/>
              <a:gd name="connsiteY5" fmla="*/ 0 h 6858478"/>
              <a:gd name="connsiteX6" fmla="*/ 9737577 w 9737577"/>
              <a:gd name="connsiteY6" fmla="*/ 6858478 h 6858478"/>
              <a:gd name="connsiteX7" fmla="*/ 2313022 w 9737577"/>
              <a:gd name="connsiteY7" fmla="*/ 6858478 h 6858478"/>
              <a:gd name="connsiteX8" fmla="*/ 2313282 w 9737577"/>
              <a:gd name="connsiteY8" fmla="*/ 6857916 h 6858478"/>
              <a:gd name="connsiteX9" fmla="*/ 1554480 w 9737577"/>
              <a:gd name="connsiteY9" fmla="*/ 6857916 h 6858478"/>
              <a:gd name="connsiteX10" fmla="*/ 1554480 w 9737577"/>
              <a:gd name="connsiteY10" fmla="*/ 6858000 h 6858478"/>
              <a:gd name="connsiteX11" fmla="*/ 0 w 9737577"/>
              <a:gd name="connsiteY11"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37577" h="6858478">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2EA12E3-1C9E-43D7-ABCC-C16A6ED4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308951" cy="6858478"/>
          </a:xfrm>
          <a:custGeom>
            <a:avLst/>
            <a:gdLst>
              <a:gd name="connsiteX0" fmla="*/ 0 w 9308951"/>
              <a:gd name="connsiteY0" fmla="*/ 0 h 6858478"/>
              <a:gd name="connsiteX1" fmla="*/ 838200 w 9308951"/>
              <a:gd name="connsiteY1" fmla="*/ 0 h 6858478"/>
              <a:gd name="connsiteX2" fmla="*/ 838200 w 9308951"/>
              <a:gd name="connsiteY2" fmla="*/ 479 h 6858478"/>
              <a:gd name="connsiteX3" fmla="*/ 1230899 w 9308951"/>
              <a:gd name="connsiteY3" fmla="*/ 479 h 6858478"/>
              <a:gd name="connsiteX4" fmla="*/ 1230899 w 9308951"/>
              <a:gd name="connsiteY4" fmla="*/ 0 h 6858478"/>
              <a:gd name="connsiteX5" fmla="*/ 5060771 w 9308951"/>
              <a:gd name="connsiteY5" fmla="*/ 0 h 6858478"/>
              <a:gd name="connsiteX6" fmla="*/ 6126999 w 9308951"/>
              <a:gd name="connsiteY6" fmla="*/ 0 h 6858478"/>
              <a:gd name="connsiteX7" fmla="*/ 6132576 w 9308951"/>
              <a:gd name="connsiteY7" fmla="*/ 0 h 6858478"/>
              <a:gd name="connsiteX8" fmla="*/ 9308951 w 9308951"/>
              <a:gd name="connsiteY8" fmla="*/ 6858478 h 6858478"/>
              <a:gd name="connsiteX9" fmla="*/ 1884396 w 9308951"/>
              <a:gd name="connsiteY9" fmla="*/ 6858478 h 6858478"/>
              <a:gd name="connsiteX10" fmla="*/ 1884656 w 9308951"/>
              <a:gd name="connsiteY10" fmla="*/ 6857916 h 6858478"/>
              <a:gd name="connsiteX11" fmla="*/ 1230899 w 9308951"/>
              <a:gd name="connsiteY11" fmla="*/ 6857916 h 6858478"/>
              <a:gd name="connsiteX12" fmla="*/ 1230899 w 9308951"/>
              <a:gd name="connsiteY12" fmla="*/ 6858478 h 6858478"/>
              <a:gd name="connsiteX13" fmla="*/ 651890 w 9308951"/>
              <a:gd name="connsiteY13" fmla="*/ 6858478 h 6858478"/>
              <a:gd name="connsiteX14" fmla="*/ 651890 w 9308951"/>
              <a:gd name="connsiteY14" fmla="*/ 6858000 h 6858478"/>
              <a:gd name="connsiteX15" fmla="*/ 0 w 9308951"/>
              <a:gd name="connsiteY15"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08951" h="6858478">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4DCAAD-E3B1-4CD9-8877-4B1609B35AD1}"/>
              </a:ext>
            </a:extLst>
          </p:cNvPr>
          <p:cNvSpPr>
            <a:spLocks noGrp="1"/>
          </p:cNvSpPr>
          <p:nvPr>
            <p:ph type="title"/>
          </p:nvPr>
        </p:nvSpPr>
        <p:spPr>
          <a:xfrm>
            <a:off x="87923" y="250231"/>
            <a:ext cx="8634045" cy="1325563"/>
          </a:xfrm>
        </p:spPr>
        <p:txBody>
          <a:bodyPr>
            <a:normAutofit/>
          </a:bodyPr>
          <a:lstStyle/>
          <a:p>
            <a:r>
              <a:rPr lang="en-US" dirty="0">
                <a:solidFill>
                  <a:srgbClr val="FF0000"/>
                </a:solidFill>
                <a:latin typeface="Lucida Calligraphy" panose="03010101010101010101" pitchFamily="66" charset="0"/>
              </a:rPr>
              <a:t>Impact of </a:t>
            </a:r>
            <a:r>
              <a:rPr lang="en-US" sz="4000" dirty="0">
                <a:solidFill>
                  <a:srgbClr val="FF0000"/>
                </a:solidFill>
                <a:latin typeface="Lucida Calligraphy" panose="03010101010101010101" pitchFamily="66" charset="0"/>
              </a:rPr>
              <a:t>climate</a:t>
            </a:r>
            <a:r>
              <a:rPr lang="en-US" dirty="0">
                <a:solidFill>
                  <a:srgbClr val="FF0000"/>
                </a:solidFill>
                <a:latin typeface="Lucida Calligraphy" panose="03010101010101010101" pitchFamily="66" charset="0"/>
              </a:rPr>
              <a:t> change</a:t>
            </a:r>
            <a:endParaRPr lang="en-GB" b="1" dirty="0">
              <a:solidFill>
                <a:srgbClr val="FF0000"/>
              </a:solidFill>
            </a:endParaRPr>
          </a:p>
        </p:txBody>
      </p:sp>
      <p:sp>
        <p:nvSpPr>
          <p:cNvPr id="3" name="Content Placeholder 2">
            <a:extLst>
              <a:ext uri="{FF2B5EF4-FFF2-40B4-BE49-F238E27FC236}">
                <a16:creationId xmlns:a16="http://schemas.microsoft.com/office/drawing/2014/main" id="{27A97E05-EA51-4E37-BEFF-5835B3491980}"/>
              </a:ext>
            </a:extLst>
          </p:cNvPr>
          <p:cNvSpPr>
            <a:spLocks noGrp="1"/>
          </p:cNvSpPr>
          <p:nvPr>
            <p:ph idx="1"/>
          </p:nvPr>
        </p:nvSpPr>
        <p:spPr>
          <a:xfrm>
            <a:off x="87923" y="1679331"/>
            <a:ext cx="7403123" cy="4853354"/>
          </a:xfrm>
        </p:spPr>
        <p:txBody>
          <a:bodyPr>
            <a:normAutofit/>
          </a:bodyPr>
          <a:lstStyle/>
          <a:p>
            <a:r>
              <a:rPr lang="en-US" sz="3200" dirty="0">
                <a:solidFill>
                  <a:srgbClr val="FFFF00"/>
                </a:solidFill>
                <a:latin typeface="+mj-lt"/>
              </a:rPr>
              <a:t>Sea Level Rise</a:t>
            </a:r>
          </a:p>
          <a:p>
            <a:pPr marL="0" indent="0">
              <a:buNone/>
            </a:pPr>
            <a:r>
              <a:rPr lang="en-GB" sz="2400" dirty="0"/>
              <a:t> </a:t>
            </a:r>
            <a:r>
              <a:rPr lang="en-GB" sz="2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Sea level has risen about 8 inches due to the melting of glaciers and ice sheets. The warming of seas and oceans is also making coastal storms more damaging. </a:t>
            </a:r>
          </a:p>
          <a:p>
            <a:pPr marL="0" indent="0">
              <a:buNone/>
            </a:pPr>
            <a:endParaRPr lang="en-GB"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r>
              <a:rPr lang="en-GB" sz="3200" dirty="0">
                <a:solidFill>
                  <a:srgbClr val="FFFF00"/>
                </a:solidFill>
                <a:latin typeface="+mj-lt"/>
              </a:rPr>
              <a:t>Threats to habitats and animals</a:t>
            </a:r>
          </a:p>
          <a:p>
            <a:pPr marL="0" indent="0">
              <a:buNone/>
            </a:pPr>
            <a:r>
              <a:rPr lang="en-GB" sz="2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As temperatures warm, many plants and animals are migrating to higher elevations. Some animals may have difficulty moving or adapting to new habitats.</a:t>
            </a:r>
          </a:p>
        </p:txBody>
      </p:sp>
    </p:spTree>
    <p:extLst>
      <p:ext uri="{BB962C8B-B14F-4D97-AF65-F5344CB8AC3E}">
        <p14:creationId xmlns:p14="http://schemas.microsoft.com/office/powerpoint/2010/main" val="3963206478"/>
      </p:ext>
    </p:extLst>
  </p:cSld>
  <p:clrMapOvr>
    <a:overrideClrMapping bg1="dk1" tx1="lt1" bg2="dk2" tx2="lt2" accent1="accent1" accent2="accent2" accent3="accent3" accent4="accent4" accent5="accent5" accent6="accent6" hlink="hlink" folHlink="folHlink"/>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A29E70-7890-475F-85DF-6326B76999B8}"/>
              </a:ext>
            </a:extLst>
          </p:cNvPr>
          <p:cNvPicPr>
            <a:picLocks noChangeAspect="1"/>
          </p:cNvPicPr>
          <p:nvPr/>
        </p:nvPicPr>
        <p:blipFill rotWithShape="1">
          <a:blip r:embed="rId2"/>
          <a:srcRect l="9619" r="735" b="-3"/>
          <a:stretch/>
        </p:blipFill>
        <p:spPr>
          <a:xfrm>
            <a:off x="6407299" y="3602282"/>
            <a:ext cx="5784701" cy="3238490"/>
          </a:xfrm>
          <a:prstGeom prst="rect">
            <a:avLst/>
          </a:prstGeom>
        </p:spPr>
      </p:pic>
      <p:pic>
        <p:nvPicPr>
          <p:cNvPr id="4" name="Picture 3">
            <a:extLst>
              <a:ext uri="{FF2B5EF4-FFF2-40B4-BE49-F238E27FC236}">
                <a16:creationId xmlns:a16="http://schemas.microsoft.com/office/drawing/2014/main" id="{4B8FB2D0-1455-4619-ACE2-72907773A6E7}"/>
              </a:ext>
            </a:extLst>
          </p:cNvPr>
          <p:cNvPicPr>
            <a:picLocks noChangeAspect="1"/>
          </p:cNvPicPr>
          <p:nvPr/>
        </p:nvPicPr>
        <p:blipFill rotWithShape="1">
          <a:blip r:embed="rId3"/>
          <a:srcRect l="4140" r="1" b="1"/>
          <a:stretch/>
        </p:blipFill>
        <p:spPr>
          <a:xfrm>
            <a:off x="8039609" y="60326"/>
            <a:ext cx="4148025" cy="3524250"/>
          </a:xfrm>
          <a:prstGeom prst="rect">
            <a:avLst/>
          </a:prstGeom>
        </p:spPr>
      </p:pic>
      <p:sp>
        <p:nvSpPr>
          <p:cNvPr id="15" name="Freeform: Shape 14">
            <a:extLst>
              <a:ext uri="{FF2B5EF4-FFF2-40B4-BE49-F238E27FC236}">
                <a16:creationId xmlns:a16="http://schemas.microsoft.com/office/drawing/2014/main" id="{33CBE267-1877-479F-82F0-E4BAA5BCE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737577" cy="6858478"/>
          </a:xfrm>
          <a:custGeom>
            <a:avLst/>
            <a:gdLst>
              <a:gd name="connsiteX0" fmla="*/ 0 w 9737577"/>
              <a:gd name="connsiteY0" fmla="*/ 0 h 6858478"/>
              <a:gd name="connsiteX1" fmla="*/ 268876 w 9737577"/>
              <a:gd name="connsiteY1" fmla="*/ 0 h 6858478"/>
              <a:gd name="connsiteX2" fmla="*/ 1554480 w 9737577"/>
              <a:gd name="connsiteY2" fmla="*/ 0 h 6858478"/>
              <a:gd name="connsiteX3" fmla="*/ 5489397 w 9737577"/>
              <a:gd name="connsiteY3" fmla="*/ 0 h 6858478"/>
              <a:gd name="connsiteX4" fmla="*/ 6555625 w 9737577"/>
              <a:gd name="connsiteY4" fmla="*/ 0 h 6858478"/>
              <a:gd name="connsiteX5" fmla="*/ 6561202 w 9737577"/>
              <a:gd name="connsiteY5" fmla="*/ 0 h 6858478"/>
              <a:gd name="connsiteX6" fmla="*/ 9737577 w 9737577"/>
              <a:gd name="connsiteY6" fmla="*/ 6858478 h 6858478"/>
              <a:gd name="connsiteX7" fmla="*/ 2313022 w 9737577"/>
              <a:gd name="connsiteY7" fmla="*/ 6858478 h 6858478"/>
              <a:gd name="connsiteX8" fmla="*/ 2313282 w 9737577"/>
              <a:gd name="connsiteY8" fmla="*/ 6857916 h 6858478"/>
              <a:gd name="connsiteX9" fmla="*/ 1554480 w 9737577"/>
              <a:gd name="connsiteY9" fmla="*/ 6857916 h 6858478"/>
              <a:gd name="connsiteX10" fmla="*/ 1554480 w 9737577"/>
              <a:gd name="connsiteY10" fmla="*/ 6858000 h 6858478"/>
              <a:gd name="connsiteX11" fmla="*/ 0 w 9737577"/>
              <a:gd name="connsiteY11"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37577" h="6858478">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2EA12E3-1C9E-43D7-ABCC-C16A6ED4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308951" cy="6858478"/>
          </a:xfrm>
          <a:custGeom>
            <a:avLst/>
            <a:gdLst>
              <a:gd name="connsiteX0" fmla="*/ 0 w 9308951"/>
              <a:gd name="connsiteY0" fmla="*/ 0 h 6858478"/>
              <a:gd name="connsiteX1" fmla="*/ 838200 w 9308951"/>
              <a:gd name="connsiteY1" fmla="*/ 0 h 6858478"/>
              <a:gd name="connsiteX2" fmla="*/ 838200 w 9308951"/>
              <a:gd name="connsiteY2" fmla="*/ 479 h 6858478"/>
              <a:gd name="connsiteX3" fmla="*/ 1230899 w 9308951"/>
              <a:gd name="connsiteY3" fmla="*/ 479 h 6858478"/>
              <a:gd name="connsiteX4" fmla="*/ 1230899 w 9308951"/>
              <a:gd name="connsiteY4" fmla="*/ 0 h 6858478"/>
              <a:gd name="connsiteX5" fmla="*/ 5060771 w 9308951"/>
              <a:gd name="connsiteY5" fmla="*/ 0 h 6858478"/>
              <a:gd name="connsiteX6" fmla="*/ 6126999 w 9308951"/>
              <a:gd name="connsiteY6" fmla="*/ 0 h 6858478"/>
              <a:gd name="connsiteX7" fmla="*/ 6132576 w 9308951"/>
              <a:gd name="connsiteY7" fmla="*/ 0 h 6858478"/>
              <a:gd name="connsiteX8" fmla="*/ 9308951 w 9308951"/>
              <a:gd name="connsiteY8" fmla="*/ 6858478 h 6858478"/>
              <a:gd name="connsiteX9" fmla="*/ 1884396 w 9308951"/>
              <a:gd name="connsiteY9" fmla="*/ 6858478 h 6858478"/>
              <a:gd name="connsiteX10" fmla="*/ 1884656 w 9308951"/>
              <a:gd name="connsiteY10" fmla="*/ 6857916 h 6858478"/>
              <a:gd name="connsiteX11" fmla="*/ 1230899 w 9308951"/>
              <a:gd name="connsiteY11" fmla="*/ 6857916 h 6858478"/>
              <a:gd name="connsiteX12" fmla="*/ 1230899 w 9308951"/>
              <a:gd name="connsiteY12" fmla="*/ 6858478 h 6858478"/>
              <a:gd name="connsiteX13" fmla="*/ 651890 w 9308951"/>
              <a:gd name="connsiteY13" fmla="*/ 6858478 h 6858478"/>
              <a:gd name="connsiteX14" fmla="*/ 651890 w 9308951"/>
              <a:gd name="connsiteY14" fmla="*/ 6858000 h 6858478"/>
              <a:gd name="connsiteX15" fmla="*/ 0 w 9308951"/>
              <a:gd name="connsiteY15"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08951" h="6858478">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53D078-CFC1-4082-BBD7-91D2EDA89642}"/>
              </a:ext>
            </a:extLst>
          </p:cNvPr>
          <p:cNvSpPr>
            <a:spLocks noGrp="1"/>
          </p:cNvSpPr>
          <p:nvPr>
            <p:ph type="title"/>
          </p:nvPr>
        </p:nvSpPr>
        <p:spPr>
          <a:xfrm>
            <a:off x="246327" y="202957"/>
            <a:ext cx="7578969" cy="1325563"/>
          </a:xfrm>
        </p:spPr>
        <p:txBody>
          <a:bodyPr>
            <a:normAutofit/>
          </a:bodyPr>
          <a:lstStyle/>
          <a:p>
            <a:r>
              <a:rPr lang="en-US" sz="4000" dirty="0">
                <a:solidFill>
                  <a:srgbClr val="FF0000"/>
                </a:solidFill>
                <a:latin typeface="Lucida Calligraphy" panose="03010101010101010101" pitchFamily="66" charset="0"/>
              </a:rPr>
              <a:t>Impact of climate change</a:t>
            </a:r>
            <a:endParaRPr lang="en-GB" sz="4000" dirty="0">
              <a:solidFill>
                <a:srgbClr val="FF0000"/>
              </a:solidFill>
            </a:endParaRPr>
          </a:p>
        </p:txBody>
      </p:sp>
      <p:sp>
        <p:nvSpPr>
          <p:cNvPr id="3" name="Content Placeholder 2">
            <a:extLst>
              <a:ext uri="{FF2B5EF4-FFF2-40B4-BE49-F238E27FC236}">
                <a16:creationId xmlns:a16="http://schemas.microsoft.com/office/drawing/2014/main" id="{D0BF7427-9576-43F8-A96F-43F3472CE52D}"/>
              </a:ext>
            </a:extLst>
          </p:cNvPr>
          <p:cNvSpPr>
            <a:spLocks noGrp="1"/>
          </p:cNvSpPr>
          <p:nvPr>
            <p:ph idx="1"/>
          </p:nvPr>
        </p:nvSpPr>
        <p:spPr>
          <a:xfrm>
            <a:off x="237393" y="1556238"/>
            <a:ext cx="7373590" cy="5301761"/>
          </a:xfrm>
        </p:spPr>
        <p:txBody>
          <a:bodyPr>
            <a:normAutofit/>
          </a:bodyPr>
          <a:lstStyle/>
          <a:p>
            <a:r>
              <a:rPr lang="en-GB" sz="3200" dirty="0">
                <a:solidFill>
                  <a:srgbClr val="FFFF00"/>
                </a:solidFill>
                <a:latin typeface="+mj-lt"/>
              </a:rPr>
              <a:t>Wildfires</a:t>
            </a:r>
          </a:p>
          <a:p>
            <a:pPr marL="0" indent="0">
              <a:buNone/>
            </a:pPr>
            <a:r>
              <a:rPr lang="en-GB" sz="22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These are large fires that burn vast amounts of forests and brush. When they are not controlled, wildfires can destroy homes and be deadly. The number of large wildfires and the length of the wildfire season have been increasing in recent decades. </a:t>
            </a:r>
          </a:p>
          <a:p>
            <a:pPr marL="0" indent="0">
              <a:buNone/>
            </a:pPr>
            <a:endParaRPr lang="en-GB" sz="22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r>
              <a:rPr lang="en-GB" sz="3200" dirty="0">
                <a:solidFill>
                  <a:srgbClr val="FFFF00"/>
                </a:solidFill>
                <a:latin typeface="+mj-lt"/>
              </a:rPr>
              <a:t>Ocean acidification </a:t>
            </a:r>
          </a:p>
          <a:p>
            <a:pPr marL="0" indent="0">
              <a:buNone/>
            </a:pPr>
            <a:r>
              <a:rPr lang="en-GB" sz="22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Extra carbon dioxide in the atmosphere is absorbed by the oceans, making them more acidic. This can make it difficult for corals and microorganisms that form shells to survive, disrupting the food supply for other sea animals.</a:t>
            </a:r>
          </a:p>
        </p:txBody>
      </p:sp>
    </p:spTree>
    <p:extLst>
      <p:ext uri="{BB962C8B-B14F-4D97-AF65-F5344CB8AC3E}">
        <p14:creationId xmlns:p14="http://schemas.microsoft.com/office/powerpoint/2010/main" val="2216361948"/>
      </p:ext>
    </p:extLst>
  </p:cSld>
  <p:clrMapOvr>
    <a:overrideClrMapping bg1="dk1" tx1="lt1" bg2="dk2" tx2="lt2" accent1="accent1" accent2="accent2" accent3="accent3" accent4="accent4" accent5="accent5" accent6="accent6" hlink="hlink" folHlink="folHlink"/>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7D5D2E51-A652-4FCB-ADE3-8974F2723C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17">
            <a:extLst>
              <a:ext uri="{FF2B5EF4-FFF2-40B4-BE49-F238E27FC236}">
                <a16:creationId xmlns:a16="http://schemas.microsoft.com/office/drawing/2014/main" id="{08E18253-076D-4D89-968E-FCD8887E2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F6EBCC24-DE3B-4BAD-9624-83E1C2D66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881A8F-9D4A-46C0-8B12-5AF68C467B55}"/>
              </a:ext>
            </a:extLst>
          </p:cNvPr>
          <p:cNvSpPr>
            <a:spLocks noGrp="1"/>
          </p:cNvSpPr>
          <p:nvPr>
            <p:ph type="title"/>
          </p:nvPr>
        </p:nvSpPr>
        <p:spPr>
          <a:xfrm>
            <a:off x="113140" y="785853"/>
            <a:ext cx="6533388" cy="1243584"/>
          </a:xfrm>
        </p:spPr>
        <p:txBody>
          <a:bodyPr>
            <a:normAutofit/>
          </a:bodyPr>
          <a:lstStyle/>
          <a:p>
            <a:r>
              <a:rPr lang="en-US" sz="4000" dirty="0">
                <a:solidFill>
                  <a:srgbClr val="FF0000"/>
                </a:solidFill>
                <a:latin typeface="Lucida Calligraphy" panose="03010101010101010101" pitchFamily="66" charset="0"/>
              </a:rPr>
              <a:t>What can I do as an 11 year old to help?</a:t>
            </a:r>
            <a:endParaRPr lang="en-GB" sz="4000" dirty="0">
              <a:solidFill>
                <a:srgbClr val="FF0000"/>
              </a:solidFill>
              <a:latin typeface="Lucida Calligraphy" panose="03010101010101010101" pitchFamily="66" charset="0"/>
            </a:endParaRPr>
          </a:p>
        </p:txBody>
      </p:sp>
      <p:sp>
        <p:nvSpPr>
          <p:cNvPr id="22" name="Rectangle 21">
            <a:extLst>
              <a:ext uri="{FF2B5EF4-FFF2-40B4-BE49-F238E27FC236}">
                <a16:creationId xmlns:a16="http://schemas.microsoft.com/office/drawing/2014/main" id="{8C07AF1D-AB44-447B-BC2F-DBECCC06C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6FCD70E2-BD62-41E4-975D-E58B07928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B0F8201-ECCF-4614-B12E-F97B52970428}"/>
              </a:ext>
            </a:extLst>
          </p:cNvPr>
          <p:cNvSpPr>
            <a:spLocks noGrp="1"/>
          </p:cNvSpPr>
          <p:nvPr>
            <p:ph idx="1"/>
          </p:nvPr>
        </p:nvSpPr>
        <p:spPr>
          <a:xfrm>
            <a:off x="438912" y="2358975"/>
            <a:ext cx="5667720" cy="4250027"/>
          </a:xfrm>
        </p:spPr>
        <p:txBody>
          <a:bodyPr>
            <a:normAutofit/>
          </a:bodyPr>
          <a:lstStyle/>
          <a:p>
            <a:r>
              <a:rPr lang="en-US" sz="3200" dirty="0">
                <a:solidFill>
                  <a:srgbClr val="0070C0"/>
                </a:solidFill>
                <a:latin typeface="+mj-lt"/>
                <a:ea typeface="Malgun Gothic Semilight" panose="020B0502040204020203" pitchFamily="34" charset="-128"/>
                <a:cs typeface="Malgun Gothic Semilight" panose="020B0502040204020203" pitchFamily="34" charset="-128"/>
              </a:rPr>
              <a:t>Reduce the green house effect</a:t>
            </a:r>
          </a:p>
          <a:p>
            <a:pPr marL="0" indent="0">
              <a:buNone/>
            </a:pPr>
            <a:r>
              <a:rPr lang="en-US" sz="22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Plant a tree to help reduce Co</a:t>
            </a:r>
            <a:r>
              <a:rPr lang="hy-AM" sz="2200" dirty="0">
                <a:ea typeface="Malgun Gothic Semilight" panose="020B0502040204020203" pitchFamily="34" charset="-128"/>
                <a:cs typeface="Malgun Gothic Semilight" panose="020B0502040204020203" pitchFamily="34" charset="-128"/>
              </a:rPr>
              <a:t>շ</a:t>
            </a:r>
            <a:r>
              <a:rPr lang="en-US" sz="22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in the air.</a:t>
            </a:r>
          </a:p>
          <a:p>
            <a:pPr marL="0" indent="0">
              <a:buNone/>
            </a:pPr>
            <a:r>
              <a:rPr lang="en-US" sz="22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Learn how to grow my own fruit and vegetables.</a:t>
            </a:r>
          </a:p>
          <a:p>
            <a:pPr marL="0" indent="0">
              <a:buNone/>
            </a:pPr>
            <a:endParaRPr lang="en-US" sz="22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r>
              <a:rPr lang="en-US" sz="3200" dirty="0">
                <a:solidFill>
                  <a:srgbClr val="0070C0"/>
                </a:solidFill>
                <a:latin typeface="+mj-lt"/>
                <a:ea typeface="Malgun Gothic Semilight" panose="020B0502040204020203" pitchFamily="34" charset="-128"/>
                <a:cs typeface="Malgun Gothic Semilight" panose="020B0502040204020203" pitchFamily="34" charset="-128"/>
              </a:rPr>
              <a:t>Reduce my carbon footprint </a:t>
            </a:r>
          </a:p>
          <a:p>
            <a:pPr marL="0" indent="0">
              <a:buNone/>
            </a:pPr>
            <a:r>
              <a:rPr lang="en-US" sz="22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Turn off TVs, computers, lights when I no longer need them.</a:t>
            </a:r>
          </a:p>
          <a:p>
            <a:pPr marL="0" indent="0">
              <a:buNone/>
            </a:pPr>
            <a:r>
              <a:rPr lang="en-US" sz="22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Walk or ride a bike.</a:t>
            </a:r>
          </a:p>
          <a:p>
            <a:endParaRPr lang="en-US" sz="1800" dirty="0"/>
          </a:p>
        </p:txBody>
      </p:sp>
      <p:pic>
        <p:nvPicPr>
          <p:cNvPr id="5" name="Picture 4">
            <a:extLst>
              <a:ext uri="{FF2B5EF4-FFF2-40B4-BE49-F238E27FC236}">
                <a16:creationId xmlns:a16="http://schemas.microsoft.com/office/drawing/2014/main" id="{97B08983-EF47-4C23-B9C9-E7AC9B588906}"/>
              </a:ext>
            </a:extLst>
          </p:cNvPr>
          <p:cNvPicPr>
            <a:picLocks noChangeAspect="1"/>
          </p:cNvPicPr>
          <p:nvPr/>
        </p:nvPicPr>
        <p:blipFill rotWithShape="1">
          <a:blip r:embed="rId2"/>
          <a:srcRect t="2777" r="-5" b="7975"/>
          <a:stretch/>
        </p:blipFill>
        <p:spPr>
          <a:xfrm>
            <a:off x="6646528" y="583207"/>
            <a:ext cx="2343184" cy="2112264"/>
          </a:xfrm>
          <a:prstGeom prst="rect">
            <a:avLst/>
          </a:prstGeom>
        </p:spPr>
      </p:pic>
      <p:pic>
        <p:nvPicPr>
          <p:cNvPr id="6" name="Picture 5">
            <a:extLst>
              <a:ext uri="{FF2B5EF4-FFF2-40B4-BE49-F238E27FC236}">
                <a16:creationId xmlns:a16="http://schemas.microsoft.com/office/drawing/2014/main" id="{EFD37B73-6900-4A90-AA85-3B367C7E5F4B}"/>
              </a:ext>
            </a:extLst>
          </p:cNvPr>
          <p:cNvPicPr>
            <a:picLocks noChangeAspect="1"/>
          </p:cNvPicPr>
          <p:nvPr/>
        </p:nvPicPr>
        <p:blipFill rotWithShape="1">
          <a:blip r:embed="rId3"/>
          <a:srcRect l="15627" r="4504" b="3"/>
          <a:stretch/>
        </p:blipFill>
        <p:spPr>
          <a:xfrm>
            <a:off x="9369878" y="583207"/>
            <a:ext cx="2343187" cy="2112264"/>
          </a:xfrm>
          <a:prstGeom prst="rect">
            <a:avLst/>
          </a:prstGeom>
        </p:spPr>
      </p:pic>
      <p:pic>
        <p:nvPicPr>
          <p:cNvPr id="4" name="Picture 3">
            <a:extLst>
              <a:ext uri="{FF2B5EF4-FFF2-40B4-BE49-F238E27FC236}">
                <a16:creationId xmlns:a16="http://schemas.microsoft.com/office/drawing/2014/main" id="{A619AF5D-E316-492C-87F3-F572BF123DA0}"/>
              </a:ext>
            </a:extLst>
          </p:cNvPr>
          <p:cNvPicPr>
            <a:picLocks noChangeAspect="1"/>
          </p:cNvPicPr>
          <p:nvPr/>
        </p:nvPicPr>
        <p:blipFill rotWithShape="1">
          <a:blip r:embed="rId4"/>
          <a:srcRect l="10992" t="1" r="9924" b="9547"/>
          <a:stretch/>
        </p:blipFill>
        <p:spPr>
          <a:xfrm>
            <a:off x="7150997" y="2897934"/>
            <a:ext cx="4057597" cy="3283410"/>
          </a:xfrm>
          <a:prstGeom prst="rect">
            <a:avLst/>
          </a:prstGeom>
        </p:spPr>
      </p:pic>
    </p:spTree>
    <p:extLst>
      <p:ext uri="{BB962C8B-B14F-4D97-AF65-F5344CB8AC3E}">
        <p14:creationId xmlns:p14="http://schemas.microsoft.com/office/powerpoint/2010/main" val="80351101"/>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28186986-3D2C-46E2-AF3E-16E1628E1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080CF6-8878-41E4-B492-85E0DCCEAE72}"/>
              </a:ext>
            </a:extLst>
          </p:cNvPr>
          <p:cNvSpPr>
            <a:spLocks noGrp="1"/>
          </p:cNvSpPr>
          <p:nvPr>
            <p:ph type="title"/>
          </p:nvPr>
        </p:nvSpPr>
        <p:spPr>
          <a:xfrm>
            <a:off x="6351311" y="114593"/>
            <a:ext cx="5706206" cy="1967569"/>
          </a:xfrm>
        </p:spPr>
        <p:txBody>
          <a:bodyPr anchor="b">
            <a:noAutofit/>
          </a:bodyPr>
          <a:lstStyle/>
          <a:p>
            <a:r>
              <a:rPr lang="en-US" sz="4000" dirty="0">
                <a:solidFill>
                  <a:srgbClr val="FF0000"/>
                </a:solidFill>
                <a:latin typeface="Lucida Calligraphy" panose="03010101010101010101" pitchFamily="66" charset="0"/>
              </a:rPr>
              <a:t>What can I do as an 11 year old to help?</a:t>
            </a:r>
            <a:endParaRPr lang="en-GB" sz="4000" dirty="0">
              <a:solidFill>
                <a:srgbClr val="FF0000"/>
              </a:solidFill>
              <a:latin typeface="Lucida Calligraphy" panose="03010101010101010101" pitchFamily="66" charset="0"/>
            </a:endParaRPr>
          </a:p>
        </p:txBody>
      </p:sp>
      <p:pic>
        <p:nvPicPr>
          <p:cNvPr id="10" name="Picture 9">
            <a:extLst>
              <a:ext uri="{FF2B5EF4-FFF2-40B4-BE49-F238E27FC236}">
                <a16:creationId xmlns:a16="http://schemas.microsoft.com/office/drawing/2014/main" id="{3B756042-2CC6-4B17-A3EF-756C0F220DEF}"/>
              </a:ext>
            </a:extLst>
          </p:cNvPr>
          <p:cNvPicPr>
            <a:picLocks noChangeAspect="1"/>
          </p:cNvPicPr>
          <p:nvPr/>
        </p:nvPicPr>
        <p:blipFill rotWithShape="1">
          <a:blip r:embed="rId2"/>
          <a:srcRect t="2893" r="4" b="6966"/>
          <a:stretch/>
        </p:blipFill>
        <p:spPr>
          <a:xfrm>
            <a:off x="504144" y="601136"/>
            <a:ext cx="2617125" cy="2743200"/>
          </a:xfrm>
          <a:prstGeom prst="rect">
            <a:avLst/>
          </a:prstGeom>
        </p:spPr>
      </p:pic>
      <p:pic>
        <p:nvPicPr>
          <p:cNvPr id="5" name="Picture 4">
            <a:extLst>
              <a:ext uri="{FF2B5EF4-FFF2-40B4-BE49-F238E27FC236}">
                <a16:creationId xmlns:a16="http://schemas.microsoft.com/office/drawing/2014/main" id="{B8B8393F-C202-4A7F-9052-74EDB552F108}"/>
              </a:ext>
            </a:extLst>
          </p:cNvPr>
          <p:cNvPicPr>
            <a:picLocks noChangeAspect="1"/>
          </p:cNvPicPr>
          <p:nvPr/>
        </p:nvPicPr>
        <p:blipFill rotWithShape="1">
          <a:blip r:embed="rId3"/>
          <a:srcRect t="3154" b="6701"/>
          <a:stretch/>
        </p:blipFill>
        <p:spPr>
          <a:xfrm>
            <a:off x="3719674" y="669676"/>
            <a:ext cx="2689920" cy="2743200"/>
          </a:xfrm>
          <a:prstGeom prst="rect">
            <a:avLst/>
          </a:prstGeom>
        </p:spPr>
      </p:pic>
      <p:sp>
        <p:nvSpPr>
          <p:cNvPr id="59" name="Rectangle 58">
            <a:extLst>
              <a:ext uri="{FF2B5EF4-FFF2-40B4-BE49-F238E27FC236}">
                <a16:creationId xmlns:a16="http://schemas.microsoft.com/office/drawing/2014/main" id="{481EABE0-FA8E-49A5-A966-F0539111C9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36709"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56A3E26D-73B1-468C-B97B-BC1815959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2012" y="2712821"/>
            <a:ext cx="3975945"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55B6BD4E-27F1-46E0-B339-C2E9A46C8473}"/>
              </a:ext>
            </a:extLst>
          </p:cNvPr>
          <p:cNvPicPr>
            <a:picLocks noChangeAspect="1"/>
          </p:cNvPicPr>
          <p:nvPr/>
        </p:nvPicPr>
        <p:blipFill rotWithShape="1">
          <a:blip r:embed="rId4"/>
          <a:srcRect t="10621" r="-2" b="1790"/>
          <a:stretch/>
        </p:blipFill>
        <p:spPr>
          <a:xfrm>
            <a:off x="459718" y="3437997"/>
            <a:ext cx="2793436" cy="2743200"/>
          </a:xfrm>
          <a:prstGeom prst="rect">
            <a:avLst/>
          </a:prstGeom>
        </p:spPr>
      </p:pic>
      <p:pic>
        <p:nvPicPr>
          <p:cNvPr id="12" name="Picture 11">
            <a:extLst>
              <a:ext uri="{FF2B5EF4-FFF2-40B4-BE49-F238E27FC236}">
                <a16:creationId xmlns:a16="http://schemas.microsoft.com/office/drawing/2014/main" id="{AE1BECED-A058-4DF7-8A4F-0789DDDA5BAB}"/>
              </a:ext>
            </a:extLst>
          </p:cNvPr>
          <p:cNvPicPr>
            <a:picLocks noChangeAspect="1"/>
          </p:cNvPicPr>
          <p:nvPr/>
        </p:nvPicPr>
        <p:blipFill rotWithShape="1">
          <a:blip r:embed="rId5"/>
          <a:srcRect r="38014" b="1936"/>
          <a:stretch/>
        </p:blipFill>
        <p:spPr>
          <a:xfrm>
            <a:off x="3719674" y="3445125"/>
            <a:ext cx="2631637" cy="2743200"/>
          </a:xfrm>
          <a:prstGeom prst="rect">
            <a:avLst/>
          </a:prstGeom>
        </p:spPr>
      </p:pic>
      <p:sp>
        <p:nvSpPr>
          <p:cNvPr id="3" name="Content Placeholder 2">
            <a:extLst>
              <a:ext uri="{FF2B5EF4-FFF2-40B4-BE49-F238E27FC236}">
                <a16:creationId xmlns:a16="http://schemas.microsoft.com/office/drawing/2014/main" id="{78AF2190-97C0-4FE9-BEF2-61FD75C8EE5F}"/>
              </a:ext>
            </a:extLst>
          </p:cNvPr>
          <p:cNvSpPr>
            <a:spLocks noGrp="1"/>
          </p:cNvSpPr>
          <p:nvPr>
            <p:ph idx="1"/>
          </p:nvPr>
        </p:nvSpPr>
        <p:spPr>
          <a:xfrm>
            <a:off x="6409594" y="2842403"/>
            <a:ext cx="5782406" cy="4012298"/>
          </a:xfrm>
        </p:spPr>
        <p:txBody>
          <a:bodyPr>
            <a:normAutofit fontScale="25000" lnSpcReduction="20000"/>
          </a:bodyPr>
          <a:lstStyle/>
          <a:p>
            <a:r>
              <a:rPr lang="en-US" sz="12800" dirty="0">
                <a:solidFill>
                  <a:srgbClr val="0070C0"/>
                </a:solidFill>
                <a:latin typeface="+mj-lt"/>
                <a:ea typeface="Malgun Gothic Semilight" panose="020B0502040204020203" pitchFamily="34" charset="-128"/>
                <a:cs typeface="Malgun Gothic Semilight" panose="020B0502040204020203" pitchFamily="34" charset="-128"/>
              </a:rPr>
              <a:t>Recycle</a:t>
            </a:r>
          </a:p>
          <a:p>
            <a:pPr marL="0" indent="0">
              <a:buNone/>
            </a:pPr>
            <a:r>
              <a:rPr lang="en-US" sz="88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Cans, paper, cardboard, plastic. Recycle</a:t>
            </a:r>
          </a:p>
          <a:p>
            <a:pPr marL="0" indent="0">
              <a:buNone/>
            </a:pPr>
            <a:r>
              <a:rPr lang="en-US" sz="88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everything.</a:t>
            </a:r>
          </a:p>
          <a:p>
            <a:pPr marL="0" indent="0">
              <a:buNone/>
            </a:pPr>
            <a:r>
              <a:rPr lang="en-US" sz="88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Eliminate the use of plastic and use less</a:t>
            </a:r>
          </a:p>
          <a:p>
            <a:pPr marL="0" indent="0">
              <a:buNone/>
            </a:pPr>
            <a:r>
              <a:rPr lang="en-US" sz="88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packaging</a:t>
            </a:r>
          </a:p>
          <a:p>
            <a:pPr marL="0" indent="0">
              <a:buNone/>
            </a:pPr>
            <a:endParaRPr lang="en-US" sz="88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r>
              <a:rPr lang="en-US" sz="12800" dirty="0">
                <a:solidFill>
                  <a:srgbClr val="0070C0"/>
                </a:solidFill>
                <a:latin typeface="+mj-lt"/>
                <a:ea typeface="Malgun Gothic Semilight" panose="020B0502040204020203" pitchFamily="34" charset="-128"/>
                <a:cs typeface="Malgun Gothic Semilight" panose="020B0502040204020203" pitchFamily="34" charset="-128"/>
              </a:rPr>
              <a:t>Save water</a:t>
            </a:r>
          </a:p>
          <a:p>
            <a:pPr marL="0" indent="0">
              <a:buNone/>
            </a:pPr>
            <a:r>
              <a:rPr lang="en-US" sz="88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In time regions will be hit by drought so</a:t>
            </a:r>
          </a:p>
          <a:p>
            <a:pPr marL="0" indent="0">
              <a:buNone/>
            </a:pPr>
            <a:r>
              <a:rPr lang="en-US" sz="88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we need to look after our water.</a:t>
            </a:r>
          </a:p>
          <a:p>
            <a:pPr marL="0" indent="0">
              <a:buNone/>
            </a:pPr>
            <a:endParaRPr lang="en-US" sz="1700" dirty="0"/>
          </a:p>
          <a:p>
            <a:endParaRPr lang="en-GB" sz="1700" dirty="0"/>
          </a:p>
        </p:txBody>
      </p:sp>
    </p:spTree>
    <p:extLst>
      <p:ext uri="{BB962C8B-B14F-4D97-AF65-F5344CB8AC3E}">
        <p14:creationId xmlns:p14="http://schemas.microsoft.com/office/powerpoint/2010/main" val="1759405510"/>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TotalTime>
  <Words>540</Words>
  <Application>Microsoft Macintosh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Malgun Gothic Semilight</vt:lpstr>
      <vt:lpstr>Arial</vt:lpstr>
      <vt:lpstr>Calibri</vt:lpstr>
      <vt:lpstr>Calibri Light</vt:lpstr>
      <vt:lpstr>Lucida Calligraphy</vt:lpstr>
      <vt:lpstr>Office Theme</vt:lpstr>
      <vt:lpstr>CLIMATE  CHANGE</vt:lpstr>
      <vt:lpstr>What is Climate Change?</vt:lpstr>
      <vt:lpstr>Causes of climate change</vt:lpstr>
      <vt:lpstr>Causes of climate change</vt:lpstr>
      <vt:lpstr>Impact of climate change</vt:lpstr>
      <vt:lpstr>Impact of climate change</vt:lpstr>
      <vt:lpstr>Impact of climate change</vt:lpstr>
      <vt:lpstr>What can I do as an 11 year old to help?</vt:lpstr>
      <vt:lpstr>What can I do as an 11 year old to help?</vt:lpstr>
      <vt:lpstr>    Let’s save our planet   Reduce climate change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dc:title>
  <dc:creator>Katya Spiteri</dc:creator>
  <cp:lastModifiedBy>Microsoft Office User</cp:lastModifiedBy>
  <cp:revision>22</cp:revision>
  <dcterms:created xsi:type="dcterms:W3CDTF">2019-12-10T17:31:08Z</dcterms:created>
  <dcterms:modified xsi:type="dcterms:W3CDTF">2020-01-18T19:50:31Z</dcterms:modified>
</cp:coreProperties>
</file>