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sldIdLst>
    <p:sldId id="260" r:id="rId2"/>
    <p:sldId id="256" r:id="rId3"/>
    <p:sldId id="261" r:id="rId4"/>
    <p:sldId id="258" r:id="rId5"/>
    <p:sldId id="259" r:id="rId6"/>
    <p:sldId id="264" r:id="rId7"/>
    <p:sldId id="263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2561-C1A2-42BA-BAE3-41C98919B9DB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0E7-DFC8-4125-A744-293F4D80D3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30E7-DFC8-4125-A744-293F4D80D3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8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30E7-DFC8-4125-A744-293F4D80D3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30E7-DFC8-4125-A744-293F4D80D3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09E071-308A-4716-98A8-14480FC30610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368BD3-DA8D-4D74-AAC4-DF9CFBC6D4D6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57127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484784"/>
            <a:ext cx="5637010" cy="210916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Roman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Shmatko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4000" dirty="0" smtClean="0"/>
              <a:t>6-E</a:t>
            </a:r>
          </a:p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</a:rPr>
              <a:t>Yaroslav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</a:rPr>
              <a:t>Kashulin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smtClean="0"/>
              <a:t>6-E</a:t>
            </a:r>
            <a:endParaRPr lang="uk-UA" sz="4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195736" y="404664"/>
            <a:ext cx="3980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Created by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378400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School 12 of </a:t>
            </a:r>
            <a:r>
              <a:rPr lang="en-US" sz="3200" dirty="0" err="1" smtClean="0">
                <a:solidFill>
                  <a:srgbClr val="FF0000"/>
                </a:solidFill>
              </a:rPr>
              <a:t>Irpin</a:t>
            </a:r>
            <a:r>
              <a:rPr lang="en-US" sz="3200" dirty="0" smtClean="0">
                <a:solidFill>
                  <a:srgbClr val="FF0000"/>
                </a:solidFill>
              </a:rPr>
              <a:t>, Ukraine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720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9047" y="1052736"/>
            <a:ext cx="2520280" cy="43085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400" dirty="0" err="1" smtClean="0"/>
              <a:t>Площа</a:t>
            </a:r>
            <a:r>
              <a:rPr lang="ru-RU" sz="1400" dirty="0" smtClean="0"/>
              <a:t> </a:t>
            </a:r>
            <a:r>
              <a:rPr lang="ru-RU" sz="1400" dirty="0"/>
              <a:t>становить </a:t>
            </a:r>
            <a:r>
              <a:rPr lang="ru-RU" sz="1400" dirty="0" smtClean="0"/>
              <a:t>603 тис</a:t>
            </a:r>
            <a:r>
              <a:rPr lang="ru-RU" sz="1400" dirty="0"/>
              <a:t>. кв. </a:t>
            </a:r>
            <a:r>
              <a:rPr lang="ru-RU" sz="1400" dirty="0" smtClean="0"/>
              <a:t>км.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400" dirty="0" smtClean="0"/>
              <a:t>Україна найбільша в </a:t>
            </a:r>
            <a:r>
              <a:rPr lang="ru-RU" sz="1400" dirty="0" smtClean="0"/>
              <a:t>Є</a:t>
            </a:r>
            <a:r>
              <a:rPr lang="uk-UA" sz="1400" dirty="0" err="1" smtClean="0"/>
              <a:t>вропі</a:t>
            </a:r>
            <a:r>
              <a:rPr lang="uk-UA" sz="1400" dirty="0" smtClean="0"/>
              <a:t>.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Сусіди</a:t>
            </a:r>
            <a:r>
              <a:rPr lang="ru-RU" sz="1400" dirty="0" smtClean="0"/>
              <a:t>:</a:t>
            </a:r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Білорусь</a:t>
            </a:r>
            <a:endParaRPr lang="ru-RU" sz="1400" dirty="0" smtClean="0"/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Росія</a:t>
            </a:r>
            <a:endParaRPr lang="ru-RU" sz="1400" dirty="0" smtClean="0"/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Угорщина</a:t>
            </a:r>
            <a:endParaRPr lang="ru-RU" sz="1400" dirty="0" smtClean="0"/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Румунія</a:t>
            </a:r>
            <a:endParaRPr lang="ru-RU" sz="1400" dirty="0" smtClean="0"/>
          </a:p>
          <a:p>
            <a:pPr marL="809625">
              <a:buFont typeface="Wingdings" pitchFamily="2" charset="2"/>
              <a:buChar char="ü"/>
            </a:pPr>
            <a:r>
              <a:rPr lang="ru-RU" sz="1400" dirty="0" smtClean="0"/>
              <a:t>Молдова</a:t>
            </a:r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Польща</a:t>
            </a:r>
            <a:endParaRPr lang="ru-RU" sz="1400" dirty="0"/>
          </a:p>
          <a:p>
            <a:pPr marL="809625">
              <a:buFont typeface="Wingdings" pitchFamily="2" charset="2"/>
              <a:buChar char="ü"/>
            </a:pPr>
            <a:r>
              <a:rPr lang="ru-RU" sz="1400" dirty="0" err="1" smtClean="0"/>
              <a:t>Словаччина</a:t>
            </a:r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6480720" cy="692696"/>
          </a:xfrm>
        </p:spPr>
        <p:txBody>
          <a:bodyPr/>
          <a:lstStyle/>
          <a:p>
            <a:r>
              <a:rPr lang="ru-RU" sz="2800" dirty="0" err="1">
                <a:effectLst/>
              </a:rPr>
              <a:t>Україна</a:t>
            </a:r>
            <a:r>
              <a:rPr lang="ru-RU" sz="2800" dirty="0">
                <a:effectLst/>
              </a:rPr>
              <a:t> – </a:t>
            </a:r>
            <a:r>
              <a:rPr lang="ru-RU" sz="2800" dirty="0" smtClean="0">
                <a:effectLst/>
              </a:rPr>
              <a:t>Велика </a:t>
            </a:r>
            <a:r>
              <a:rPr lang="ru-RU" sz="2800" dirty="0" err="1" smtClean="0">
                <a:effectLst/>
              </a:rPr>
              <a:t>країна</a:t>
            </a:r>
            <a:r>
              <a:rPr lang="ru-RU" sz="2800" dirty="0" smtClean="0">
                <a:effectLst/>
              </a:rPr>
              <a:t> 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1" y="984364"/>
            <a:ext cx="6249884" cy="4308500"/>
          </a:xfrm>
          <a:prstGeom prst="rect">
            <a:avLst/>
          </a:prstGeom>
          <a:gradFill flip="none" rotWithShape="1">
            <a:gsLst>
              <a:gs pos="24000">
                <a:srgbClr val="67A0DE"/>
              </a:gs>
              <a:gs pos="0">
                <a:schemeClr val="bg2">
                  <a:lumMod val="50000"/>
                </a:schemeClr>
              </a:gs>
              <a:gs pos="52000">
                <a:srgbClr val="CAD0F4"/>
              </a:gs>
              <a:gs pos="4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олилиния 3"/>
          <p:cNvSpPr/>
          <p:nvPr/>
        </p:nvSpPr>
        <p:spPr>
          <a:xfrm>
            <a:off x="3549481" y="2924944"/>
            <a:ext cx="1700858" cy="1206124"/>
          </a:xfrm>
          <a:custGeom>
            <a:avLst/>
            <a:gdLst>
              <a:gd name="connsiteX0" fmla="*/ 93 w 2322518"/>
              <a:gd name="connsiteY0" fmla="*/ 809695 h 1585983"/>
              <a:gd name="connsiteX1" fmla="*/ 38193 w 2322518"/>
              <a:gd name="connsiteY1" fmla="*/ 700158 h 1585983"/>
              <a:gd name="connsiteX2" fmla="*/ 85818 w 2322518"/>
              <a:gd name="connsiteY2" fmla="*/ 685870 h 1585983"/>
              <a:gd name="connsiteX3" fmla="*/ 62006 w 2322518"/>
              <a:gd name="connsiteY3" fmla="*/ 609670 h 1585983"/>
              <a:gd name="connsiteX4" fmla="*/ 204881 w 2322518"/>
              <a:gd name="connsiteY4" fmla="*/ 419170 h 1585983"/>
              <a:gd name="connsiteX5" fmla="*/ 247743 w 2322518"/>
              <a:gd name="connsiteY5" fmla="*/ 400120 h 1585983"/>
              <a:gd name="connsiteX6" fmla="*/ 228693 w 2322518"/>
              <a:gd name="connsiteY6" fmla="*/ 362020 h 1585983"/>
              <a:gd name="connsiteX7" fmla="*/ 252506 w 2322518"/>
              <a:gd name="connsiteY7" fmla="*/ 319158 h 1585983"/>
              <a:gd name="connsiteX8" fmla="*/ 176306 w 2322518"/>
              <a:gd name="connsiteY8" fmla="*/ 190570 h 1585983"/>
              <a:gd name="connsiteX9" fmla="*/ 209643 w 2322518"/>
              <a:gd name="connsiteY9" fmla="*/ 161995 h 1585983"/>
              <a:gd name="connsiteX10" fmla="*/ 233456 w 2322518"/>
              <a:gd name="connsiteY10" fmla="*/ 176283 h 1585983"/>
              <a:gd name="connsiteX11" fmla="*/ 285843 w 2322518"/>
              <a:gd name="connsiteY11" fmla="*/ 142945 h 1585983"/>
              <a:gd name="connsiteX12" fmla="*/ 314418 w 2322518"/>
              <a:gd name="connsiteY12" fmla="*/ 100083 h 1585983"/>
              <a:gd name="connsiteX13" fmla="*/ 490631 w 2322518"/>
              <a:gd name="connsiteY13" fmla="*/ 119133 h 1585983"/>
              <a:gd name="connsiteX14" fmla="*/ 566831 w 2322518"/>
              <a:gd name="connsiteY14" fmla="*/ 138183 h 1585983"/>
              <a:gd name="connsiteX15" fmla="*/ 647793 w 2322518"/>
              <a:gd name="connsiteY15" fmla="*/ 166758 h 1585983"/>
              <a:gd name="connsiteX16" fmla="*/ 723993 w 2322518"/>
              <a:gd name="connsiteY16" fmla="*/ 190570 h 1585983"/>
              <a:gd name="connsiteX17" fmla="*/ 771618 w 2322518"/>
              <a:gd name="connsiteY17" fmla="*/ 176283 h 1585983"/>
              <a:gd name="connsiteX18" fmla="*/ 843056 w 2322518"/>
              <a:gd name="connsiteY18" fmla="*/ 214383 h 1585983"/>
              <a:gd name="connsiteX19" fmla="*/ 890681 w 2322518"/>
              <a:gd name="connsiteY19" fmla="*/ 171520 h 1585983"/>
              <a:gd name="connsiteX20" fmla="*/ 914493 w 2322518"/>
              <a:gd name="connsiteY20" fmla="*/ 214383 h 1585983"/>
              <a:gd name="connsiteX21" fmla="*/ 966881 w 2322518"/>
              <a:gd name="connsiteY21" fmla="*/ 195333 h 1585983"/>
              <a:gd name="connsiteX22" fmla="*/ 1057368 w 2322518"/>
              <a:gd name="connsiteY22" fmla="*/ 233433 h 1585983"/>
              <a:gd name="connsiteX23" fmla="*/ 1085943 w 2322518"/>
              <a:gd name="connsiteY23" fmla="*/ 209620 h 1585983"/>
              <a:gd name="connsiteX24" fmla="*/ 1057368 w 2322518"/>
              <a:gd name="connsiteY24" fmla="*/ 157233 h 1585983"/>
              <a:gd name="connsiteX25" fmla="*/ 1119281 w 2322518"/>
              <a:gd name="connsiteY25" fmla="*/ 95320 h 1585983"/>
              <a:gd name="connsiteX26" fmla="*/ 1224056 w 2322518"/>
              <a:gd name="connsiteY26" fmla="*/ 81033 h 1585983"/>
              <a:gd name="connsiteX27" fmla="*/ 1290731 w 2322518"/>
              <a:gd name="connsiteY27" fmla="*/ 81033 h 1585983"/>
              <a:gd name="connsiteX28" fmla="*/ 1305018 w 2322518"/>
              <a:gd name="connsiteY28" fmla="*/ 28645 h 1585983"/>
              <a:gd name="connsiteX29" fmla="*/ 1381218 w 2322518"/>
              <a:gd name="connsiteY29" fmla="*/ 57220 h 1585983"/>
              <a:gd name="connsiteX30" fmla="*/ 1428843 w 2322518"/>
              <a:gd name="connsiteY30" fmla="*/ 70 h 1585983"/>
              <a:gd name="connsiteX31" fmla="*/ 1500281 w 2322518"/>
              <a:gd name="connsiteY31" fmla="*/ 47695 h 1585983"/>
              <a:gd name="connsiteX32" fmla="*/ 1562193 w 2322518"/>
              <a:gd name="connsiteY32" fmla="*/ 142945 h 1585983"/>
              <a:gd name="connsiteX33" fmla="*/ 1528856 w 2322518"/>
              <a:gd name="connsiteY33" fmla="*/ 157233 h 1585983"/>
              <a:gd name="connsiteX34" fmla="*/ 1557431 w 2322518"/>
              <a:gd name="connsiteY34" fmla="*/ 228670 h 1585983"/>
              <a:gd name="connsiteX35" fmla="*/ 1628868 w 2322518"/>
              <a:gd name="connsiteY35" fmla="*/ 266770 h 1585983"/>
              <a:gd name="connsiteX36" fmla="*/ 1690781 w 2322518"/>
              <a:gd name="connsiteY36" fmla="*/ 290583 h 1585983"/>
              <a:gd name="connsiteX37" fmla="*/ 1700306 w 2322518"/>
              <a:gd name="connsiteY37" fmla="*/ 362020 h 1585983"/>
              <a:gd name="connsiteX38" fmla="*/ 1800318 w 2322518"/>
              <a:gd name="connsiteY38" fmla="*/ 428695 h 1585983"/>
              <a:gd name="connsiteX39" fmla="*/ 1866993 w 2322518"/>
              <a:gd name="connsiteY39" fmla="*/ 466795 h 1585983"/>
              <a:gd name="connsiteX40" fmla="*/ 1914618 w 2322518"/>
              <a:gd name="connsiteY40" fmla="*/ 442983 h 1585983"/>
              <a:gd name="connsiteX41" fmla="*/ 1967006 w 2322518"/>
              <a:gd name="connsiteY41" fmla="*/ 457270 h 1585983"/>
              <a:gd name="connsiteX42" fmla="*/ 2009868 w 2322518"/>
              <a:gd name="connsiteY42" fmla="*/ 504895 h 1585983"/>
              <a:gd name="connsiteX43" fmla="*/ 2057493 w 2322518"/>
              <a:gd name="connsiteY43" fmla="*/ 504895 h 1585983"/>
              <a:gd name="connsiteX44" fmla="*/ 2081306 w 2322518"/>
              <a:gd name="connsiteY44" fmla="*/ 500133 h 1585983"/>
              <a:gd name="connsiteX45" fmla="*/ 2114643 w 2322518"/>
              <a:gd name="connsiteY45" fmla="*/ 528708 h 1585983"/>
              <a:gd name="connsiteX46" fmla="*/ 2157506 w 2322518"/>
              <a:gd name="connsiteY46" fmla="*/ 538233 h 1585983"/>
              <a:gd name="connsiteX47" fmla="*/ 2186081 w 2322518"/>
              <a:gd name="connsiteY47" fmla="*/ 538233 h 1585983"/>
              <a:gd name="connsiteX48" fmla="*/ 2209893 w 2322518"/>
              <a:gd name="connsiteY48" fmla="*/ 562045 h 1585983"/>
              <a:gd name="connsiteX49" fmla="*/ 2252756 w 2322518"/>
              <a:gd name="connsiteY49" fmla="*/ 581095 h 1585983"/>
              <a:gd name="connsiteX50" fmla="*/ 2281331 w 2322518"/>
              <a:gd name="connsiteY50" fmla="*/ 604908 h 1585983"/>
              <a:gd name="connsiteX51" fmla="*/ 2286093 w 2322518"/>
              <a:gd name="connsiteY51" fmla="*/ 614433 h 1585983"/>
              <a:gd name="connsiteX52" fmla="*/ 2319431 w 2322518"/>
              <a:gd name="connsiteY52" fmla="*/ 652533 h 1585983"/>
              <a:gd name="connsiteX53" fmla="*/ 2319431 w 2322518"/>
              <a:gd name="connsiteY53" fmla="*/ 690633 h 1585983"/>
              <a:gd name="connsiteX54" fmla="*/ 2305143 w 2322518"/>
              <a:gd name="connsiteY54" fmla="*/ 714445 h 1585983"/>
              <a:gd name="connsiteX55" fmla="*/ 2267043 w 2322518"/>
              <a:gd name="connsiteY55" fmla="*/ 738258 h 1585983"/>
              <a:gd name="connsiteX56" fmla="*/ 2252756 w 2322518"/>
              <a:gd name="connsiteY56" fmla="*/ 766833 h 1585983"/>
              <a:gd name="connsiteX57" fmla="*/ 2281331 w 2322518"/>
              <a:gd name="connsiteY57" fmla="*/ 804933 h 1585983"/>
              <a:gd name="connsiteX58" fmla="*/ 2276568 w 2322518"/>
              <a:gd name="connsiteY58" fmla="*/ 847795 h 1585983"/>
              <a:gd name="connsiteX59" fmla="*/ 2214656 w 2322518"/>
              <a:gd name="connsiteY59" fmla="*/ 890658 h 1585983"/>
              <a:gd name="connsiteX60" fmla="*/ 2228943 w 2322518"/>
              <a:gd name="connsiteY60" fmla="*/ 928758 h 1585983"/>
              <a:gd name="connsiteX61" fmla="*/ 2157506 w 2322518"/>
              <a:gd name="connsiteY61" fmla="*/ 938283 h 1585983"/>
              <a:gd name="connsiteX62" fmla="*/ 2128931 w 2322518"/>
              <a:gd name="connsiteY62" fmla="*/ 962095 h 1585983"/>
              <a:gd name="connsiteX63" fmla="*/ 2109881 w 2322518"/>
              <a:gd name="connsiteY63" fmla="*/ 1004958 h 1585983"/>
              <a:gd name="connsiteX64" fmla="*/ 2124168 w 2322518"/>
              <a:gd name="connsiteY64" fmla="*/ 1038295 h 1585983"/>
              <a:gd name="connsiteX65" fmla="*/ 2090831 w 2322518"/>
              <a:gd name="connsiteY65" fmla="*/ 1071633 h 1585983"/>
              <a:gd name="connsiteX66" fmla="*/ 2000343 w 2322518"/>
              <a:gd name="connsiteY66" fmla="*/ 1085920 h 1585983"/>
              <a:gd name="connsiteX67" fmla="*/ 1943193 w 2322518"/>
              <a:gd name="connsiteY67" fmla="*/ 1109733 h 1585983"/>
              <a:gd name="connsiteX68" fmla="*/ 1905093 w 2322518"/>
              <a:gd name="connsiteY68" fmla="*/ 1114495 h 1585983"/>
              <a:gd name="connsiteX69" fmla="*/ 1862231 w 2322518"/>
              <a:gd name="connsiteY69" fmla="*/ 1119258 h 1585983"/>
              <a:gd name="connsiteX70" fmla="*/ 1828893 w 2322518"/>
              <a:gd name="connsiteY70" fmla="*/ 1138308 h 1585983"/>
              <a:gd name="connsiteX71" fmla="*/ 1781268 w 2322518"/>
              <a:gd name="connsiteY71" fmla="*/ 1147833 h 1585983"/>
              <a:gd name="connsiteX72" fmla="*/ 1733643 w 2322518"/>
              <a:gd name="connsiteY72" fmla="*/ 1176408 h 1585983"/>
              <a:gd name="connsiteX73" fmla="*/ 1681256 w 2322518"/>
              <a:gd name="connsiteY73" fmla="*/ 1204983 h 1585983"/>
              <a:gd name="connsiteX74" fmla="*/ 1647918 w 2322518"/>
              <a:gd name="connsiteY74" fmla="*/ 1224033 h 1585983"/>
              <a:gd name="connsiteX75" fmla="*/ 1600293 w 2322518"/>
              <a:gd name="connsiteY75" fmla="*/ 1233558 h 1585983"/>
              <a:gd name="connsiteX76" fmla="*/ 1581243 w 2322518"/>
              <a:gd name="connsiteY76" fmla="*/ 1257370 h 1585983"/>
              <a:gd name="connsiteX77" fmla="*/ 1619343 w 2322518"/>
              <a:gd name="connsiteY77" fmla="*/ 1300233 h 1585983"/>
              <a:gd name="connsiteX78" fmla="*/ 1624106 w 2322518"/>
              <a:gd name="connsiteY78" fmla="*/ 1333570 h 1585983"/>
              <a:gd name="connsiteX79" fmla="*/ 1647918 w 2322518"/>
              <a:gd name="connsiteY79" fmla="*/ 1352620 h 1585983"/>
              <a:gd name="connsiteX80" fmla="*/ 1671731 w 2322518"/>
              <a:gd name="connsiteY80" fmla="*/ 1395483 h 1585983"/>
              <a:gd name="connsiteX81" fmla="*/ 1690781 w 2322518"/>
              <a:gd name="connsiteY81" fmla="*/ 1395483 h 1585983"/>
              <a:gd name="connsiteX82" fmla="*/ 1719356 w 2322518"/>
              <a:gd name="connsiteY82" fmla="*/ 1376433 h 1585983"/>
              <a:gd name="connsiteX83" fmla="*/ 1743168 w 2322518"/>
              <a:gd name="connsiteY83" fmla="*/ 1357383 h 1585983"/>
              <a:gd name="connsiteX84" fmla="*/ 1752693 w 2322518"/>
              <a:gd name="connsiteY84" fmla="*/ 1366908 h 1585983"/>
              <a:gd name="connsiteX85" fmla="*/ 1771743 w 2322518"/>
              <a:gd name="connsiteY85" fmla="*/ 1362145 h 1585983"/>
              <a:gd name="connsiteX86" fmla="*/ 1790793 w 2322518"/>
              <a:gd name="connsiteY86" fmla="*/ 1343095 h 1585983"/>
              <a:gd name="connsiteX87" fmla="*/ 1833656 w 2322518"/>
              <a:gd name="connsiteY87" fmla="*/ 1371670 h 1585983"/>
              <a:gd name="connsiteX88" fmla="*/ 1833656 w 2322518"/>
              <a:gd name="connsiteY88" fmla="*/ 1390720 h 1585983"/>
              <a:gd name="connsiteX89" fmla="*/ 1843181 w 2322518"/>
              <a:gd name="connsiteY89" fmla="*/ 1400245 h 1585983"/>
              <a:gd name="connsiteX90" fmla="*/ 1824131 w 2322518"/>
              <a:gd name="connsiteY90" fmla="*/ 1447870 h 1585983"/>
              <a:gd name="connsiteX91" fmla="*/ 1795556 w 2322518"/>
              <a:gd name="connsiteY91" fmla="*/ 1457395 h 1585983"/>
              <a:gd name="connsiteX92" fmla="*/ 1766981 w 2322518"/>
              <a:gd name="connsiteY92" fmla="*/ 1462158 h 1585983"/>
              <a:gd name="connsiteX93" fmla="*/ 1724118 w 2322518"/>
              <a:gd name="connsiteY93" fmla="*/ 1452633 h 1585983"/>
              <a:gd name="connsiteX94" fmla="*/ 1695543 w 2322518"/>
              <a:gd name="connsiteY94" fmla="*/ 1452633 h 1585983"/>
              <a:gd name="connsiteX95" fmla="*/ 1662206 w 2322518"/>
              <a:gd name="connsiteY95" fmla="*/ 1471683 h 1585983"/>
              <a:gd name="connsiteX96" fmla="*/ 1647918 w 2322518"/>
              <a:gd name="connsiteY96" fmla="*/ 1495495 h 1585983"/>
              <a:gd name="connsiteX97" fmla="*/ 1624106 w 2322518"/>
              <a:gd name="connsiteY97" fmla="*/ 1495495 h 1585983"/>
              <a:gd name="connsiteX98" fmla="*/ 1586006 w 2322518"/>
              <a:gd name="connsiteY98" fmla="*/ 1495495 h 1585983"/>
              <a:gd name="connsiteX99" fmla="*/ 1566956 w 2322518"/>
              <a:gd name="connsiteY99" fmla="*/ 1528833 h 1585983"/>
              <a:gd name="connsiteX100" fmla="*/ 1519331 w 2322518"/>
              <a:gd name="connsiteY100" fmla="*/ 1576458 h 1585983"/>
              <a:gd name="connsiteX101" fmla="*/ 1485993 w 2322518"/>
              <a:gd name="connsiteY101" fmla="*/ 1585983 h 1585983"/>
              <a:gd name="connsiteX102" fmla="*/ 1443131 w 2322518"/>
              <a:gd name="connsiteY102" fmla="*/ 1557408 h 1585983"/>
              <a:gd name="connsiteX103" fmla="*/ 1438368 w 2322518"/>
              <a:gd name="connsiteY103" fmla="*/ 1528833 h 1585983"/>
              <a:gd name="connsiteX104" fmla="*/ 1462181 w 2322518"/>
              <a:gd name="connsiteY104" fmla="*/ 1476445 h 1585983"/>
              <a:gd name="connsiteX105" fmla="*/ 1457418 w 2322518"/>
              <a:gd name="connsiteY105" fmla="*/ 1447870 h 1585983"/>
              <a:gd name="connsiteX106" fmla="*/ 1447893 w 2322518"/>
              <a:gd name="connsiteY106" fmla="*/ 1428820 h 1585983"/>
              <a:gd name="connsiteX107" fmla="*/ 1376456 w 2322518"/>
              <a:gd name="connsiteY107" fmla="*/ 1419295 h 1585983"/>
              <a:gd name="connsiteX108" fmla="*/ 1371693 w 2322518"/>
              <a:gd name="connsiteY108" fmla="*/ 1376433 h 1585983"/>
              <a:gd name="connsiteX109" fmla="*/ 1309781 w 2322518"/>
              <a:gd name="connsiteY109" fmla="*/ 1366908 h 1585983"/>
              <a:gd name="connsiteX110" fmla="*/ 1324068 w 2322518"/>
              <a:gd name="connsiteY110" fmla="*/ 1343095 h 1585983"/>
              <a:gd name="connsiteX111" fmla="*/ 1376456 w 2322518"/>
              <a:gd name="connsiteY111" fmla="*/ 1309758 h 1585983"/>
              <a:gd name="connsiteX112" fmla="*/ 1405031 w 2322518"/>
              <a:gd name="connsiteY112" fmla="*/ 1309758 h 1585983"/>
              <a:gd name="connsiteX113" fmla="*/ 1466943 w 2322518"/>
              <a:gd name="connsiteY113" fmla="*/ 1300233 h 1585983"/>
              <a:gd name="connsiteX114" fmla="*/ 1471706 w 2322518"/>
              <a:gd name="connsiteY114" fmla="*/ 1281183 h 1585983"/>
              <a:gd name="connsiteX115" fmla="*/ 1490756 w 2322518"/>
              <a:gd name="connsiteY115" fmla="*/ 1247845 h 1585983"/>
              <a:gd name="connsiteX116" fmla="*/ 1481231 w 2322518"/>
              <a:gd name="connsiteY116" fmla="*/ 1224033 h 1585983"/>
              <a:gd name="connsiteX117" fmla="*/ 1438368 w 2322518"/>
              <a:gd name="connsiteY117" fmla="*/ 1228795 h 1585983"/>
              <a:gd name="connsiteX118" fmla="*/ 1376456 w 2322518"/>
              <a:gd name="connsiteY118" fmla="*/ 1252608 h 1585983"/>
              <a:gd name="connsiteX119" fmla="*/ 1347881 w 2322518"/>
              <a:gd name="connsiteY119" fmla="*/ 1247845 h 1585983"/>
              <a:gd name="connsiteX120" fmla="*/ 1290731 w 2322518"/>
              <a:gd name="connsiteY120" fmla="*/ 1257370 h 1585983"/>
              <a:gd name="connsiteX121" fmla="*/ 1262156 w 2322518"/>
              <a:gd name="connsiteY121" fmla="*/ 1266895 h 1585983"/>
              <a:gd name="connsiteX122" fmla="*/ 1219293 w 2322518"/>
              <a:gd name="connsiteY122" fmla="*/ 1271658 h 1585983"/>
              <a:gd name="connsiteX123" fmla="*/ 1214531 w 2322518"/>
              <a:gd name="connsiteY123" fmla="*/ 1257370 h 1585983"/>
              <a:gd name="connsiteX124" fmla="*/ 1228818 w 2322518"/>
              <a:gd name="connsiteY124" fmla="*/ 1214508 h 1585983"/>
              <a:gd name="connsiteX125" fmla="*/ 1276443 w 2322518"/>
              <a:gd name="connsiteY125" fmla="*/ 1185933 h 1585983"/>
              <a:gd name="connsiteX126" fmla="*/ 1319306 w 2322518"/>
              <a:gd name="connsiteY126" fmla="*/ 1181170 h 1585983"/>
              <a:gd name="connsiteX127" fmla="*/ 1338356 w 2322518"/>
              <a:gd name="connsiteY127" fmla="*/ 1157358 h 1585983"/>
              <a:gd name="connsiteX128" fmla="*/ 1281206 w 2322518"/>
              <a:gd name="connsiteY128" fmla="*/ 1119258 h 1585983"/>
              <a:gd name="connsiteX129" fmla="*/ 1228818 w 2322518"/>
              <a:gd name="connsiteY129" fmla="*/ 1157358 h 1585983"/>
              <a:gd name="connsiteX130" fmla="*/ 1219293 w 2322518"/>
              <a:gd name="connsiteY130" fmla="*/ 1157358 h 1585983"/>
              <a:gd name="connsiteX131" fmla="*/ 1181193 w 2322518"/>
              <a:gd name="connsiteY131" fmla="*/ 1157358 h 1585983"/>
              <a:gd name="connsiteX132" fmla="*/ 1162143 w 2322518"/>
              <a:gd name="connsiteY132" fmla="*/ 1176408 h 1585983"/>
              <a:gd name="connsiteX133" fmla="*/ 1104993 w 2322518"/>
              <a:gd name="connsiteY133" fmla="*/ 1195458 h 1585983"/>
              <a:gd name="connsiteX134" fmla="*/ 1071656 w 2322518"/>
              <a:gd name="connsiteY134" fmla="*/ 1219270 h 1585983"/>
              <a:gd name="connsiteX135" fmla="*/ 1057368 w 2322518"/>
              <a:gd name="connsiteY135" fmla="*/ 1243083 h 1585983"/>
              <a:gd name="connsiteX136" fmla="*/ 1009743 w 2322518"/>
              <a:gd name="connsiteY136" fmla="*/ 1300233 h 1585983"/>
              <a:gd name="connsiteX137" fmla="*/ 995456 w 2322518"/>
              <a:gd name="connsiteY137" fmla="*/ 1319283 h 1585983"/>
              <a:gd name="connsiteX138" fmla="*/ 985931 w 2322518"/>
              <a:gd name="connsiteY138" fmla="*/ 1366908 h 1585983"/>
              <a:gd name="connsiteX139" fmla="*/ 976406 w 2322518"/>
              <a:gd name="connsiteY139" fmla="*/ 1405008 h 1585983"/>
              <a:gd name="connsiteX140" fmla="*/ 971643 w 2322518"/>
              <a:gd name="connsiteY140" fmla="*/ 1405008 h 1585983"/>
              <a:gd name="connsiteX141" fmla="*/ 924018 w 2322518"/>
              <a:gd name="connsiteY141" fmla="*/ 1390720 h 1585983"/>
              <a:gd name="connsiteX142" fmla="*/ 895443 w 2322518"/>
              <a:gd name="connsiteY142" fmla="*/ 1376433 h 1585983"/>
              <a:gd name="connsiteX143" fmla="*/ 857343 w 2322518"/>
              <a:gd name="connsiteY143" fmla="*/ 1390720 h 1585983"/>
              <a:gd name="connsiteX144" fmla="*/ 800193 w 2322518"/>
              <a:gd name="connsiteY144" fmla="*/ 1371670 h 1585983"/>
              <a:gd name="connsiteX145" fmla="*/ 785906 w 2322518"/>
              <a:gd name="connsiteY145" fmla="*/ 1357383 h 1585983"/>
              <a:gd name="connsiteX146" fmla="*/ 833531 w 2322518"/>
              <a:gd name="connsiteY146" fmla="*/ 1300233 h 1585983"/>
              <a:gd name="connsiteX147" fmla="*/ 857343 w 2322518"/>
              <a:gd name="connsiteY147" fmla="*/ 1266895 h 1585983"/>
              <a:gd name="connsiteX148" fmla="*/ 871631 w 2322518"/>
              <a:gd name="connsiteY148" fmla="*/ 1224033 h 1585983"/>
              <a:gd name="connsiteX149" fmla="*/ 871631 w 2322518"/>
              <a:gd name="connsiteY149" fmla="*/ 1190695 h 1585983"/>
              <a:gd name="connsiteX150" fmla="*/ 914493 w 2322518"/>
              <a:gd name="connsiteY150" fmla="*/ 1166883 h 1585983"/>
              <a:gd name="connsiteX151" fmla="*/ 962118 w 2322518"/>
              <a:gd name="connsiteY151" fmla="*/ 1181170 h 1585983"/>
              <a:gd name="connsiteX152" fmla="*/ 995456 w 2322518"/>
              <a:gd name="connsiteY152" fmla="*/ 1181170 h 1585983"/>
              <a:gd name="connsiteX153" fmla="*/ 985931 w 2322518"/>
              <a:gd name="connsiteY153" fmla="*/ 1133545 h 1585983"/>
              <a:gd name="connsiteX154" fmla="*/ 976406 w 2322518"/>
              <a:gd name="connsiteY154" fmla="*/ 1114495 h 1585983"/>
              <a:gd name="connsiteX155" fmla="*/ 952593 w 2322518"/>
              <a:gd name="connsiteY155" fmla="*/ 1090683 h 1585983"/>
              <a:gd name="connsiteX156" fmla="*/ 933543 w 2322518"/>
              <a:gd name="connsiteY156" fmla="*/ 1033533 h 1585983"/>
              <a:gd name="connsiteX157" fmla="*/ 928781 w 2322518"/>
              <a:gd name="connsiteY157" fmla="*/ 971620 h 1585983"/>
              <a:gd name="connsiteX158" fmla="*/ 885918 w 2322518"/>
              <a:gd name="connsiteY158" fmla="*/ 919233 h 1585983"/>
              <a:gd name="connsiteX159" fmla="*/ 862106 w 2322518"/>
              <a:gd name="connsiteY159" fmla="*/ 876370 h 1585983"/>
              <a:gd name="connsiteX160" fmla="*/ 838293 w 2322518"/>
              <a:gd name="connsiteY160" fmla="*/ 843033 h 1585983"/>
              <a:gd name="connsiteX161" fmla="*/ 790668 w 2322518"/>
              <a:gd name="connsiteY161" fmla="*/ 833508 h 1585983"/>
              <a:gd name="connsiteX162" fmla="*/ 752568 w 2322518"/>
              <a:gd name="connsiteY162" fmla="*/ 833508 h 1585983"/>
              <a:gd name="connsiteX163" fmla="*/ 695418 w 2322518"/>
              <a:gd name="connsiteY163" fmla="*/ 785883 h 1585983"/>
              <a:gd name="connsiteX164" fmla="*/ 671606 w 2322518"/>
              <a:gd name="connsiteY164" fmla="*/ 785883 h 1585983"/>
              <a:gd name="connsiteX165" fmla="*/ 619218 w 2322518"/>
              <a:gd name="connsiteY165" fmla="*/ 809695 h 1585983"/>
              <a:gd name="connsiteX166" fmla="*/ 581118 w 2322518"/>
              <a:gd name="connsiteY166" fmla="*/ 819220 h 1585983"/>
              <a:gd name="connsiteX167" fmla="*/ 552543 w 2322518"/>
              <a:gd name="connsiteY167" fmla="*/ 857320 h 1585983"/>
              <a:gd name="connsiteX168" fmla="*/ 490631 w 2322518"/>
              <a:gd name="connsiteY168" fmla="*/ 866845 h 1585983"/>
              <a:gd name="connsiteX169" fmla="*/ 481106 w 2322518"/>
              <a:gd name="connsiteY169" fmla="*/ 885895 h 1585983"/>
              <a:gd name="connsiteX170" fmla="*/ 447768 w 2322518"/>
              <a:gd name="connsiteY170" fmla="*/ 914470 h 1585983"/>
              <a:gd name="connsiteX171" fmla="*/ 409668 w 2322518"/>
              <a:gd name="connsiteY171" fmla="*/ 914470 h 1585983"/>
              <a:gd name="connsiteX172" fmla="*/ 381093 w 2322518"/>
              <a:gd name="connsiteY172" fmla="*/ 943045 h 1585983"/>
              <a:gd name="connsiteX173" fmla="*/ 366806 w 2322518"/>
              <a:gd name="connsiteY173" fmla="*/ 952570 h 1585983"/>
              <a:gd name="connsiteX174" fmla="*/ 304893 w 2322518"/>
              <a:gd name="connsiteY174" fmla="*/ 933520 h 1585983"/>
              <a:gd name="connsiteX175" fmla="*/ 285843 w 2322518"/>
              <a:gd name="connsiteY175" fmla="*/ 895420 h 1585983"/>
              <a:gd name="connsiteX176" fmla="*/ 228693 w 2322518"/>
              <a:gd name="connsiteY176" fmla="*/ 900183 h 1585983"/>
              <a:gd name="connsiteX177" fmla="*/ 195356 w 2322518"/>
              <a:gd name="connsiteY177" fmla="*/ 900183 h 1585983"/>
              <a:gd name="connsiteX178" fmla="*/ 123918 w 2322518"/>
              <a:gd name="connsiteY178" fmla="*/ 876370 h 1585983"/>
              <a:gd name="connsiteX179" fmla="*/ 104868 w 2322518"/>
              <a:gd name="connsiteY179" fmla="*/ 866845 h 1585983"/>
              <a:gd name="connsiteX180" fmla="*/ 66768 w 2322518"/>
              <a:gd name="connsiteY180" fmla="*/ 890658 h 1585983"/>
              <a:gd name="connsiteX181" fmla="*/ 28668 w 2322518"/>
              <a:gd name="connsiteY181" fmla="*/ 852558 h 1585983"/>
              <a:gd name="connsiteX182" fmla="*/ 93 w 2322518"/>
              <a:gd name="connsiteY182" fmla="*/ 809695 h 158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322518" h="1585983">
                <a:moveTo>
                  <a:pt x="93" y="809695"/>
                </a:moveTo>
                <a:cubicBezTo>
                  <a:pt x="1681" y="784295"/>
                  <a:pt x="23906" y="720795"/>
                  <a:pt x="38193" y="700158"/>
                </a:cubicBezTo>
                <a:cubicBezTo>
                  <a:pt x="52480" y="679521"/>
                  <a:pt x="81849" y="700951"/>
                  <a:pt x="85818" y="685870"/>
                </a:cubicBezTo>
                <a:cubicBezTo>
                  <a:pt x="89787" y="670789"/>
                  <a:pt x="42162" y="654120"/>
                  <a:pt x="62006" y="609670"/>
                </a:cubicBezTo>
                <a:cubicBezTo>
                  <a:pt x="81850" y="565220"/>
                  <a:pt x="173925" y="454095"/>
                  <a:pt x="204881" y="419170"/>
                </a:cubicBezTo>
                <a:cubicBezTo>
                  <a:pt x="235837" y="384245"/>
                  <a:pt x="243774" y="409645"/>
                  <a:pt x="247743" y="400120"/>
                </a:cubicBezTo>
                <a:cubicBezTo>
                  <a:pt x="251712" y="390595"/>
                  <a:pt x="227899" y="375514"/>
                  <a:pt x="228693" y="362020"/>
                </a:cubicBezTo>
                <a:cubicBezTo>
                  <a:pt x="229487" y="348526"/>
                  <a:pt x="261237" y="347733"/>
                  <a:pt x="252506" y="319158"/>
                </a:cubicBezTo>
                <a:cubicBezTo>
                  <a:pt x="243775" y="290583"/>
                  <a:pt x="183450" y="216764"/>
                  <a:pt x="176306" y="190570"/>
                </a:cubicBezTo>
                <a:cubicBezTo>
                  <a:pt x="169162" y="164376"/>
                  <a:pt x="200118" y="164376"/>
                  <a:pt x="209643" y="161995"/>
                </a:cubicBezTo>
                <a:cubicBezTo>
                  <a:pt x="219168" y="159614"/>
                  <a:pt x="220756" y="179458"/>
                  <a:pt x="233456" y="176283"/>
                </a:cubicBezTo>
                <a:cubicBezTo>
                  <a:pt x="246156" y="173108"/>
                  <a:pt x="272349" y="155645"/>
                  <a:pt x="285843" y="142945"/>
                </a:cubicBezTo>
                <a:cubicBezTo>
                  <a:pt x="299337" y="130245"/>
                  <a:pt x="280287" y="104052"/>
                  <a:pt x="314418" y="100083"/>
                </a:cubicBezTo>
                <a:cubicBezTo>
                  <a:pt x="348549" y="96114"/>
                  <a:pt x="448562" y="112783"/>
                  <a:pt x="490631" y="119133"/>
                </a:cubicBezTo>
                <a:cubicBezTo>
                  <a:pt x="532700" y="125483"/>
                  <a:pt x="540637" y="130246"/>
                  <a:pt x="566831" y="138183"/>
                </a:cubicBezTo>
                <a:cubicBezTo>
                  <a:pt x="593025" y="146120"/>
                  <a:pt x="621599" y="158027"/>
                  <a:pt x="647793" y="166758"/>
                </a:cubicBezTo>
                <a:cubicBezTo>
                  <a:pt x="673987" y="175489"/>
                  <a:pt x="703356" y="188983"/>
                  <a:pt x="723993" y="190570"/>
                </a:cubicBezTo>
                <a:cubicBezTo>
                  <a:pt x="744630" y="192157"/>
                  <a:pt x="751774" y="172314"/>
                  <a:pt x="771618" y="176283"/>
                </a:cubicBezTo>
                <a:cubicBezTo>
                  <a:pt x="791462" y="180252"/>
                  <a:pt x="823212" y="215177"/>
                  <a:pt x="843056" y="214383"/>
                </a:cubicBezTo>
                <a:cubicBezTo>
                  <a:pt x="862900" y="213589"/>
                  <a:pt x="878775" y="171520"/>
                  <a:pt x="890681" y="171520"/>
                </a:cubicBezTo>
                <a:cubicBezTo>
                  <a:pt x="902587" y="171520"/>
                  <a:pt x="901793" y="210414"/>
                  <a:pt x="914493" y="214383"/>
                </a:cubicBezTo>
                <a:cubicBezTo>
                  <a:pt x="927193" y="218352"/>
                  <a:pt x="943069" y="192158"/>
                  <a:pt x="966881" y="195333"/>
                </a:cubicBezTo>
                <a:cubicBezTo>
                  <a:pt x="990694" y="198508"/>
                  <a:pt x="1037524" y="231052"/>
                  <a:pt x="1057368" y="233433"/>
                </a:cubicBezTo>
                <a:cubicBezTo>
                  <a:pt x="1077212" y="235814"/>
                  <a:pt x="1085943" y="222320"/>
                  <a:pt x="1085943" y="209620"/>
                </a:cubicBezTo>
                <a:cubicBezTo>
                  <a:pt x="1085943" y="196920"/>
                  <a:pt x="1051812" y="176283"/>
                  <a:pt x="1057368" y="157233"/>
                </a:cubicBezTo>
                <a:cubicBezTo>
                  <a:pt x="1062924" y="138183"/>
                  <a:pt x="1091500" y="108020"/>
                  <a:pt x="1119281" y="95320"/>
                </a:cubicBezTo>
                <a:cubicBezTo>
                  <a:pt x="1147062" y="82620"/>
                  <a:pt x="1195481" y="83414"/>
                  <a:pt x="1224056" y="81033"/>
                </a:cubicBezTo>
                <a:cubicBezTo>
                  <a:pt x="1252631" y="78652"/>
                  <a:pt x="1277237" y="89764"/>
                  <a:pt x="1290731" y="81033"/>
                </a:cubicBezTo>
                <a:cubicBezTo>
                  <a:pt x="1304225" y="72302"/>
                  <a:pt x="1289937" y="32614"/>
                  <a:pt x="1305018" y="28645"/>
                </a:cubicBezTo>
                <a:cubicBezTo>
                  <a:pt x="1320099" y="24676"/>
                  <a:pt x="1360581" y="61982"/>
                  <a:pt x="1381218" y="57220"/>
                </a:cubicBezTo>
                <a:cubicBezTo>
                  <a:pt x="1401855" y="52458"/>
                  <a:pt x="1408999" y="1657"/>
                  <a:pt x="1428843" y="70"/>
                </a:cubicBezTo>
                <a:cubicBezTo>
                  <a:pt x="1448687" y="-1518"/>
                  <a:pt x="1478056" y="23883"/>
                  <a:pt x="1500281" y="47695"/>
                </a:cubicBezTo>
                <a:cubicBezTo>
                  <a:pt x="1522506" y="71507"/>
                  <a:pt x="1557431" y="124689"/>
                  <a:pt x="1562193" y="142945"/>
                </a:cubicBezTo>
                <a:cubicBezTo>
                  <a:pt x="1566955" y="161201"/>
                  <a:pt x="1529650" y="142946"/>
                  <a:pt x="1528856" y="157233"/>
                </a:cubicBezTo>
                <a:cubicBezTo>
                  <a:pt x="1528062" y="171520"/>
                  <a:pt x="1540762" y="210414"/>
                  <a:pt x="1557431" y="228670"/>
                </a:cubicBezTo>
                <a:cubicBezTo>
                  <a:pt x="1574100" y="246926"/>
                  <a:pt x="1606643" y="256451"/>
                  <a:pt x="1628868" y="266770"/>
                </a:cubicBezTo>
                <a:cubicBezTo>
                  <a:pt x="1651093" y="277089"/>
                  <a:pt x="1678875" y="274708"/>
                  <a:pt x="1690781" y="290583"/>
                </a:cubicBezTo>
                <a:cubicBezTo>
                  <a:pt x="1702687" y="306458"/>
                  <a:pt x="1682050" y="339001"/>
                  <a:pt x="1700306" y="362020"/>
                </a:cubicBezTo>
                <a:cubicBezTo>
                  <a:pt x="1718562" y="385039"/>
                  <a:pt x="1772537" y="411233"/>
                  <a:pt x="1800318" y="428695"/>
                </a:cubicBezTo>
                <a:cubicBezTo>
                  <a:pt x="1828099" y="446157"/>
                  <a:pt x="1847943" y="464414"/>
                  <a:pt x="1866993" y="466795"/>
                </a:cubicBezTo>
                <a:cubicBezTo>
                  <a:pt x="1886043" y="469176"/>
                  <a:pt x="1897949" y="444570"/>
                  <a:pt x="1914618" y="442983"/>
                </a:cubicBezTo>
                <a:cubicBezTo>
                  <a:pt x="1931287" y="441396"/>
                  <a:pt x="1951131" y="446951"/>
                  <a:pt x="1967006" y="457270"/>
                </a:cubicBezTo>
                <a:cubicBezTo>
                  <a:pt x="1982881" y="467589"/>
                  <a:pt x="1994787" y="496958"/>
                  <a:pt x="2009868" y="504895"/>
                </a:cubicBezTo>
                <a:cubicBezTo>
                  <a:pt x="2024949" y="512832"/>
                  <a:pt x="2045587" y="505689"/>
                  <a:pt x="2057493" y="504895"/>
                </a:cubicBezTo>
                <a:cubicBezTo>
                  <a:pt x="2069399" y="504101"/>
                  <a:pt x="2071781" y="496164"/>
                  <a:pt x="2081306" y="500133"/>
                </a:cubicBezTo>
                <a:cubicBezTo>
                  <a:pt x="2090831" y="504102"/>
                  <a:pt x="2101943" y="522358"/>
                  <a:pt x="2114643" y="528708"/>
                </a:cubicBezTo>
                <a:cubicBezTo>
                  <a:pt x="2127343" y="535058"/>
                  <a:pt x="2145600" y="536646"/>
                  <a:pt x="2157506" y="538233"/>
                </a:cubicBezTo>
                <a:cubicBezTo>
                  <a:pt x="2169412" y="539820"/>
                  <a:pt x="2177350" y="534264"/>
                  <a:pt x="2186081" y="538233"/>
                </a:cubicBezTo>
                <a:cubicBezTo>
                  <a:pt x="2194812" y="542202"/>
                  <a:pt x="2198781" y="554901"/>
                  <a:pt x="2209893" y="562045"/>
                </a:cubicBezTo>
                <a:cubicBezTo>
                  <a:pt x="2221006" y="569189"/>
                  <a:pt x="2240850" y="573951"/>
                  <a:pt x="2252756" y="581095"/>
                </a:cubicBezTo>
                <a:cubicBezTo>
                  <a:pt x="2264662" y="588239"/>
                  <a:pt x="2275775" y="599352"/>
                  <a:pt x="2281331" y="604908"/>
                </a:cubicBezTo>
                <a:cubicBezTo>
                  <a:pt x="2286887" y="610464"/>
                  <a:pt x="2279743" y="606496"/>
                  <a:pt x="2286093" y="614433"/>
                </a:cubicBezTo>
                <a:cubicBezTo>
                  <a:pt x="2292443" y="622370"/>
                  <a:pt x="2313875" y="639833"/>
                  <a:pt x="2319431" y="652533"/>
                </a:cubicBezTo>
                <a:cubicBezTo>
                  <a:pt x="2324987" y="665233"/>
                  <a:pt x="2321812" y="680314"/>
                  <a:pt x="2319431" y="690633"/>
                </a:cubicBezTo>
                <a:cubicBezTo>
                  <a:pt x="2317050" y="700952"/>
                  <a:pt x="2313874" y="706508"/>
                  <a:pt x="2305143" y="714445"/>
                </a:cubicBezTo>
                <a:cubicBezTo>
                  <a:pt x="2296412" y="722382"/>
                  <a:pt x="2275774" y="729527"/>
                  <a:pt x="2267043" y="738258"/>
                </a:cubicBezTo>
                <a:cubicBezTo>
                  <a:pt x="2258312" y="746989"/>
                  <a:pt x="2250375" y="755721"/>
                  <a:pt x="2252756" y="766833"/>
                </a:cubicBezTo>
                <a:cubicBezTo>
                  <a:pt x="2255137" y="777945"/>
                  <a:pt x="2277362" y="791439"/>
                  <a:pt x="2281331" y="804933"/>
                </a:cubicBezTo>
                <a:cubicBezTo>
                  <a:pt x="2285300" y="818427"/>
                  <a:pt x="2287681" y="833508"/>
                  <a:pt x="2276568" y="847795"/>
                </a:cubicBezTo>
                <a:cubicBezTo>
                  <a:pt x="2265456" y="862083"/>
                  <a:pt x="2222593" y="877164"/>
                  <a:pt x="2214656" y="890658"/>
                </a:cubicBezTo>
                <a:cubicBezTo>
                  <a:pt x="2206719" y="904152"/>
                  <a:pt x="2238468" y="920821"/>
                  <a:pt x="2228943" y="928758"/>
                </a:cubicBezTo>
                <a:cubicBezTo>
                  <a:pt x="2219418" y="936695"/>
                  <a:pt x="2174175" y="932727"/>
                  <a:pt x="2157506" y="938283"/>
                </a:cubicBezTo>
                <a:cubicBezTo>
                  <a:pt x="2140837" y="943839"/>
                  <a:pt x="2136869" y="950983"/>
                  <a:pt x="2128931" y="962095"/>
                </a:cubicBezTo>
                <a:cubicBezTo>
                  <a:pt x="2120994" y="973208"/>
                  <a:pt x="2110675" y="992258"/>
                  <a:pt x="2109881" y="1004958"/>
                </a:cubicBezTo>
                <a:cubicBezTo>
                  <a:pt x="2109087" y="1017658"/>
                  <a:pt x="2127343" y="1027182"/>
                  <a:pt x="2124168" y="1038295"/>
                </a:cubicBezTo>
                <a:cubicBezTo>
                  <a:pt x="2120993" y="1049408"/>
                  <a:pt x="2111469" y="1063696"/>
                  <a:pt x="2090831" y="1071633"/>
                </a:cubicBezTo>
                <a:cubicBezTo>
                  <a:pt x="2070194" y="1079571"/>
                  <a:pt x="2024949" y="1079570"/>
                  <a:pt x="2000343" y="1085920"/>
                </a:cubicBezTo>
                <a:cubicBezTo>
                  <a:pt x="1975737" y="1092270"/>
                  <a:pt x="1959068" y="1104971"/>
                  <a:pt x="1943193" y="1109733"/>
                </a:cubicBezTo>
                <a:cubicBezTo>
                  <a:pt x="1927318" y="1114495"/>
                  <a:pt x="1905093" y="1114495"/>
                  <a:pt x="1905093" y="1114495"/>
                </a:cubicBezTo>
                <a:cubicBezTo>
                  <a:pt x="1891599" y="1116082"/>
                  <a:pt x="1874931" y="1115289"/>
                  <a:pt x="1862231" y="1119258"/>
                </a:cubicBezTo>
                <a:cubicBezTo>
                  <a:pt x="1849531" y="1123227"/>
                  <a:pt x="1842387" y="1133546"/>
                  <a:pt x="1828893" y="1138308"/>
                </a:cubicBezTo>
                <a:cubicBezTo>
                  <a:pt x="1815399" y="1143070"/>
                  <a:pt x="1797143" y="1141483"/>
                  <a:pt x="1781268" y="1147833"/>
                </a:cubicBezTo>
                <a:cubicBezTo>
                  <a:pt x="1765393" y="1154183"/>
                  <a:pt x="1750312" y="1166883"/>
                  <a:pt x="1733643" y="1176408"/>
                </a:cubicBezTo>
                <a:cubicBezTo>
                  <a:pt x="1716974" y="1185933"/>
                  <a:pt x="1695543" y="1197046"/>
                  <a:pt x="1681256" y="1204983"/>
                </a:cubicBezTo>
                <a:cubicBezTo>
                  <a:pt x="1666969" y="1212920"/>
                  <a:pt x="1661412" y="1219271"/>
                  <a:pt x="1647918" y="1224033"/>
                </a:cubicBezTo>
                <a:cubicBezTo>
                  <a:pt x="1634424" y="1228795"/>
                  <a:pt x="1611406" y="1228002"/>
                  <a:pt x="1600293" y="1233558"/>
                </a:cubicBezTo>
                <a:cubicBezTo>
                  <a:pt x="1589181" y="1239114"/>
                  <a:pt x="1578068" y="1246257"/>
                  <a:pt x="1581243" y="1257370"/>
                </a:cubicBezTo>
                <a:cubicBezTo>
                  <a:pt x="1584418" y="1268483"/>
                  <a:pt x="1612199" y="1287533"/>
                  <a:pt x="1619343" y="1300233"/>
                </a:cubicBezTo>
                <a:cubicBezTo>
                  <a:pt x="1626487" y="1312933"/>
                  <a:pt x="1619344" y="1324839"/>
                  <a:pt x="1624106" y="1333570"/>
                </a:cubicBezTo>
                <a:cubicBezTo>
                  <a:pt x="1628868" y="1342301"/>
                  <a:pt x="1639981" y="1342301"/>
                  <a:pt x="1647918" y="1352620"/>
                </a:cubicBezTo>
                <a:cubicBezTo>
                  <a:pt x="1655855" y="1362939"/>
                  <a:pt x="1664587" y="1388339"/>
                  <a:pt x="1671731" y="1395483"/>
                </a:cubicBezTo>
                <a:cubicBezTo>
                  <a:pt x="1678875" y="1402627"/>
                  <a:pt x="1682843" y="1398658"/>
                  <a:pt x="1690781" y="1395483"/>
                </a:cubicBezTo>
                <a:cubicBezTo>
                  <a:pt x="1698719" y="1392308"/>
                  <a:pt x="1710625" y="1382783"/>
                  <a:pt x="1719356" y="1376433"/>
                </a:cubicBezTo>
                <a:cubicBezTo>
                  <a:pt x="1728087" y="1370083"/>
                  <a:pt x="1737612" y="1358970"/>
                  <a:pt x="1743168" y="1357383"/>
                </a:cubicBezTo>
                <a:cubicBezTo>
                  <a:pt x="1748724" y="1355796"/>
                  <a:pt x="1747931" y="1366114"/>
                  <a:pt x="1752693" y="1366908"/>
                </a:cubicBezTo>
                <a:cubicBezTo>
                  <a:pt x="1757455" y="1367702"/>
                  <a:pt x="1765393" y="1366114"/>
                  <a:pt x="1771743" y="1362145"/>
                </a:cubicBezTo>
                <a:cubicBezTo>
                  <a:pt x="1778093" y="1358176"/>
                  <a:pt x="1780474" y="1341508"/>
                  <a:pt x="1790793" y="1343095"/>
                </a:cubicBezTo>
                <a:cubicBezTo>
                  <a:pt x="1801112" y="1344683"/>
                  <a:pt x="1826512" y="1363733"/>
                  <a:pt x="1833656" y="1371670"/>
                </a:cubicBezTo>
                <a:cubicBezTo>
                  <a:pt x="1840800" y="1379608"/>
                  <a:pt x="1832069" y="1385958"/>
                  <a:pt x="1833656" y="1390720"/>
                </a:cubicBezTo>
                <a:cubicBezTo>
                  <a:pt x="1835243" y="1395482"/>
                  <a:pt x="1844769" y="1390720"/>
                  <a:pt x="1843181" y="1400245"/>
                </a:cubicBezTo>
                <a:cubicBezTo>
                  <a:pt x="1841594" y="1409770"/>
                  <a:pt x="1832068" y="1438345"/>
                  <a:pt x="1824131" y="1447870"/>
                </a:cubicBezTo>
                <a:cubicBezTo>
                  <a:pt x="1816194" y="1457395"/>
                  <a:pt x="1805081" y="1455014"/>
                  <a:pt x="1795556" y="1457395"/>
                </a:cubicBezTo>
                <a:cubicBezTo>
                  <a:pt x="1786031" y="1459776"/>
                  <a:pt x="1778887" y="1462952"/>
                  <a:pt x="1766981" y="1462158"/>
                </a:cubicBezTo>
                <a:cubicBezTo>
                  <a:pt x="1755075" y="1461364"/>
                  <a:pt x="1736024" y="1454220"/>
                  <a:pt x="1724118" y="1452633"/>
                </a:cubicBezTo>
                <a:cubicBezTo>
                  <a:pt x="1712212" y="1451046"/>
                  <a:pt x="1705862" y="1449458"/>
                  <a:pt x="1695543" y="1452633"/>
                </a:cubicBezTo>
                <a:cubicBezTo>
                  <a:pt x="1685224" y="1455808"/>
                  <a:pt x="1670143" y="1464539"/>
                  <a:pt x="1662206" y="1471683"/>
                </a:cubicBezTo>
                <a:cubicBezTo>
                  <a:pt x="1654269" y="1478827"/>
                  <a:pt x="1654268" y="1491526"/>
                  <a:pt x="1647918" y="1495495"/>
                </a:cubicBezTo>
                <a:cubicBezTo>
                  <a:pt x="1641568" y="1499464"/>
                  <a:pt x="1624106" y="1495495"/>
                  <a:pt x="1624106" y="1495495"/>
                </a:cubicBezTo>
                <a:cubicBezTo>
                  <a:pt x="1613787" y="1495495"/>
                  <a:pt x="1595531" y="1489939"/>
                  <a:pt x="1586006" y="1495495"/>
                </a:cubicBezTo>
                <a:cubicBezTo>
                  <a:pt x="1576481" y="1501051"/>
                  <a:pt x="1578069" y="1515339"/>
                  <a:pt x="1566956" y="1528833"/>
                </a:cubicBezTo>
                <a:cubicBezTo>
                  <a:pt x="1555844" y="1542327"/>
                  <a:pt x="1532825" y="1566933"/>
                  <a:pt x="1519331" y="1576458"/>
                </a:cubicBezTo>
                <a:cubicBezTo>
                  <a:pt x="1505837" y="1585983"/>
                  <a:pt x="1498693" y="1589158"/>
                  <a:pt x="1485993" y="1585983"/>
                </a:cubicBezTo>
                <a:cubicBezTo>
                  <a:pt x="1473293" y="1582808"/>
                  <a:pt x="1451068" y="1566933"/>
                  <a:pt x="1443131" y="1557408"/>
                </a:cubicBezTo>
                <a:cubicBezTo>
                  <a:pt x="1435194" y="1547883"/>
                  <a:pt x="1435193" y="1542327"/>
                  <a:pt x="1438368" y="1528833"/>
                </a:cubicBezTo>
                <a:cubicBezTo>
                  <a:pt x="1441543" y="1515339"/>
                  <a:pt x="1459006" y="1489939"/>
                  <a:pt x="1462181" y="1476445"/>
                </a:cubicBezTo>
                <a:cubicBezTo>
                  <a:pt x="1465356" y="1462951"/>
                  <a:pt x="1459799" y="1455807"/>
                  <a:pt x="1457418" y="1447870"/>
                </a:cubicBezTo>
                <a:cubicBezTo>
                  <a:pt x="1455037" y="1439933"/>
                  <a:pt x="1461387" y="1433583"/>
                  <a:pt x="1447893" y="1428820"/>
                </a:cubicBezTo>
                <a:cubicBezTo>
                  <a:pt x="1434399" y="1424057"/>
                  <a:pt x="1389156" y="1428026"/>
                  <a:pt x="1376456" y="1419295"/>
                </a:cubicBezTo>
                <a:cubicBezTo>
                  <a:pt x="1363756" y="1410564"/>
                  <a:pt x="1382806" y="1385164"/>
                  <a:pt x="1371693" y="1376433"/>
                </a:cubicBezTo>
                <a:cubicBezTo>
                  <a:pt x="1360580" y="1367702"/>
                  <a:pt x="1317719" y="1372464"/>
                  <a:pt x="1309781" y="1366908"/>
                </a:cubicBezTo>
                <a:cubicBezTo>
                  <a:pt x="1301844" y="1361352"/>
                  <a:pt x="1312956" y="1352620"/>
                  <a:pt x="1324068" y="1343095"/>
                </a:cubicBezTo>
                <a:cubicBezTo>
                  <a:pt x="1335181" y="1333570"/>
                  <a:pt x="1362962" y="1315314"/>
                  <a:pt x="1376456" y="1309758"/>
                </a:cubicBezTo>
                <a:cubicBezTo>
                  <a:pt x="1389950" y="1304202"/>
                  <a:pt x="1389950" y="1311345"/>
                  <a:pt x="1405031" y="1309758"/>
                </a:cubicBezTo>
                <a:cubicBezTo>
                  <a:pt x="1420112" y="1308171"/>
                  <a:pt x="1455831" y="1304995"/>
                  <a:pt x="1466943" y="1300233"/>
                </a:cubicBezTo>
                <a:cubicBezTo>
                  <a:pt x="1478055" y="1295471"/>
                  <a:pt x="1467737" y="1289914"/>
                  <a:pt x="1471706" y="1281183"/>
                </a:cubicBezTo>
                <a:cubicBezTo>
                  <a:pt x="1475675" y="1272452"/>
                  <a:pt x="1489169" y="1257370"/>
                  <a:pt x="1490756" y="1247845"/>
                </a:cubicBezTo>
                <a:cubicBezTo>
                  <a:pt x="1492344" y="1238320"/>
                  <a:pt x="1489962" y="1227208"/>
                  <a:pt x="1481231" y="1224033"/>
                </a:cubicBezTo>
                <a:cubicBezTo>
                  <a:pt x="1472500" y="1220858"/>
                  <a:pt x="1455831" y="1224032"/>
                  <a:pt x="1438368" y="1228795"/>
                </a:cubicBezTo>
                <a:cubicBezTo>
                  <a:pt x="1420905" y="1233558"/>
                  <a:pt x="1391537" y="1249433"/>
                  <a:pt x="1376456" y="1252608"/>
                </a:cubicBezTo>
                <a:cubicBezTo>
                  <a:pt x="1361375" y="1255783"/>
                  <a:pt x="1362168" y="1247051"/>
                  <a:pt x="1347881" y="1247845"/>
                </a:cubicBezTo>
                <a:cubicBezTo>
                  <a:pt x="1333594" y="1248639"/>
                  <a:pt x="1305018" y="1254195"/>
                  <a:pt x="1290731" y="1257370"/>
                </a:cubicBezTo>
                <a:cubicBezTo>
                  <a:pt x="1276444" y="1260545"/>
                  <a:pt x="1274062" y="1264514"/>
                  <a:pt x="1262156" y="1266895"/>
                </a:cubicBezTo>
                <a:cubicBezTo>
                  <a:pt x="1250250" y="1269276"/>
                  <a:pt x="1227231" y="1273246"/>
                  <a:pt x="1219293" y="1271658"/>
                </a:cubicBezTo>
                <a:cubicBezTo>
                  <a:pt x="1211355" y="1270070"/>
                  <a:pt x="1212944" y="1266895"/>
                  <a:pt x="1214531" y="1257370"/>
                </a:cubicBezTo>
                <a:cubicBezTo>
                  <a:pt x="1216119" y="1247845"/>
                  <a:pt x="1218499" y="1226414"/>
                  <a:pt x="1228818" y="1214508"/>
                </a:cubicBezTo>
                <a:cubicBezTo>
                  <a:pt x="1239137" y="1202602"/>
                  <a:pt x="1261362" y="1191489"/>
                  <a:pt x="1276443" y="1185933"/>
                </a:cubicBezTo>
                <a:cubicBezTo>
                  <a:pt x="1291524" y="1180377"/>
                  <a:pt x="1308987" y="1185932"/>
                  <a:pt x="1319306" y="1181170"/>
                </a:cubicBezTo>
                <a:cubicBezTo>
                  <a:pt x="1329625" y="1176408"/>
                  <a:pt x="1344706" y="1167677"/>
                  <a:pt x="1338356" y="1157358"/>
                </a:cubicBezTo>
                <a:cubicBezTo>
                  <a:pt x="1332006" y="1147039"/>
                  <a:pt x="1299462" y="1119258"/>
                  <a:pt x="1281206" y="1119258"/>
                </a:cubicBezTo>
                <a:cubicBezTo>
                  <a:pt x="1262950" y="1119258"/>
                  <a:pt x="1239137" y="1151008"/>
                  <a:pt x="1228818" y="1157358"/>
                </a:cubicBezTo>
                <a:cubicBezTo>
                  <a:pt x="1218499" y="1163708"/>
                  <a:pt x="1219293" y="1157358"/>
                  <a:pt x="1219293" y="1157358"/>
                </a:cubicBezTo>
                <a:cubicBezTo>
                  <a:pt x="1211356" y="1157358"/>
                  <a:pt x="1190718" y="1154183"/>
                  <a:pt x="1181193" y="1157358"/>
                </a:cubicBezTo>
                <a:cubicBezTo>
                  <a:pt x="1171668" y="1160533"/>
                  <a:pt x="1174843" y="1170058"/>
                  <a:pt x="1162143" y="1176408"/>
                </a:cubicBezTo>
                <a:cubicBezTo>
                  <a:pt x="1149443" y="1182758"/>
                  <a:pt x="1120074" y="1188314"/>
                  <a:pt x="1104993" y="1195458"/>
                </a:cubicBezTo>
                <a:cubicBezTo>
                  <a:pt x="1089912" y="1202602"/>
                  <a:pt x="1079593" y="1211333"/>
                  <a:pt x="1071656" y="1219270"/>
                </a:cubicBezTo>
                <a:cubicBezTo>
                  <a:pt x="1063719" y="1227207"/>
                  <a:pt x="1067687" y="1229589"/>
                  <a:pt x="1057368" y="1243083"/>
                </a:cubicBezTo>
                <a:cubicBezTo>
                  <a:pt x="1047049" y="1256577"/>
                  <a:pt x="1020062" y="1287533"/>
                  <a:pt x="1009743" y="1300233"/>
                </a:cubicBezTo>
                <a:cubicBezTo>
                  <a:pt x="999424" y="1312933"/>
                  <a:pt x="999425" y="1308171"/>
                  <a:pt x="995456" y="1319283"/>
                </a:cubicBezTo>
                <a:cubicBezTo>
                  <a:pt x="991487" y="1330395"/>
                  <a:pt x="989106" y="1352621"/>
                  <a:pt x="985931" y="1366908"/>
                </a:cubicBezTo>
                <a:cubicBezTo>
                  <a:pt x="982756" y="1381195"/>
                  <a:pt x="978787" y="1398658"/>
                  <a:pt x="976406" y="1405008"/>
                </a:cubicBezTo>
                <a:cubicBezTo>
                  <a:pt x="974025" y="1411358"/>
                  <a:pt x="980374" y="1407389"/>
                  <a:pt x="971643" y="1405008"/>
                </a:cubicBezTo>
                <a:cubicBezTo>
                  <a:pt x="962912" y="1402627"/>
                  <a:pt x="936718" y="1395483"/>
                  <a:pt x="924018" y="1390720"/>
                </a:cubicBezTo>
                <a:cubicBezTo>
                  <a:pt x="911318" y="1385957"/>
                  <a:pt x="906555" y="1376433"/>
                  <a:pt x="895443" y="1376433"/>
                </a:cubicBezTo>
                <a:cubicBezTo>
                  <a:pt x="884331" y="1376433"/>
                  <a:pt x="873218" y="1391514"/>
                  <a:pt x="857343" y="1390720"/>
                </a:cubicBezTo>
                <a:cubicBezTo>
                  <a:pt x="841468" y="1389926"/>
                  <a:pt x="812099" y="1377226"/>
                  <a:pt x="800193" y="1371670"/>
                </a:cubicBezTo>
                <a:cubicBezTo>
                  <a:pt x="788287" y="1366114"/>
                  <a:pt x="780350" y="1369289"/>
                  <a:pt x="785906" y="1357383"/>
                </a:cubicBezTo>
                <a:cubicBezTo>
                  <a:pt x="791462" y="1345477"/>
                  <a:pt x="821625" y="1315314"/>
                  <a:pt x="833531" y="1300233"/>
                </a:cubicBezTo>
                <a:cubicBezTo>
                  <a:pt x="845437" y="1285152"/>
                  <a:pt x="850993" y="1279595"/>
                  <a:pt x="857343" y="1266895"/>
                </a:cubicBezTo>
                <a:cubicBezTo>
                  <a:pt x="863693" y="1254195"/>
                  <a:pt x="869250" y="1236733"/>
                  <a:pt x="871631" y="1224033"/>
                </a:cubicBezTo>
                <a:cubicBezTo>
                  <a:pt x="874012" y="1211333"/>
                  <a:pt x="864487" y="1200220"/>
                  <a:pt x="871631" y="1190695"/>
                </a:cubicBezTo>
                <a:cubicBezTo>
                  <a:pt x="878775" y="1181170"/>
                  <a:pt x="899412" y="1168470"/>
                  <a:pt x="914493" y="1166883"/>
                </a:cubicBezTo>
                <a:cubicBezTo>
                  <a:pt x="929574" y="1165296"/>
                  <a:pt x="948624" y="1178789"/>
                  <a:pt x="962118" y="1181170"/>
                </a:cubicBezTo>
                <a:cubicBezTo>
                  <a:pt x="975612" y="1183551"/>
                  <a:pt x="991487" y="1189108"/>
                  <a:pt x="995456" y="1181170"/>
                </a:cubicBezTo>
                <a:cubicBezTo>
                  <a:pt x="999425" y="1173233"/>
                  <a:pt x="989106" y="1144658"/>
                  <a:pt x="985931" y="1133545"/>
                </a:cubicBezTo>
                <a:cubicBezTo>
                  <a:pt x="982756" y="1122432"/>
                  <a:pt x="981962" y="1121639"/>
                  <a:pt x="976406" y="1114495"/>
                </a:cubicBezTo>
                <a:cubicBezTo>
                  <a:pt x="970850" y="1107351"/>
                  <a:pt x="959737" y="1104177"/>
                  <a:pt x="952593" y="1090683"/>
                </a:cubicBezTo>
                <a:cubicBezTo>
                  <a:pt x="945449" y="1077189"/>
                  <a:pt x="937512" y="1053377"/>
                  <a:pt x="933543" y="1033533"/>
                </a:cubicBezTo>
                <a:cubicBezTo>
                  <a:pt x="929574" y="1013689"/>
                  <a:pt x="936718" y="990670"/>
                  <a:pt x="928781" y="971620"/>
                </a:cubicBezTo>
                <a:cubicBezTo>
                  <a:pt x="920844" y="952570"/>
                  <a:pt x="897031" y="935108"/>
                  <a:pt x="885918" y="919233"/>
                </a:cubicBezTo>
                <a:cubicBezTo>
                  <a:pt x="874806" y="903358"/>
                  <a:pt x="870043" y="889070"/>
                  <a:pt x="862106" y="876370"/>
                </a:cubicBezTo>
                <a:cubicBezTo>
                  <a:pt x="854169" y="863670"/>
                  <a:pt x="850199" y="850177"/>
                  <a:pt x="838293" y="843033"/>
                </a:cubicBezTo>
                <a:cubicBezTo>
                  <a:pt x="826387" y="835889"/>
                  <a:pt x="804955" y="835095"/>
                  <a:pt x="790668" y="833508"/>
                </a:cubicBezTo>
                <a:cubicBezTo>
                  <a:pt x="776381" y="831921"/>
                  <a:pt x="768443" y="841445"/>
                  <a:pt x="752568" y="833508"/>
                </a:cubicBezTo>
                <a:cubicBezTo>
                  <a:pt x="736693" y="825571"/>
                  <a:pt x="708912" y="793820"/>
                  <a:pt x="695418" y="785883"/>
                </a:cubicBezTo>
                <a:cubicBezTo>
                  <a:pt x="681924" y="777946"/>
                  <a:pt x="684306" y="781914"/>
                  <a:pt x="671606" y="785883"/>
                </a:cubicBezTo>
                <a:cubicBezTo>
                  <a:pt x="658906" y="789852"/>
                  <a:pt x="634299" y="804139"/>
                  <a:pt x="619218" y="809695"/>
                </a:cubicBezTo>
                <a:cubicBezTo>
                  <a:pt x="604137" y="815251"/>
                  <a:pt x="592231" y="811283"/>
                  <a:pt x="581118" y="819220"/>
                </a:cubicBezTo>
                <a:cubicBezTo>
                  <a:pt x="570006" y="827158"/>
                  <a:pt x="567624" y="849383"/>
                  <a:pt x="552543" y="857320"/>
                </a:cubicBezTo>
                <a:cubicBezTo>
                  <a:pt x="537462" y="865257"/>
                  <a:pt x="502537" y="862083"/>
                  <a:pt x="490631" y="866845"/>
                </a:cubicBezTo>
                <a:cubicBezTo>
                  <a:pt x="478725" y="871608"/>
                  <a:pt x="488250" y="877958"/>
                  <a:pt x="481106" y="885895"/>
                </a:cubicBezTo>
                <a:cubicBezTo>
                  <a:pt x="473962" y="893833"/>
                  <a:pt x="459674" y="909708"/>
                  <a:pt x="447768" y="914470"/>
                </a:cubicBezTo>
                <a:cubicBezTo>
                  <a:pt x="435862" y="919232"/>
                  <a:pt x="420780" y="909708"/>
                  <a:pt x="409668" y="914470"/>
                </a:cubicBezTo>
                <a:cubicBezTo>
                  <a:pt x="398556" y="919232"/>
                  <a:pt x="388237" y="936695"/>
                  <a:pt x="381093" y="943045"/>
                </a:cubicBezTo>
                <a:cubicBezTo>
                  <a:pt x="373949" y="949395"/>
                  <a:pt x="379506" y="954157"/>
                  <a:pt x="366806" y="952570"/>
                </a:cubicBezTo>
                <a:cubicBezTo>
                  <a:pt x="354106" y="950983"/>
                  <a:pt x="318387" y="943045"/>
                  <a:pt x="304893" y="933520"/>
                </a:cubicBezTo>
                <a:cubicBezTo>
                  <a:pt x="291399" y="923995"/>
                  <a:pt x="298543" y="900976"/>
                  <a:pt x="285843" y="895420"/>
                </a:cubicBezTo>
                <a:cubicBezTo>
                  <a:pt x="273143" y="889864"/>
                  <a:pt x="243774" y="899389"/>
                  <a:pt x="228693" y="900183"/>
                </a:cubicBezTo>
                <a:cubicBezTo>
                  <a:pt x="213612" y="900977"/>
                  <a:pt x="212819" y="904152"/>
                  <a:pt x="195356" y="900183"/>
                </a:cubicBezTo>
                <a:cubicBezTo>
                  <a:pt x="177894" y="896214"/>
                  <a:pt x="138999" y="881926"/>
                  <a:pt x="123918" y="876370"/>
                </a:cubicBezTo>
                <a:cubicBezTo>
                  <a:pt x="108837" y="870814"/>
                  <a:pt x="114393" y="864464"/>
                  <a:pt x="104868" y="866845"/>
                </a:cubicBezTo>
                <a:cubicBezTo>
                  <a:pt x="95343" y="869226"/>
                  <a:pt x="79468" y="893039"/>
                  <a:pt x="66768" y="890658"/>
                </a:cubicBezTo>
                <a:cubicBezTo>
                  <a:pt x="54068" y="888277"/>
                  <a:pt x="39781" y="866846"/>
                  <a:pt x="28668" y="852558"/>
                </a:cubicBezTo>
                <a:cubicBezTo>
                  <a:pt x="17556" y="838271"/>
                  <a:pt x="-1495" y="835095"/>
                  <a:pt x="93" y="809695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  <a:endCxn id="4" idx="3"/>
          </p:cNvCxnSpPr>
          <p:nvPr/>
        </p:nvCxnSpPr>
        <p:spPr>
          <a:xfrm>
            <a:off x="3594890" y="33885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3637592" y="2366750"/>
            <a:ext cx="901706" cy="726640"/>
          </a:xfrm>
          <a:custGeom>
            <a:avLst/>
            <a:gdLst>
              <a:gd name="connsiteX0" fmla="*/ 48583 w 901706"/>
              <a:gd name="connsiteY0" fmla="*/ 681250 h 726640"/>
              <a:gd name="connsiteX1" fmla="*/ 29533 w 901706"/>
              <a:gd name="connsiteY1" fmla="*/ 628863 h 726640"/>
              <a:gd name="connsiteX2" fmla="*/ 958 w 901706"/>
              <a:gd name="connsiteY2" fmla="*/ 600288 h 726640"/>
              <a:gd name="connsiteX3" fmla="*/ 67633 w 901706"/>
              <a:gd name="connsiteY3" fmla="*/ 552663 h 726640"/>
              <a:gd name="connsiteX4" fmla="*/ 96208 w 901706"/>
              <a:gd name="connsiteY4" fmla="*/ 509800 h 726640"/>
              <a:gd name="connsiteX5" fmla="*/ 72396 w 901706"/>
              <a:gd name="connsiteY5" fmla="*/ 452650 h 726640"/>
              <a:gd name="connsiteX6" fmla="*/ 53346 w 901706"/>
              <a:gd name="connsiteY6" fmla="*/ 395500 h 726640"/>
              <a:gd name="connsiteX7" fmla="*/ 43821 w 901706"/>
              <a:gd name="connsiteY7" fmla="*/ 352638 h 726640"/>
              <a:gd name="connsiteX8" fmla="*/ 91446 w 901706"/>
              <a:gd name="connsiteY8" fmla="*/ 347875 h 726640"/>
              <a:gd name="connsiteX9" fmla="*/ 124783 w 901706"/>
              <a:gd name="connsiteY9" fmla="*/ 357400 h 726640"/>
              <a:gd name="connsiteX10" fmla="*/ 172408 w 901706"/>
              <a:gd name="connsiteY10" fmla="*/ 333588 h 726640"/>
              <a:gd name="connsiteX11" fmla="*/ 210508 w 901706"/>
              <a:gd name="connsiteY11" fmla="*/ 290725 h 726640"/>
              <a:gd name="connsiteX12" fmla="*/ 239083 w 901706"/>
              <a:gd name="connsiteY12" fmla="*/ 305013 h 726640"/>
              <a:gd name="connsiteX13" fmla="*/ 262896 w 901706"/>
              <a:gd name="connsiteY13" fmla="*/ 305013 h 726640"/>
              <a:gd name="connsiteX14" fmla="*/ 234321 w 901706"/>
              <a:gd name="connsiteY14" fmla="*/ 262150 h 726640"/>
              <a:gd name="connsiteX15" fmla="*/ 243846 w 901706"/>
              <a:gd name="connsiteY15" fmla="*/ 228813 h 726640"/>
              <a:gd name="connsiteX16" fmla="*/ 262896 w 901706"/>
              <a:gd name="connsiteY16" fmla="*/ 209763 h 726640"/>
              <a:gd name="connsiteX17" fmla="*/ 281946 w 901706"/>
              <a:gd name="connsiteY17" fmla="*/ 171663 h 726640"/>
              <a:gd name="connsiteX18" fmla="*/ 315283 w 901706"/>
              <a:gd name="connsiteY18" fmla="*/ 162138 h 726640"/>
              <a:gd name="connsiteX19" fmla="*/ 348621 w 901706"/>
              <a:gd name="connsiteY19" fmla="*/ 133563 h 726640"/>
              <a:gd name="connsiteX20" fmla="*/ 324808 w 901706"/>
              <a:gd name="connsiteY20" fmla="*/ 124038 h 726640"/>
              <a:gd name="connsiteX21" fmla="*/ 300996 w 901706"/>
              <a:gd name="connsiteY21" fmla="*/ 90700 h 726640"/>
              <a:gd name="connsiteX22" fmla="*/ 348621 w 901706"/>
              <a:gd name="connsiteY22" fmla="*/ 62125 h 726640"/>
              <a:gd name="connsiteX23" fmla="*/ 381958 w 901706"/>
              <a:gd name="connsiteY23" fmla="*/ 52600 h 726640"/>
              <a:gd name="connsiteX24" fmla="*/ 424821 w 901706"/>
              <a:gd name="connsiteY24" fmla="*/ 33550 h 726640"/>
              <a:gd name="connsiteX25" fmla="*/ 443871 w 901706"/>
              <a:gd name="connsiteY25" fmla="*/ 213 h 726640"/>
              <a:gd name="connsiteX26" fmla="*/ 496258 w 901706"/>
              <a:gd name="connsiteY26" fmla="*/ 19263 h 726640"/>
              <a:gd name="connsiteX27" fmla="*/ 539121 w 901706"/>
              <a:gd name="connsiteY27" fmla="*/ 19263 h 726640"/>
              <a:gd name="connsiteX28" fmla="*/ 572458 w 901706"/>
              <a:gd name="connsiteY28" fmla="*/ 38313 h 726640"/>
              <a:gd name="connsiteX29" fmla="*/ 601033 w 901706"/>
              <a:gd name="connsiteY29" fmla="*/ 38313 h 726640"/>
              <a:gd name="connsiteX30" fmla="*/ 591508 w 901706"/>
              <a:gd name="connsiteY30" fmla="*/ 71650 h 726640"/>
              <a:gd name="connsiteX31" fmla="*/ 658183 w 901706"/>
              <a:gd name="connsiteY31" fmla="*/ 47838 h 726640"/>
              <a:gd name="connsiteX32" fmla="*/ 720096 w 901706"/>
              <a:gd name="connsiteY32" fmla="*/ 76413 h 726640"/>
              <a:gd name="connsiteX33" fmla="*/ 739146 w 901706"/>
              <a:gd name="connsiteY33" fmla="*/ 133563 h 726640"/>
              <a:gd name="connsiteX34" fmla="*/ 705808 w 901706"/>
              <a:gd name="connsiteY34" fmla="*/ 152613 h 726640"/>
              <a:gd name="connsiteX35" fmla="*/ 739146 w 901706"/>
              <a:gd name="connsiteY35" fmla="*/ 209763 h 726640"/>
              <a:gd name="connsiteX36" fmla="*/ 734383 w 901706"/>
              <a:gd name="connsiteY36" fmla="*/ 252625 h 726640"/>
              <a:gd name="connsiteX37" fmla="*/ 791533 w 901706"/>
              <a:gd name="connsiteY37" fmla="*/ 285963 h 726640"/>
              <a:gd name="connsiteX38" fmla="*/ 786771 w 901706"/>
              <a:gd name="connsiteY38" fmla="*/ 328825 h 726640"/>
              <a:gd name="connsiteX39" fmla="*/ 862971 w 901706"/>
              <a:gd name="connsiteY39" fmla="*/ 352638 h 726640"/>
              <a:gd name="connsiteX40" fmla="*/ 867733 w 901706"/>
              <a:gd name="connsiteY40" fmla="*/ 414550 h 726640"/>
              <a:gd name="connsiteX41" fmla="*/ 901071 w 901706"/>
              <a:gd name="connsiteY41" fmla="*/ 457413 h 726640"/>
              <a:gd name="connsiteX42" fmla="*/ 834396 w 901706"/>
              <a:gd name="connsiteY42" fmla="*/ 485988 h 726640"/>
              <a:gd name="connsiteX43" fmla="*/ 772483 w 901706"/>
              <a:gd name="connsiteY43" fmla="*/ 471700 h 726640"/>
              <a:gd name="connsiteX44" fmla="*/ 748671 w 901706"/>
              <a:gd name="connsiteY44" fmla="*/ 495513 h 726640"/>
              <a:gd name="connsiteX45" fmla="*/ 767721 w 901706"/>
              <a:gd name="connsiteY45" fmla="*/ 552663 h 726640"/>
              <a:gd name="connsiteX46" fmla="*/ 786771 w 901706"/>
              <a:gd name="connsiteY46" fmla="*/ 581238 h 726640"/>
              <a:gd name="connsiteX47" fmla="*/ 791533 w 901706"/>
              <a:gd name="connsiteY47" fmla="*/ 624100 h 726640"/>
              <a:gd name="connsiteX48" fmla="*/ 791533 w 901706"/>
              <a:gd name="connsiteY48" fmla="*/ 624100 h 726640"/>
              <a:gd name="connsiteX49" fmla="*/ 715333 w 901706"/>
              <a:gd name="connsiteY49" fmla="*/ 647913 h 726640"/>
              <a:gd name="connsiteX50" fmla="*/ 696283 w 901706"/>
              <a:gd name="connsiteY50" fmla="*/ 724113 h 726640"/>
              <a:gd name="connsiteX51" fmla="*/ 629608 w 901706"/>
              <a:gd name="connsiteY51" fmla="*/ 709825 h 726640"/>
              <a:gd name="connsiteX52" fmla="*/ 562933 w 901706"/>
              <a:gd name="connsiteY52" fmla="*/ 695538 h 726640"/>
              <a:gd name="connsiteX53" fmla="*/ 477208 w 901706"/>
              <a:gd name="connsiteY53" fmla="*/ 695538 h 726640"/>
              <a:gd name="connsiteX54" fmla="*/ 348621 w 901706"/>
              <a:gd name="connsiteY54" fmla="*/ 676488 h 726640"/>
              <a:gd name="connsiteX55" fmla="*/ 286708 w 901706"/>
              <a:gd name="connsiteY55" fmla="*/ 647913 h 726640"/>
              <a:gd name="connsiteX56" fmla="*/ 196221 w 901706"/>
              <a:gd name="connsiteY56" fmla="*/ 633625 h 726640"/>
              <a:gd name="connsiteX57" fmla="*/ 48583 w 901706"/>
              <a:gd name="connsiteY57" fmla="*/ 681250 h 7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01706" h="726640">
                <a:moveTo>
                  <a:pt x="48583" y="681250"/>
                </a:moveTo>
                <a:cubicBezTo>
                  <a:pt x="20802" y="680456"/>
                  <a:pt x="37470" y="642357"/>
                  <a:pt x="29533" y="628863"/>
                </a:cubicBezTo>
                <a:cubicBezTo>
                  <a:pt x="21596" y="615369"/>
                  <a:pt x="-5392" y="612988"/>
                  <a:pt x="958" y="600288"/>
                </a:cubicBezTo>
                <a:cubicBezTo>
                  <a:pt x="7308" y="587588"/>
                  <a:pt x="51758" y="567744"/>
                  <a:pt x="67633" y="552663"/>
                </a:cubicBezTo>
                <a:cubicBezTo>
                  <a:pt x="83508" y="537582"/>
                  <a:pt x="95414" y="526469"/>
                  <a:pt x="96208" y="509800"/>
                </a:cubicBezTo>
                <a:cubicBezTo>
                  <a:pt x="97002" y="493131"/>
                  <a:pt x="79540" y="471700"/>
                  <a:pt x="72396" y="452650"/>
                </a:cubicBezTo>
                <a:cubicBezTo>
                  <a:pt x="65252" y="433600"/>
                  <a:pt x="58109" y="412169"/>
                  <a:pt x="53346" y="395500"/>
                </a:cubicBezTo>
                <a:cubicBezTo>
                  <a:pt x="48584" y="378831"/>
                  <a:pt x="37471" y="360575"/>
                  <a:pt x="43821" y="352638"/>
                </a:cubicBezTo>
                <a:cubicBezTo>
                  <a:pt x="50171" y="344701"/>
                  <a:pt x="77952" y="347081"/>
                  <a:pt x="91446" y="347875"/>
                </a:cubicBezTo>
                <a:cubicBezTo>
                  <a:pt x="104940" y="348669"/>
                  <a:pt x="111289" y="359781"/>
                  <a:pt x="124783" y="357400"/>
                </a:cubicBezTo>
                <a:cubicBezTo>
                  <a:pt x="138277" y="355019"/>
                  <a:pt x="158121" y="344700"/>
                  <a:pt x="172408" y="333588"/>
                </a:cubicBezTo>
                <a:cubicBezTo>
                  <a:pt x="186696" y="322475"/>
                  <a:pt x="199396" y="295487"/>
                  <a:pt x="210508" y="290725"/>
                </a:cubicBezTo>
                <a:cubicBezTo>
                  <a:pt x="221620" y="285963"/>
                  <a:pt x="230352" y="302632"/>
                  <a:pt x="239083" y="305013"/>
                </a:cubicBezTo>
                <a:cubicBezTo>
                  <a:pt x="247814" y="307394"/>
                  <a:pt x="263690" y="312157"/>
                  <a:pt x="262896" y="305013"/>
                </a:cubicBezTo>
                <a:cubicBezTo>
                  <a:pt x="262102" y="297869"/>
                  <a:pt x="237496" y="274850"/>
                  <a:pt x="234321" y="262150"/>
                </a:cubicBezTo>
                <a:cubicBezTo>
                  <a:pt x="231146" y="249450"/>
                  <a:pt x="239084" y="237544"/>
                  <a:pt x="243846" y="228813"/>
                </a:cubicBezTo>
                <a:cubicBezTo>
                  <a:pt x="248608" y="220082"/>
                  <a:pt x="256546" y="219288"/>
                  <a:pt x="262896" y="209763"/>
                </a:cubicBezTo>
                <a:cubicBezTo>
                  <a:pt x="269246" y="200238"/>
                  <a:pt x="273215" y="179600"/>
                  <a:pt x="281946" y="171663"/>
                </a:cubicBezTo>
                <a:cubicBezTo>
                  <a:pt x="290677" y="163726"/>
                  <a:pt x="304171" y="168488"/>
                  <a:pt x="315283" y="162138"/>
                </a:cubicBezTo>
                <a:cubicBezTo>
                  <a:pt x="326395" y="155788"/>
                  <a:pt x="347034" y="139913"/>
                  <a:pt x="348621" y="133563"/>
                </a:cubicBezTo>
                <a:cubicBezTo>
                  <a:pt x="350209" y="127213"/>
                  <a:pt x="332746" y="131182"/>
                  <a:pt x="324808" y="124038"/>
                </a:cubicBezTo>
                <a:cubicBezTo>
                  <a:pt x="316871" y="116894"/>
                  <a:pt x="297027" y="101019"/>
                  <a:pt x="300996" y="90700"/>
                </a:cubicBezTo>
                <a:cubicBezTo>
                  <a:pt x="304965" y="80381"/>
                  <a:pt x="335127" y="68475"/>
                  <a:pt x="348621" y="62125"/>
                </a:cubicBezTo>
                <a:cubicBezTo>
                  <a:pt x="362115" y="55775"/>
                  <a:pt x="369258" y="57363"/>
                  <a:pt x="381958" y="52600"/>
                </a:cubicBezTo>
                <a:cubicBezTo>
                  <a:pt x="394658" y="47837"/>
                  <a:pt x="414502" y="42281"/>
                  <a:pt x="424821" y="33550"/>
                </a:cubicBezTo>
                <a:cubicBezTo>
                  <a:pt x="435140" y="24819"/>
                  <a:pt x="431965" y="2594"/>
                  <a:pt x="443871" y="213"/>
                </a:cubicBezTo>
                <a:cubicBezTo>
                  <a:pt x="455777" y="-2168"/>
                  <a:pt x="480383" y="16088"/>
                  <a:pt x="496258" y="19263"/>
                </a:cubicBezTo>
                <a:cubicBezTo>
                  <a:pt x="512133" y="22438"/>
                  <a:pt x="526421" y="16088"/>
                  <a:pt x="539121" y="19263"/>
                </a:cubicBezTo>
                <a:cubicBezTo>
                  <a:pt x="551821" y="22438"/>
                  <a:pt x="562139" y="35138"/>
                  <a:pt x="572458" y="38313"/>
                </a:cubicBezTo>
                <a:cubicBezTo>
                  <a:pt x="582777" y="41488"/>
                  <a:pt x="597858" y="32757"/>
                  <a:pt x="601033" y="38313"/>
                </a:cubicBezTo>
                <a:cubicBezTo>
                  <a:pt x="604208" y="43869"/>
                  <a:pt x="581983" y="70062"/>
                  <a:pt x="591508" y="71650"/>
                </a:cubicBezTo>
                <a:cubicBezTo>
                  <a:pt x="601033" y="73237"/>
                  <a:pt x="636752" y="47044"/>
                  <a:pt x="658183" y="47838"/>
                </a:cubicBezTo>
                <a:cubicBezTo>
                  <a:pt x="679614" y="48632"/>
                  <a:pt x="706602" y="62126"/>
                  <a:pt x="720096" y="76413"/>
                </a:cubicBezTo>
                <a:cubicBezTo>
                  <a:pt x="733590" y="90700"/>
                  <a:pt x="741527" y="120863"/>
                  <a:pt x="739146" y="133563"/>
                </a:cubicBezTo>
                <a:cubicBezTo>
                  <a:pt x="736765" y="146263"/>
                  <a:pt x="705808" y="139913"/>
                  <a:pt x="705808" y="152613"/>
                </a:cubicBezTo>
                <a:cubicBezTo>
                  <a:pt x="705808" y="165313"/>
                  <a:pt x="734384" y="193094"/>
                  <a:pt x="739146" y="209763"/>
                </a:cubicBezTo>
                <a:cubicBezTo>
                  <a:pt x="743909" y="226432"/>
                  <a:pt x="725652" y="239925"/>
                  <a:pt x="734383" y="252625"/>
                </a:cubicBezTo>
                <a:cubicBezTo>
                  <a:pt x="743114" y="265325"/>
                  <a:pt x="782802" y="273263"/>
                  <a:pt x="791533" y="285963"/>
                </a:cubicBezTo>
                <a:cubicBezTo>
                  <a:pt x="800264" y="298663"/>
                  <a:pt x="774865" y="317713"/>
                  <a:pt x="786771" y="328825"/>
                </a:cubicBezTo>
                <a:cubicBezTo>
                  <a:pt x="798677" y="339937"/>
                  <a:pt x="849477" y="338351"/>
                  <a:pt x="862971" y="352638"/>
                </a:cubicBezTo>
                <a:cubicBezTo>
                  <a:pt x="876465" y="366925"/>
                  <a:pt x="861383" y="397088"/>
                  <a:pt x="867733" y="414550"/>
                </a:cubicBezTo>
                <a:cubicBezTo>
                  <a:pt x="874083" y="432012"/>
                  <a:pt x="906627" y="445507"/>
                  <a:pt x="901071" y="457413"/>
                </a:cubicBezTo>
                <a:cubicBezTo>
                  <a:pt x="895515" y="469319"/>
                  <a:pt x="855827" y="483607"/>
                  <a:pt x="834396" y="485988"/>
                </a:cubicBezTo>
                <a:cubicBezTo>
                  <a:pt x="812965" y="488369"/>
                  <a:pt x="786770" y="470113"/>
                  <a:pt x="772483" y="471700"/>
                </a:cubicBezTo>
                <a:cubicBezTo>
                  <a:pt x="758196" y="473287"/>
                  <a:pt x="749465" y="482019"/>
                  <a:pt x="748671" y="495513"/>
                </a:cubicBezTo>
                <a:cubicBezTo>
                  <a:pt x="747877" y="509007"/>
                  <a:pt x="761371" y="538375"/>
                  <a:pt x="767721" y="552663"/>
                </a:cubicBezTo>
                <a:cubicBezTo>
                  <a:pt x="774071" y="566951"/>
                  <a:pt x="782802" y="569332"/>
                  <a:pt x="786771" y="581238"/>
                </a:cubicBezTo>
                <a:cubicBezTo>
                  <a:pt x="790740" y="593144"/>
                  <a:pt x="791533" y="624100"/>
                  <a:pt x="791533" y="624100"/>
                </a:cubicBezTo>
                <a:lnTo>
                  <a:pt x="791533" y="624100"/>
                </a:lnTo>
                <a:cubicBezTo>
                  <a:pt x="778833" y="628069"/>
                  <a:pt x="731208" y="631244"/>
                  <a:pt x="715333" y="647913"/>
                </a:cubicBezTo>
                <a:cubicBezTo>
                  <a:pt x="699458" y="664582"/>
                  <a:pt x="710570" y="713794"/>
                  <a:pt x="696283" y="724113"/>
                </a:cubicBezTo>
                <a:cubicBezTo>
                  <a:pt x="681996" y="734432"/>
                  <a:pt x="629608" y="709825"/>
                  <a:pt x="629608" y="709825"/>
                </a:cubicBezTo>
                <a:cubicBezTo>
                  <a:pt x="607383" y="705063"/>
                  <a:pt x="588333" y="697919"/>
                  <a:pt x="562933" y="695538"/>
                </a:cubicBezTo>
                <a:cubicBezTo>
                  <a:pt x="537533" y="693157"/>
                  <a:pt x="512927" y="698713"/>
                  <a:pt x="477208" y="695538"/>
                </a:cubicBezTo>
                <a:cubicBezTo>
                  <a:pt x="441489" y="692363"/>
                  <a:pt x="380371" y="684425"/>
                  <a:pt x="348621" y="676488"/>
                </a:cubicBezTo>
                <a:cubicBezTo>
                  <a:pt x="316871" y="668551"/>
                  <a:pt x="312108" y="655057"/>
                  <a:pt x="286708" y="647913"/>
                </a:cubicBezTo>
                <a:cubicBezTo>
                  <a:pt x="261308" y="640769"/>
                  <a:pt x="228765" y="628863"/>
                  <a:pt x="196221" y="633625"/>
                </a:cubicBezTo>
                <a:cubicBezTo>
                  <a:pt x="163677" y="638387"/>
                  <a:pt x="76364" y="682044"/>
                  <a:pt x="48583" y="68125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Полилиния 1040"/>
          <p:cNvSpPr/>
          <p:nvPr/>
        </p:nvSpPr>
        <p:spPr>
          <a:xfrm>
            <a:off x="4019550" y="962025"/>
            <a:ext cx="2438400" cy="3524250"/>
          </a:xfrm>
          <a:custGeom>
            <a:avLst/>
            <a:gdLst>
              <a:gd name="connsiteX0" fmla="*/ 304800 w 2438400"/>
              <a:gd name="connsiteY0" fmla="*/ 0 h 3524250"/>
              <a:gd name="connsiteX1" fmla="*/ 2438400 w 2438400"/>
              <a:gd name="connsiteY1" fmla="*/ 19050 h 3524250"/>
              <a:gd name="connsiteX2" fmla="*/ 2428875 w 2438400"/>
              <a:gd name="connsiteY2" fmla="*/ 2133600 h 3524250"/>
              <a:gd name="connsiteX3" fmla="*/ 2333625 w 2438400"/>
              <a:gd name="connsiteY3" fmla="*/ 2095500 h 3524250"/>
              <a:gd name="connsiteX4" fmla="*/ 2219325 w 2438400"/>
              <a:gd name="connsiteY4" fmla="*/ 2133600 h 3524250"/>
              <a:gd name="connsiteX5" fmla="*/ 2162175 w 2438400"/>
              <a:gd name="connsiteY5" fmla="*/ 2114550 h 3524250"/>
              <a:gd name="connsiteX6" fmla="*/ 2085975 w 2438400"/>
              <a:gd name="connsiteY6" fmla="*/ 2171700 h 3524250"/>
              <a:gd name="connsiteX7" fmla="*/ 2009775 w 2438400"/>
              <a:gd name="connsiteY7" fmla="*/ 2228850 h 3524250"/>
              <a:gd name="connsiteX8" fmla="*/ 2009775 w 2438400"/>
              <a:gd name="connsiteY8" fmla="*/ 2228850 h 3524250"/>
              <a:gd name="connsiteX9" fmla="*/ 1962150 w 2438400"/>
              <a:gd name="connsiteY9" fmla="*/ 2362200 h 3524250"/>
              <a:gd name="connsiteX10" fmla="*/ 1866900 w 2438400"/>
              <a:gd name="connsiteY10" fmla="*/ 2305050 h 3524250"/>
              <a:gd name="connsiteX11" fmla="*/ 1809750 w 2438400"/>
              <a:gd name="connsiteY11" fmla="*/ 2371725 h 3524250"/>
              <a:gd name="connsiteX12" fmla="*/ 1847850 w 2438400"/>
              <a:gd name="connsiteY12" fmla="*/ 2562225 h 3524250"/>
              <a:gd name="connsiteX13" fmla="*/ 1819275 w 2438400"/>
              <a:gd name="connsiteY13" fmla="*/ 2647950 h 3524250"/>
              <a:gd name="connsiteX14" fmla="*/ 1914525 w 2438400"/>
              <a:gd name="connsiteY14" fmla="*/ 2676525 h 3524250"/>
              <a:gd name="connsiteX15" fmla="*/ 1971675 w 2438400"/>
              <a:gd name="connsiteY15" fmla="*/ 2714625 h 3524250"/>
              <a:gd name="connsiteX16" fmla="*/ 2038350 w 2438400"/>
              <a:gd name="connsiteY16" fmla="*/ 2857500 h 3524250"/>
              <a:gd name="connsiteX17" fmla="*/ 2038350 w 2438400"/>
              <a:gd name="connsiteY17" fmla="*/ 2857500 h 3524250"/>
              <a:gd name="connsiteX18" fmla="*/ 1933575 w 2438400"/>
              <a:gd name="connsiteY18" fmla="*/ 2981325 h 3524250"/>
              <a:gd name="connsiteX19" fmla="*/ 1847850 w 2438400"/>
              <a:gd name="connsiteY19" fmla="*/ 3076575 h 3524250"/>
              <a:gd name="connsiteX20" fmla="*/ 1819275 w 2438400"/>
              <a:gd name="connsiteY20" fmla="*/ 3209925 h 3524250"/>
              <a:gd name="connsiteX21" fmla="*/ 1905000 w 2438400"/>
              <a:gd name="connsiteY21" fmla="*/ 3352800 h 3524250"/>
              <a:gd name="connsiteX22" fmla="*/ 2009775 w 2438400"/>
              <a:gd name="connsiteY22" fmla="*/ 3419475 h 3524250"/>
              <a:gd name="connsiteX23" fmla="*/ 1962150 w 2438400"/>
              <a:gd name="connsiteY23" fmla="*/ 3419475 h 3524250"/>
              <a:gd name="connsiteX24" fmla="*/ 1876425 w 2438400"/>
              <a:gd name="connsiteY24" fmla="*/ 3524250 h 3524250"/>
              <a:gd name="connsiteX25" fmla="*/ 1809750 w 2438400"/>
              <a:gd name="connsiteY25" fmla="*/ 3457575 h 3524250"/>
              <a:gd name="connsiteX26" fmla="*/ 1752600 w 2438400"/>
              <a:gd name="connsiteY26" fmla="*/ 3390900 h 3524250"/>
              <a:gd name="connsiteX27" fmla="*/ 1657350 w 2438400"/>
              <a:gd name="connsiteY27" fmla="*/ 3333750 h 3524250"/>
              <a:gd name="connsiteX28" fmla="*/ 1590675 w 2438400"/>
              <a:gd name="connsiteY28" fmla="*/ 3362325 h 3524250"/>
              <a:gd name="connsiteX29" fmla="*/ 1524000 w 2438400"/>
              <a:gd name="connsiteY29" fmla="*/ 3314700 h 3524250"/>
              <a:gd name="connsiteX30" fmla="*/ 1438275 w 2438400"/>
              <a:gd name="connsiteY30" fmla="*/ 3276600 h 3524250"/>
              <a:gd name="connsiteX31" fmla="*/ 1323975 w 2438400"/>
              <a:gd name="connsiteY31" fmla="*/ 3219450 h 3524250"/>
              <a:gd name="connsiteX32" fmla="*/ 1219200 w 2438400"/>
              <a:gd name="connsiteY32" fmla="*/ 3219450 h 3524250"/>
              <a:gd name="connsiteX33" fmla="*/ 1123950 w 2438400"/>
              <a:gd name="connsiteY33" fmla="*/ 3209925 h 3524250"/>
              <a:gd name="connsiteX34" fmla="*/ 1038225 w 2438400"/>
              <a:gd name="connsiteY34" fmla="*/ 3143250 h 3524250"/>
              <a:gd name="connsiteX35" fmla="*/ 942975 w 2438400"/>
              <a:gd name="connsiteY35" fmla="*/ 3067050 h 3524250"/>
              <a:gd name="connsiteX36" fmla="*/ 876300 w 2438400"/>
              <a:gd name="connsiteY36" fmla="*/ 3000375 h 3524250"/>
              <a:gd name="connsiteX37" fmla="*/ 962025 w 2438400"/>
              <a:gd name="connsiteY37" fmla="*/ 2952750 h 3524250"/>
              <a:gd name="connsiteX38" fmla="*/ 1019175 w 2438400"/>
              <a:gd name="connsiteY38" fmla="*/ 2895600 h 3524250"/>
              <a:gd name="connsiteX39" fmla="*/ 1009650 w 2438400"/>
              <a:gd name="connsiteY39" fmla="*/ 2847975 h 3524250"/>
              <a:gd name="connsiteX40" fmla="*/ 971550 w 2438400"/>
              <a:gd name="connsiteY40" fmla="*/ 2781300 h 3524250"/>
              <a:gd name="connsiteX41" fmla="*/ 1076325 w 2438400"/>
              <a:gd name="connsiteY41" fmla="*/ 2781300 h 3524250"/>
              <a:gd name="connsiteX42" fmla="*/ 1095375 w 2438400"/>
              <a:gd name="connsiteY42" fmla="*/ 2705100 h 3524250"/>
              <a:gd name="connsiteX43" fmla="*/ 1095375 w 2438400"/>
              <a:gd name="connsiteY43" fmla="*/ 2705100 h 3524250"/>
              <a:gd name="connsiteX44" fmla="*/ 1162050 w 2438400"/>
              <a:gd name="connsiteY44" fmla="*/ 2667000 h 3524250"/>
              <a:gd name="connsiteX45" fmla="*/ 1162050 w 2438400"/>
              <a:gd name="connsiteY45" fmla="*/ 2667000 h 3524250"/>
              <a:gd name="connsiteX46" fmla="*/ 1228725 w 2438400"/>
              <a:gd name="connsiteY46" fmla="*/ 2600325 h 3524250"/>
              <a:gd name="connsiteX47" fmla="*/ 1181100 w 2438400"/>
              <a:gd name="connsiteY47" fmla="*/ 2552700 h 3524250"/>
              <a:gd name="connsiteX48" fmla="*/ 1181100 w 2438400"/>
              <a:gd name="connsiteY48" fmla="*/ 2552700 h 3524250"/>
              <a:gd name="connsiteX49" fmla="*/ 1238250 w 2438400"/>
              <a:gd name="connsiteY49" fmla="*/ 2476500 h 3524250"/>
              <a:gd name="connsiteX50" fmla="*/ 1219200 w 2438400"/>
              <a:gd name="connsiteY50" fmla="*/ 2447925 h 3524250"/>
              <a:gd name="connsiteX51" fmla="*/ 1209675 w 2438400"/>
              <a:gd name="connsiteY51" fmla="*/ 2409825 h 3524250"/>
              <a:gd name="connsiteX52" fmla="*/ 1152525 w 2438400"/>
              <a:gd name="connsiteY52" fmla="*/ 2362200 h 3524250"/>
              <a:gd name="connsiteX53" fmla="*/ 1085850 w 2438400"/>
              <a:gd name="connsiteY53" fmla="*/ 2333625 h 3524250"/>
              <a:gd name="connsiteX54" fmla="*/ 1028700 w 2438400"/>
              <a:gd name="connsiteY54" fmla="*/ 2333625 h 3524250"/>
              <a:gd name="connsiteX55" fmla="*/ 914400 w 2438400"/>
              <a:gd name="connsiteY55" fmla="*/ 2276475 h 3524250"/>
              <a:gd name="connsiteX56" fmla="*/ 914400 w 2438400"/>
              <a:gd name="connsiteY56" fmla="*/ 2276475 h 3524250"/>
              <a:gd name="connsiteX57" fmla="*/ 800100 w 2438400"/>
              <a:gd name="connsiteY57" fmla="*/ 2219325 h 3524250"/>
              <a:gd name="connsiteX58" fmla="*/ 723900 w 2438400"/>
              <a:gd name="connsiteY58" fmla="*/ 2152650 h 3524250"/>
              <a:gd name="connsiteX59" fmla="*/ 723900 w 2438400"/>
              <a:gd name="connsiteY59" fmla="*/ 2152650 h 3524250"/>
              <a:gd name="connsiteX60" fmla="*/ 647700 w 2438400"/>
              <a:gd name="connsiteY60" fmla="*/ 2085975 h 3524250"/>
              <a:gd name="connsiteX61" fmla="*/ 685800 w 2438400"/>
              <a:gd name="connsiteY61" fmla="*/ 2009775 h 3524250"/>
              <a:gd name="connsiteX62" fmla="*/ 590550 w 2438400"/>
              <a:gd name="connsiteY62" fmla="*/ 1962150 h 3524250"/>
              <a:gd name="connsiteX63" fmla="*/ 514350 w 2438400"/>
              <a:gd name="connsiteY63" fmla="*/ 1933575 h 3524250"/>
              <a:gd name="connsiteX64" fmla="*/ 447675 w 2438400"/>
              <a:gd name="connsiteY64" fmla="*/ 1990725 h 3524250"/>
              <a:gd name="connsiteX65" fmla="*/ 381000 w 2438400"/>
              <a:gd name="connsiteY65" fmla="*/ 1981200 h 3524250"/>
              <a:gd name="connsiteX66" fmla="*/ 381000 w 2438400"/>
              <a:gd name="connsiteY66" fmla="*/ 1981200 h 3524250"/>
              <a:gd name="connsiteX67" fmla="*/ 400050 w 2438400"/>
              <a:gd name="connsiteY67" fmla="*/ 1905000 h 3524250"/>
              <a:gd name="connsiteX68" fmla="*/ 561975 w 2438400"/>
              <a:gd name="connsiteY68" fmla="*/ 1895475 h 3524250"/>
              <a:gd name="connsiteX69" fmla="*/ 495300 w 2438400"/>
              <a:gd name="connsiteY69" fmla="*/ 1857375 h 3524250"/>
              <a:gd name="connsiteX70" fmla="*/ 495300 w 2438400"/>
              <a:gd name="connsiteY70" fmla="*/ 1857375 h 3524250"/>
              <a:gd name="connsiteX71" fmla="*/ 504825 w 2438400"/>
              <a:gd name="connsiteY71" fmla="*/ 1771650 h 3524250"/>
              <a:gd name="connsiteX72" fmla="*/ 466725 w 2438400"/>
              <a:gd name="connsiteY72" fmla="*/ 1733550 h 3524250"/>
              <a:gd name="connsiteX73" fmla="*/ 381000 w 2438400"/>
              <a:gd name="connsiteY73" fmla="*/ 1666875 h 3524250"/>
              <a:gd name="connsiteX74" fmla="*/ 381000 w 2438400"/>
              <a:gd name="connsiteY74" fmla="*/ 1666875 h 3524250"/>
              <a:gd name="connsiteX75" fmla="*/ 381000 w 2438400"/>
              <a:gd name="connsiteY75" fmla="*/ 1666875 h 3524250"/>
              <a:gd name="connsiteX76" fmla="*/ 333375 w 2438400"/>
              <a:gd name="connsiteY76" fmla="*/ 1552575 h 3524250"/>
              <a:gd name="connsiteX77" fmla="*/ 333375 w 2438400"/>
              <a:gd name="connsiteY77" fmla="*/ 1552575 h 3524250"/>
              <a:gd name="connsiteX78" fmla="*/ 333375 w 2438400"/>
              <a:gd name="connsiteY78" fmla="*/ 1447800 h 3524250"/>
              <a:gd name="connsiteX79" fmla="*/ 266700 w 2438400"/>
              <a:gd name="connsiteY79" fmla="*/ 1438275 h 3524250"/>
              <a:gd name="connsiteX80" fmla="*/ 200025 w 2438400"/>
              <a:gd name="connsiteY80" fmla="*/ 1409700 h 3524250"/>
              <a:gd name="connsiteX81" fmla="*/ 114300 w 2438400"/>
              <a:gd name="connsiteY81" fmla="*/ 1409700 h 3524250"/>
              <a:gd name="connsiteX82" fmla="*/ 114300 w 2438400"/>
              <a:gd name="connsiteY82" fmla="*/ 1409700 h 3524250"/>
              <a:gd name="connsiteX83" fmla="*/ 76200 w 2438400"/>
              <a:gd name="connsiteY83" fmla="*/ 1266825 h 3524250"/>
              <a:gd name="connsiteX84" fmla="*/ 76200 w 2438400"/>
              <a:gd name="connsiteY84" fmla="*/ 1266825 h 3524250"/>
              <a:gd name="connsiteX85" fmla="*/ 47625 w 2438400"/>
              <a:gd name="connsiteY85" fmla="*/ 1133475 h 3524250"/>
              <a:gd name="connsiteX86" fmla="*/ 28575 w 2438400"/>
              <a:gd name="connsiteY86" fmla="*/ 1104900 h 3524250"/>
              <a:gd name="connsiteX87" fmla="*/ 76200 w 2438400"/>
              <a:gd name="connsiteY87" fmla="*/ 1038225 h 3524250"/>
              <a:gd name="connsiteX88" fmla="*/ 76200 w 2438400"/>
              <a:gd name="connsiteY88" fmla="*/ 1038225 h 3524250"/>
              <a:gd name="connsiteX89" fmla="*/ 76200 w 2438400"/>
              <a:gd name="connsiteY89" fmla="*/ 1038225 h 3524250"/>
              <a:gd name="connsiteX90" fmla="*/ 0 w 2438400"/>
              <a:gd name="connsiteY90" fmla="*/ 962025 h 3524250"/>
              <a:gd name="connsiteX91" fmla="*/ 28575 w 2438400"/>
              <a:gd name="connsiteY91" fmla="*/ 876300 h 3524250"/>
              <a:gd name="connsiteX92" fmla="*/ 28575 w 2438400"/>
              <a:gd name="connsiteY92" fmla="*/ 876300 h 3524250"/>
              <a:gd name="connsiteX93" fmla="*/ 95250 w 2438400"/>
              <a:gd name="connsiteY93" fmla="*/ 771525 h 3524250"/>
              <a:gd name="connsiteX94" fmla="*/ 133350 w 2438400"/>
              <a:gd name="connsiteY94" fmla="*/ 752475 h 3524250"/>
              <a:gd name="connsiteX95" fmla="*/ 209550 w 2438400"/>
              <a:gd name="connsiteY95" fmla="*/ 742950 h 3524250"/>
              <a:gd name="connsiteX96" fmla="*/ 295275 w 2438400"/>
              <a:gd name="connsiteY96" fmla="*/ 733425 h 3524250"/>
              <a:gd name="connsiteX97" fmla="*/ 190500 w 2438400"/>
              <a:gd name="connsiteY97" fmla="*/ 647700 h 3524250"/>
              <a:gd name="connsiteX98" fmla="*/ 47625 w 2438400"/>
              <a:gd name="connsiteY98" fmla="*/ 657225 h 3524250"/>
              <a:gd name="connsiteX99" fmla="*/ 47625 w 2438400"/>
              <a:gd name="connsiteY99" fmla="*/ 657225 h 3524250"/>
              <a:gd name="connsiteX100" fmla="*/ 142875 w 2438400"/>
              <a:gd name="connsiteY100" fmla="*/ 514350 h 3524250"/>
              <a:gd name="connsiteX101" fmla="*/ 295275 w 2438400"/>
              <a:gd name="connsiteY101" fmla="*/ 342900 h 3524250"/>
              <a:gd name="connsiteX102" fmla="*/ 409575 w 2438400"/>
              <a:gd name="connsiteY102" fmla="*/ 238125 h 3524250"/>
              <a:gd name="connsiteX103" fmla="*/ 409575 w 2438400"/>
              <a:gd name="connsiteY103" fmla="*/ 114300 h 3524250"/>
              <a:gd name="connsiteX104" fmla="*/ 314325 w 2438400"/>
              <a:gd name="connsiteY104" fmla="*/ 76200 h 3524250"/>
              <a:gd name="connsiteX105" fmla="*/ 304800 w 2438400"/>
              <a:gd name="connsiteY105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438400" h="3524250">
                <a:moveTo>
                  <a:pt x="304800" y="0"/>
                </a:moveTo>
                <a:lnTo>
                  <a:pt x="2438400" y="19050"/>
                </a:lnTo>
                <a:lnTo>
                  <a:pt x="2428875" y="2133600"/>
                </a:lnTo>
                <a:lnTo>
                  <a:pt x="2333625" y="2095500"/>
                </a:lnTo>
                <a:lnTo>
                  <a:pt x="2219325" y="2133600"/>
                </a:lnTo>
                <a:lnTo>
                  <a:pt x="2162175" y="2114550"/>
                </a:lnTo>
                <a:lnTo>
                  <a:pt x="2085975" y="2171700"/>
                </a:lnTo>
                <a:lnTo>
                  <a:pt x="2009775" y="2228850"/>
                </a:lnTo>
                <a:lnTo>
                  <a:pt x="2009775" y="2228850"/>
                </a:lnTo>
                <a:lnTo>
                  <a:pt x="1962150" y="2362200"/>
                </a:lnTo>
                <a:lnTo>
                  <a:pt x="1866900" y="2305050"/>
                </a:lnTo>
                <a:lnTo>
                  <a:pt x="1809750" y="2371725"/>
                </a:lnTo>
                <a:lnTo>
                  <a:pt x="1847850" y="2562225"/>
                </a:lnTo>
                <a:lnTo>
                  <a:pt x="1819275" y="2647950"/>
                </a:lnTo>
                <a:lnTo>
                  <a:pt x="1914525" y="2676525"/>
                </a:lnTo>
                <a:lnTo>
                  <a:pt x="1971675" y="2714625"/>
                </a:lnTo>
                <a:lnTo>
                  <a:pt x="2038350" y="2857500"/>
                </a:lnTo>
                <a:lnTo>
                  <a:pt x="2038350" y="2857500"/>
                </a:lnTo>
                <a:lnTo>
                  <a:pt x="1933575" y="2981325"/>
                </a:lnTo>
                <a:lnTo>
                  <a:pt x="1847850" y="3076575"/>
                </a:lnTo>
                <a:lnTo>
                  <a:pt x="1819275" y="3209925"/>
                </a:lnTo>
                <a:lnTo>
                  <a:pt x="1905000" y="3352800"/>
                </a:lnTo>
                <a:lnTo>
                  <a:pt x="2009775" y="3419475"/>
                </a:lnTo>
                <a:lnTo>
                  <a:pt x="1962150" y="3419475"/>
                </a:lnTo>
                <a:lnTo>
                  <a:pt x="1876425" y="3524250"/>
                </a:lnTo>
                <a:lnTo>
                  <a:pt x="1809750" y="3457575"/>
                </a:lnTo>
                <a:lnTo>
                  <a:pt x="1752600" y="3390900"/>
                </a:lnTo>
                <a:lnTo>
                  <a:pt x="1657350" y="3333750"/>
                </a:lnTo>
                <a:lnTo>
                  <a:pt x="1590675" y="3362325"/>
                </a:lnTo>
                <a:lnTo>
                  <a:pt x="1524000" y="3314700"/>
                </a:lnTo>
                <a:lnTo>
                  <a:pt x="1438275" y="3276600"/>
                </a:lnTo>
                <a:lnTo>
                  <a:pt x="1323975" y="3219450"/>
                </a:lnTo>
                <a:lnTo>
                  <a:pt x="1219200" y="3219450"/>
                </a:lnTo>
                <a:lnTo>
                  <a:pt x="1123950" y="3209925"/>
                </a:lnTo>
                <a:lnTo>
                  <a:pt x="1038225" y="3143250"/>
                </a:lnTo>
                <a:lnTo>
                  <a:pt x="942975" y="3067050"/>
                </a:lnTo>
                <a:lnTo>
                  <a:pt x="876300" y="3000375"/>
                </a:lnTo>
                <a:lnTo>
                  <a:pt x="962025" y="2952750"/>
                </a:lnTo>
                <a:lnTo>
                  <a:pt x="1019175" y="2895600"/>
                </a:lnTo>
                <a:lnTo>
                  <a:pt x="1009650" y="2847975"/>
                </a:lnTo>
                <a:lnTo>
                  <a:pt x="971550" y="2781300"/>
                </a:lnTo>
                <a:lnTo>
                  <a:pt x="1076325" y="2781300"/>
                </a:lnTo>
                <a:lnTo>
                  <a:pt x="1095375" y="2705100"/>
                </a:lnTo>
                <a:lnTo>
                  <a:pt x="1095375" y="2705100"/>
                </a:lnTo>
                <a:lnTo>
                  <a:pt x="1162050" y="2667000"/>
                </a:lnTo>
                <a:lnTo>
                  <a:pt x="1162050" y="2667000"/>
                </a:lnTo>
                <a:lnTo>
                  <a:pt x="1228725" y="2600325"/>
                </a:lnTo>
                <a:lnTo>
                  <a:pt x="1181100" y="2552700"/>
                </a:lnTo>
                <a:lnTo>
                  <a:pt x="1181100" y="2552700"/>
                </a:lnTo>
                <a:lnTo>
                  <a:pt x="1238250" y="2476500"/>
                </a:lnTo>
                <a:lnTo>
                  <a:pt x="1219200" y="2447925"/>
                </a:lnTo>
                <a:lnTo>
                  <a:pt x="1209675" y="2409825"/>
                </a:lnTo>
                <a:lnTo>
                  <a:pt x="1152525" y="2362200"/>
                </a:lnTo>
                <a:lnTo>
                  <a:pt x="1085850" y="2333625"/>
                </a:lnTo>
                <a:lnTo>
                  <a:pt x="1028700" y="2333625"/>
                </a:lnTo>
                <a:lnTo>
                  <a:pt x="914400" y="2276475"/>
                </a:lnTo>
                <a:lnTo>
                  <a:pt x="914400" y="2276475"/>
                </a:lnTo>
                <a:lnTo>
                  <a:pt x="800100" y="2219325"/>
                </a:lnTo>
                <a:lnTo>
                  <a:pt x="723900" y="2152650"/>
                </a:lnTo>
                <a:lnTo>
                  <a:pt x="723900" y="2152650"/>
                </a:lnTo>
                <a:lnTo>
                  <a:pt x="647700" y="2085975"/>
                </a:lnTo>
                <a:lnTo>
                  <a:pt x="685800" y="2009775"/>
                </a:lnTo>
                <a:lnTo>
                  <a:pt x="590550" y="1962150"/>
                </a:lnTo>
                <a:lnTo>
                  <a:pt x="514350" y="1933575"/>
                </a:lnTo>
                <a:lnTo>
                  <a:pt x="447675" y="1990725"/>
                </a:lnTo>
                <a:lnTo>
                  <a:pt x="381000" y="1981200"/>
                </a:lnTo>
                <a:lnTo>
                  <a:pt x="381000" y="1981200"/>
                </a:lnTo>
                <a:lnTo>
                  <a:pt x="400050" y="1905000"/>
                </a:lnTo>
                <a:lnTo>
                  <a:pt x="561975" y="1895475"/>
                </a:lnTo>
                <a:lnTo>
                  <a:pt x="495300" y="1857375"/>
                </a:lnTo>
                <a:lnTo>
                  <a:pt x="495300" y="1857375"/>
                </a:lnTo>
                <a:lnTo>
                  <a:pt x="504825" y="1771650"/>
                </a:lnTo>
                <a:lnTo>
                  <a:pt x="466725" y="1733550"/>
                </a:lnTo>
                <a:lnTo>
                  <a:pt x="381000" y="1666875"/>
                </a:lnTo>
                <a:lnTo>
                  <a:pt x="381000" y="1666875"/>
                </a:lnTo>
                <a:lnTo>
                  <a:pt x="381000" y="1666875"/>
                </a:lnTo>
                <a:lnTo>
                  <a:pt x="333375" y="1552575"/>
                </a:lnTo>
                <a:lnTo>
                  <a:pt x="333375" y="1552575"/>
                </a:lnTo>
                <a:lnTo>
                  <a:pt x="333375" y="1447800"/>
                </a:lnTo>
                <a:lnTo>
                  <a:pt x="266700" y="1438275"/>
                </a:lnTo>
                <a:lnTo>
                  <a:pt x="200025" y="1409700"/>
                </a:lnTo>
                <a:lnTo>
                  <a:pt x="114300" y="1409700"/>
                </a:lnTo>
                <a:lnTo>
                  <a:pt x="114300" y="1409700"/>
                </a:lnTo>
                <a:lnTo>
                  <a:pt x="76200" y="1266825"/>
                </a:lnTo>
                <a:lnTo>
                  <a:pt x="76200" y="1266825"/>
                </a:lnTo>
                <a:lnTo>
                  <a:pt x="47625" y="1133475"/>
                </a:lnTo>
                <a:lnTo>
                  <a:pt x="28575" y="1104900"/>
                </a:lnTo>
                <a:lnTo>
                  <a:pt x="76200" y="1038225"/>
                </a:lnTo>
                <a:lnTo>
                  <a:pt x="76200" y="1038225"/>
                </a:lnTo>
                <a:lnTo>
                  <a:pt x="76200" y="1038225"/>
                </a:lnTo>
                <a:lnTo>
                  <a:pt x="0" y="962025"/>
                </a:lnTo>
                <a:cubicBezTo>
                  <a:pt x="29690" y="882852"/>
                  <a:pt x="28575" y="912952"/>
                  <a:pt x="28575" y="876300"/>
                </a:cubicBezTo>
                <a:lnTo>
                  <a:pt x="28575" y="876300"/>
                </a:lnTo>
                <a:lnTo>
                  <a:pt x="95250" y="771525"/>
                </a:lnTo>
                <a:lnTo>
                  <a:pt x="133350" y="752475"/>
                </a:lnTo>
                <a:lnTo>
                  <a:pt x="209550" y="742950"/>
                </a:lnTo>
                <a:lnTo>
                  <a:pt x="295275" y="733425"/>
                </a:lnTo>
                <a:lnTo>
                  <a:pt x="190500" y="647700"/>
                </a:lnTo>
                <a:lnTo>
                  <a:pt x="47625" y="657225"/>
                </a:lnTo>
                <a:lnTo>
                  <a:pt x="47625" y="657225"/>
                </a:lnTo>
                <a:lnTo>
                  <a:pt x="142875" y="514350"/>
                </a:lnTo>
                <a:lnTo>
                  <a:pt x="295275" y="342900"/>
                </a:lnTo>
                <a:lnTo>
                  <a:pt x="409575" y="238125"/>
                </a:lnTo>
                <a:lnTo>
                  <a:pt x="409575" y="114300"/>
                </a:lnTo>
                <a:lnTo>
                  <a:pt x="314325" y="76200"/>
                </a:lnTo>
                <a:lnTo>
                  <a:pt x="30480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олилиния 1042"/>
          <p:cNvSpPr/>
          <p:nvPr/>
        </p:nvSpPr>
        <p:spPr>
          <a:xfrm>
            <a:off x="3014383" y="3508188"/>
            <a:ext cx="596166" cy="399242"/>
          </a:xfrm>
          <a:custGeom>
            <a:avLst/>
            <a:gdLst>
              <a:gd name="connsiteX0" fmla="*/ 595592 w 596166"/>
              <a:gd name="connsiteY0" fmla="*/ 106550 h 399242"/>
              <a:gd name="connsiteX1" fmla="*/ 538442 w 596166"/>
              <a:gd name="connsiteY1" fmla="*/ 125600 h 399242"/>
              <a:gd name="connsiteX2" fmla="*/ 519392 w 596166"/>
              <a:gd name="connsiteY2" fmla="*/ 158937 h 399242"/>
              <a:gd name="connsiteX3" fmla="*/ 500342 w 596166"/>
              <a:gd name="connsiteY3" fmla="*/ 225612 h 399242"/>
              <a:gd name="connsiteX4" fmla="*/ 495580 w 596166"/>
              <a:gd name="connsiteY4" fmla="*/ 249425 h 399242"/>
              <a:gd name="connsiteX5" fmla="*/ 462242 w 596166"/>
              <a:gd name="connsiteY5" fmla="*/ 282762 h 399242"/>
              <a:gd name="connsiteX6" fmla="*/ 433667 w 596166"/>
              <a:gd name="connsiteY6" fmla="*/ 316100 h 399242"/>
              <a:gd name="connsiteX7" fmla="*/ 390805 w 596166"/>
              <a:gd name="connsiteY7" fmla="*/ 339912 h 399242"/>
              <a:gd name="connsiteX8" fmla="*/ 347942 w 596166"/>
              <a:gd name="connsiteY8" fmla="*/ 339912 h 399242"/>
              <a:gd name="connsiteX9" fmla="*/ 295555 w 596166"/>
              <a:gd name="connsiteY9" fmla="*/ 330387 h 399242"/>
              <a:gd name="connsiteX10" fmla="*/ 252692 w 596166"/>
              <a:gd name="connsiteY10" fmla="*/ 358962 h 399242"/>
              <a:gd name="connsiteX11" fmla="*/ 181255 w 596166"/>
              <a:gd name="connsiteY11" fmla="*/ 349437 h 399242"/>
              <a:gd name="connsiteX12" fmla="*/ 228880 w 596166"/>
              <a:gd name="connsiteY12" fmla="*/ 373250 h 399242"/>
              <a:gd name="connsiteX13" fmla="*/ 195542 w 596166"/>
              <a:gd name="connsiteY13" fmla="*/ 392300 h 399242"/>
              <a:gd name="connsiteX14" fmla="*/ 143155 w 596166"/>
              <a:gd name="connsiteY14" fmla="*/ 397062 h 399242"/>
              <a:gd name="connsiteX15" fmla="*/ 119342 w 596166"/>
              <a:gd name="connsiteY15" fmla="*/ 358962 h 399242"/>
              <a:gd name="connsiteX16" fmla="*/ 66955 w 596166"/>
              <a:gd name="connsiteY16" fmla="*/ 330387 h 399242"/>
              <a:gd name="connsiteX17" fmla="*/ 28855 w 596166"/>
              <a:gd name="connsiteY17" fmla="*/ 287525 h 399242"/>
              <a:gd name="connsiteX18" fmla="*/ 280 w 596166"/>
              <a:gd name="connsiteY18" fmla="*/ 268475 h 399242"/>
              <a:gd name="connsiteX19" fmla="*/ 14567 w 596166"/>
              <a:gd name="connsiteY19" fmla="*/ 225612 h 399242"/>
              <a:gd name="connsiteX20" fmla="*/ 19330 w 596166"/>
              <a:gd name="connsiteY20" fmla="*/ 206562 h 399242"/>
              <a:gd name="connsiteX21" fmla="*/ 14567 w 596166"/>
              <a:gd name="connsiteY21" fmla="*/ 177987 h 399242"/>
              <a:gd name="connsiteX22" fmla="*/ 38380 w 596166"/>
              <a:gd name="connsiteY22" fmla="*/ 158937 h 399242"/>
              <a:gd name="connsiteX23" fmla="*/ 24092 w 596166"/>
              <a:gd name="connsiteY23" fmla="*/ 120837 h 399242"/>
              <a:gd name="connsiteX24" fmla="*/ 62192 w 596166"/>
              <a:gd name="connsiteY24" fmla="*/ 120837 h 399242"/>
              <a:gd name="connsiteX25" fmla="*/ 81242 w 596166"/>
              <a:gd name="connsiteY25" fmla="*/ 87500 h 399242"/>
              <a:gd name="connsiteX26" fmla="*/ 114580 w 596166"/>
              <a:gd name="connsiteY26" fmla="*/ 101787 h 399242"/>
              <a:gd name="connsiteX27" fmla="*/ 138392 w 596166"/>
              <a:gd name="connsiteY27" fmla="*/ 120837 h 399242"/>
              <a:gd name="connsiteX28" fmla="*/ 190780 w 596166"/>
              <a:gd name="connsiteY28" fmla="*/ 120837 h 399242"/>
              <a:gd name="connsiteX29" fmla="*/ 228880 w 596166"/>
              <a:gd name="connsiteY29" fmla="*/ 120837 h 399242"/>
              <a:gd name="connsiteX30" fmla="*/ 247930 w 596166"/>
              <a:gd name="connsiteY30" fmla="*/ 82737 h 399242"/>
              <a:gd name="connsiteX31" fmla="*/ 295555 w 596166"/>
              <a:gd name="connsiteY31" fmla="*/ 68450 h 399242"/>
              <a:gd name="connsiteX32" fmla="*/ 309842 w 596166"/>
              <a:gd name="connsiteY32" fmla="*/ 68450 h 399242"/>
              <a:gd name="connsiteX33" fmla="*/ 338417 w 596166"/>
              <a:gd name="connsiteY33" fmla="*/ 39875 h 399242"/>
              <a:gd name="connsiteX34" fmla="*/ 405092 w 596166"/>
              <a:gd name="connsiteY34" fmla="*/ 44637 h 399242"/>
              <a:gd name="connsiteX35" fmla="*/ 409855 w 596166"/>
              <a:gd name="connsiteY35" fmla="*/ 6537 h 399242"/>
              <a:gd name="connsiteX36" fmla="*/ 443192 w 596166"/>
              <a:gd name="connsiteY36" fmla="*/ 1775 h 399242"/>
              <a:gd name="connsiteX37" fmla="*/ 486055 w 596166"/>
              <a:gd name="connsiteY37" fmla="*/ 25587 h 399242"/>
              <a:gd name="connsiteX38" fmla="*/ 524155 w 596166"/>
              <a:gd name="connsiteY38" fmla="*/ 30350 h 399242"/>
              <a:gd name="connsiteX39" fmla="*/ 552730 w 596166"/>
              <a:gd name="connsiteY39" fmla="*/ 35112 h 399242"/>
              <a:gd name="connsiteX40" fmla="*/ 567017 w 596166"/>
              <a:gd name="connsiteY40" fmla="*/ 58925 h 399242"/>
              <a:gd name="connsiteX41" fmla="*/ 595592 w 596166"/>
              <a:gd name="connsiteY41" fmla="*/ 106550 h 39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6166" h="399242">
                <a:moveTo>
                  <a:pt x="595592" y="106550"/>
                </a:moveTo>
                <a:cubicBezTo>
                  <a:pt x="590830" y="117662"/>
                  <a:pt x="551142" y="116869"/>
                  <a:pt x="538442" y="125600"/>
                </a:cubicBezTo>
                <a:cubicBezTo>
                  <a:pt x="525742" y="134331"/>
                  <a:pt x="525742" y="142268"/>
                  <a:pt x="519392" y="158937"/>
                </a:cubicBezTo>
                <a:cubicBezTo>
                  <a:pt x="513042" y="175606"/>
                  <a:pt x="504311" y="210531"/>
                  <a:pt x="500342" y="225612"/>
                </a:cubicBezTo>
                <a:cubicBezTo>
                  <a:pt x="496373" y="240693"/>
                  <a:pt x="501930" y="239900"/>
                  <a:pt x="495580" y="249425"/>
                </a:cubicBezTo>
                <a:cubicBezTo>
                  <a:pt x="489230" y="258950"/>
                  <a:pt x="472561" y="271650"/>
                  <a:pt x="462242" y="282762"/>
                </a:cubicBezTo>
                <a:cubicBezTo>
                  <a:pt x="451923" y="293874"/>
                  <a:pt x="445573" y="306575"/>
                  <a:pt x="433667" y="316100"/>
                </a:cubicBezTo>
                <a:cubicBezTo>
                  <a:pt x="421761" y="325625"/>
                  <a:pt x="405092" y="335943"/>
                  <a:pt x="390805" y="339912"/>
                </a:cubicBezTo>
                <a:cubicBezTo>
                  <a:pt x="376518" y="343881"/>
                  <a:pt x="363817" y="341500"/>
                  <a:pt x="347942" y="339912"/>
                </a:cubicBezTo>
                <a:cubicBezTo>
                  <a:pt x="332067" y="338325"/>
                  <a:pt x="311430" y="327212"/>
                  <a:pt x="295555" y="330387"/>
                </a:cubicBezTo>
                <a:cubicBezTo>
                  <a:pt x="279680" y="333562"/>
                  <a:pt x="271742" y="355787"/>
                  <a:pt x="252692" y="358962"/>
                </a:cubicBezTo>
                <a:cubicBezTo>
                  <a:pt x="233642" y="362137"/>
                  <a:pt x="185224" y="347056"/>
                  <a:pt x="181255" y="349437"/>
                </a:cubicBezTo>
                <a:cubicBezTo>
                  <a:pt x="177286" y="351818"/>
                  <a:pt x="226499" y="366106"/>
                  <a:pt x="228880" y="373250"/>
                </a:cubicBezTo>
                <a:cubicBezTo>
                  <a:pt x="231261" y="380394"/>
                  <a:pt x="209829" y="388331"/>
                  <a:pt x="195542" y="392300"/>
                </a:cubicBezTo>
                <a:cubicBezTo>
                  <a:pt x="181255" y="396269"/>
                  <a:pt x="155855" y="402618"/>
                  <a:pt x="143155" y="397062"/>
                </a:cubicBezTo>
                <a:cubicBezTo>
                  <a:pt x="130455" y="391506"/>
                  <a:pt x="132042" y="370074"/>
                  <a:pt x="119342" y="358962"/>
                </a:cubicBezTo>
                <a:cubicBezTo>
                  <a:pt x="106642" y="347850"/>
                  <a:pt x="82036" y="342293"/>
                  <a:pt x="66955" y="330387"/>
                </a:cubicBezTo>
                <a:cubicBezTo>
                  <a:pt x="51874" y="318481"/>
                  <a:pt x="39968" y="297844"/>
                  <a:pt x="28855" y="287525"/>
                </a:cubicBezTo>
                <a:cubicBezTo>
                  <a:pt x="17742" y="277206"/>
                  <a:pt x="2661" y="278794"/>
                  <a:pt x="280" y="268475"/>
                </a:cubicBezTo>
                <a:cubicBezTo>
                  <a:pt x="-2101" y="258156"/>
                  <a:pt x="11392" y="235931"/>
                  <a:pt x="14567" y="225612"/>
                </a:cubicBezTo>
                <a:cubicBezTo>
                  <a:pt x="17742" y="215293"/>
                  <a:pt x="19330" y="214499"/>
                  <a:pt x="19330" y="206562"/>
                </a:cubicBezTo>
                <a:cubicBezTo>
                  <a:pt x="19330" y="198625"/>
                  <a:pt x="11392" y="185925"/>
                  <a:pt x="14567" y="177987"/>
                </a:cubicBezTo>
                <a:cubicBezTo>
                  <a:pt x="17742" y="170049"/>
                  <a:pt x="36792" y="168462"/>
                  <a:pt x="38380" y="158937"/>
                </a:cubicBezTo>
                <a:cubicBezTo>
                  <a:pt x="39967" y="149412"/>
                  <a:pt x="20123" y="127187"/>
                  <a:pt x="24092" y="120837"/>
                </a:cubicBezTo>
                <a:cubicBezTo>
                  <a:pt x="28061" y="114487"/>
                  <a:pt x="52667" y="126393"/>
                  <a:pt x="62192" y="120837"/>
                </a:cubicBezTo>
                <a:cubicBezTo>
                  <a:pt x="71717" y="115281"/>
                  <a:pt x="72511" y="90675"/>
                  <a:pt x="81242" y="87500"/>
                </a:cubicBezTo>
                <a:cubicBezTo>
                  <a:pt x="89973" y="84325"/>
                  <a:pt x="105055" y="96231"/>
                  <a:pt x="114580" y="101787"/>
                </a:cubicBezTo>
                <a:cubicBezTo>
                  <a:pt x="124105" y="107343"/>
                  <a:pt x="125692" y="117662"/>
                  <a:pt x="138392" y="120837"/>
                </a:cubicBezTo>
                <a:cubicBezTo>
                  <a:pt x="151092" y="124012"/>
                  <a:pt x="190780" y="120837"/>
                  <a:pt x="190780" y="120837"/>
                </a:cubicBezTo>
                <a:cubicBezTo>
                  <a:pt x="205861" y="120837"/>
                  <a:pt x="219355" y="127187"/>
                  <a:pt x="228880" y="120837"/>
                </a:cubicBezTo>
                <a:cubicBezTo>
                  <a:pt x="238405" y="114487"/>
                  <a:pt x="236817" y="91468"/>
                  <a:pt x="247930" y="82737"/>
                </a:cubicBezTo>
                <a:cubicBezTo>
                  <a:pt x="259043" y="74006"/>
                  <a:pt x="285236" y="70831"/>
                  <a:pt x="295555" y="68450"/>
                </a:cubicBezTo>
                <a:cubicBezTo>
                  <a:pt x="305874" y="66069"/>
                  <a:pt x="302698" y="73212"/>
                  <a:pt x="309842" y="68450"/>
                </a:cubicBezTo>
                <a:cubicBezTo>
                  <a:pt x="316986" y="63688"/>
                  <a:pt x="322542" y="43844"/>
                  <a:pt x="338417" y="39875"/>
                </a:cubicBezTo>
                <a:cubicBezTo>
                  <a:pt x="354292" y="35906"/>
                  <a:pt x="393186" y="50193"/>
                  <a:pt x="405092" y="44637"/>
                </a:cubicBezTo>
                <a:cubicBezTo>
                  <a:pt x="416998" y="39081"/>
                  <a:pt x="403505" y="13681"/>
                  <a:pt x="409855" y="6537"/>
                </a:cubicBezTo>
                <a:cubicBezTo>
                  <a:pt x="416205" y="-607"/>
                  <a:pt x="430492" y="-1400"/>
                  <a:pt x="443192" y="1775"/>
                </a:cubicBezTo>
                <a:cubicBezTo>
                  <a:pt x="455892" y="4950"/>
                  <a:pt x="472561" y="20825"/>
                  <a:pt x="486055" y="25587"/>
                </a:cubicBezTo>
                <a:cubicBezTo>
                  <a:pt x="499549" y="30349"/>
                  <a:pt x="513043" y="28763"/>
                  <a:pt x="524155" y="30350"/>
                </a:cubicBezTo>
                <a:cubicBezTo>
                  <a:pt x="535267" y="31937"/>
                  <a:pt x="545586" y="30350"/>
                  <a:pt x="552730" y="35112"/>
                </a:cubicBezTo>
                <a:cubicBezTo>
                  <a:pt x="559874" y="39874"/>
                  <a:pt x="559873" y="48606"/>
                  <a:pt x="567017" y="58925"/>
                </a:cubicBezTo>
                <a:cubicBezTo>
                  <a:pt x="574161" y="69244"/>
                  <a:pt x="600354" y="95438"/>
                  <a:pt x="595592" y="10655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4" name="Полилиния 1043"/>
          <p:cNvSpPr/>
          <p:nvPr/>
        </p:nvSpPr>
        <p:spPr>
          <a:xfrm>
            <a:off x="3076044" y="3371823"/>
            <a:ext cx="519659" cy="277186"/>
          </a:xfrm>
          <a:custGeom>
            <a:avLst/>
            <a:gdLst>
              <a:gd name="connsiteX0" fmla="*/ 519644 w 519659"/>
              <a:gd name="connsiteY0" fmla="*/ 66702 h 277186"/>
              <a:gd name="connsiteX1" fmla="*/ 476781 w 519659"/>
              <a:gd name="connsiteY1" fmla="*/ 38127 h 277186"/>
              <a:gd name="connsiteX2" fmla="*/ 433919 w 519659"/>
              <a:gd name="connsiteY2" fmla="*/ 23840 h 277186"/>
              <a:gd name="connsiteX3" fmla="*/ 400581 w 519659"/>
              <a:gd name="connsiteY3" fmla="*/ 19077 h 277186"/>
              <a:gd name="connsiteX4" fmla="*/ 367244 w 519659"/>
              <a:gd name="connsiteY4" fmla="*/ 42890 h 277186"/>
              <a:gd name="connsiteX5" fmla="*/ 319619 w 519659"/>
              <a:gd name="connsiteY5" fmla="*/ 14315 h 277186"/>
              <a:gd name="connsiteX6" fmla="*/ 295806 w 519659"/>
              <a:gd name="connsiteY6" fmla="*/ 47652 h 277186"/>
              <a:gd name="connsiteX7" fmla="*/ 271994 w 519659"/>
              <a:gd name="connsiteY7" fmla="*/ 47652 h 277186"/>
              <a:gd name="connsiteX8" fmla="*/ 243419 w 519659"/>
              <a:gd name="connsiteY8" fmla="*/ 23840 h 277186"/>
              <a:gd name="connsiteX9" fmla="*/ 210081 w 519659"/>
              <a:gd name="connsiteY9" fmla="*/ 27 h 277186"/>
              <a:gd name="connsiteX10" fmla="*/ 191031 w 519659"/>
              <a:gd name="connsiteY10" fmla="*/ 28602 h 277186"/>
              <a:gd name="connsiteX11" fmla="*/ 143406 w 519659"/>
              <a:gd name="connsiteY11" fmla="*/ 19077 h 277186"/>
              <a:gd name="connsiteX12" fmla="*/ 124356 w 519659"/>
              <a:gd name="connsiteY12" fmla="*/ 14315 h 277186"/>
              <a:gd name="connsiteX13" fmla="*/ 129119 w 519659"/>
              <a:gd name="connsiteY13" fmla="*/ 52415 h 277186"/>
              <a:gd name="connsiteX14" fmla="*/ 81494 w 519659"/>
              <a:gd name="connsiteY14" fmla="*/ 66702 h 277186"/>
              <a:gd name="connsiteX15" fmla="*/ 43394 w 519659"/>
              <a:gd name="connsiteY15" fmla="*/ 85752 h 277186"/>
              <a:gd name="connsiteX16" fmla="*/ 29106 w 519659"/>
              <a:gd name="connsiteY16" fmla="*/ 100040 h 277186"/>
              <a:gd name="connsiteX17" fmla="*/ 5294 w 519659"/>
              <a:gd name="connsiteY17" fmla="*/ 123852 h 277186"/>
              <a:gd name="connsiteX18" fmla="*/ 5294 w 519659"/>
              <a:gd name="connsiteY18" fmla="*/ 176240 h 277186"/>
              <a:gd name="connsiteX19" fmla="*/ 5294 w 519659"/>
              <a:gd name="connsiteY19" fmla="*/ 190527 h 277186"/>
              <a:gd name="connsiteX20" fmla="*/ 531 w 519659"/>
              <a:gd name="connsiteY20" fmla="*/ 209577 h 277186"/>
              <a:gd name="connsiteX21" fmla="*/ 19581 w 519659"/>
              <a:gd name="connsiteY21" fmla="*/ 233390 h 277186"/>
              <a:gd name="connsiteX22" fmla="*/ 52919 w 519659"/>
              <a:gd name="connsiteY22" fmla="*/ 257202 h 277186"/>
              <a:gd name="connsiteX23" fmla="*/ 110069 w 519659"/>
              <a:gd name="connsiteY23" fmla="*/ 276252 h 277186"/>
              <a:gd name="connsiteX24" fmla="*/ 152931 w 519659"/>
              <a:gd name="connsiteY24" fmla="*/ 271490 h 277186"/>
              <a:gd name="connsiteX25" fmla="*/ 195794 w 519659"/>
              <a:gd name="connsiteY25" fmla="*/ 247677 h 277186"/>
              <a:gd name="connsiteX26" fmla="*/ 219606 w 519659"/>
              <a:gd name="connsiteY26" fmla="*/ 223865 h 277186"/>
              <a:gd name="connsiteX27" fmla="*/ 248181 w 519659"/>
              <a:gd name="connsiteY27" fmla="*/ 209577 h 277186"/>
              <a:gd name="connsiteX28" fmla="*/ 257706 w 519659"/>
              <a:gd name="connsiteY28" fmla="*/ 200052 h 277186"/>
              <a:gd name="connsiteX29" fmla="*/ 357719 w 519659"/>
              <a:gd name="connsiteY29" fmla="*/ 200052 h 277186"/>
              <a:gd name="connsiteX30" fmla="*/ 362481 w 519659"/>
              <a:gd name="connsiteY30" fmla="*/ 147665 h 277186"/>
              <a:gd name="connsiteX31" fmla="*/ 367244 w 519659"/>
              <a:gd name="connsiteY31" fmla="*/ 128615 h 277186"/>
              <a:gd name="connsiteX32" fmla="*/ 419631 w 519659"/>
              <a:gd name="connsiteY32" fmla="*/ 176240 h 277186"/>
              <a:gd name="connsiteX33" fmla="*/ 448206 w 519659"/>
              <a:gd name="connsiteY33" fmla="*/ 161952 h 277186"/>
              <a:gd name="connsiteX34" fmla="*/ 472019 w 519659"/>
              <a:gd name="connsiteY34" fmla="*/ 157190 h 277186"/>
              <a:gd name="connsiteX35" fmla="*/ 519644 w 519659"/>
              <a:gd name="connsiteY35" fmla="*/ 66702 h 27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9659" h="277186">
                <a:moveTo>
                  <a:pt x="519644" y="66702"/>
                </a:moveTo>
                <a:cubicBezTo>
                  <a:pt x="520438" y="46858"/>
                  <a:pt x="491068" y="45271"/>
                  <a:pt x="476781" y="38127"/>
                </a:cubicBezTo>
                <a:cubicBezTo>
                  <a:pt x="462494" y="30983"/>
                  <a:pt x="446619" y="27015"/>
                  <a:pt x="433919" y="23840"/>
                </a:cubicBezTo>
                <a:cubicBezTo>
                  <a:pt x="421219" y="20665"/>
                  <a:pt x="411694" y="15902"/>
                  <a:pt x="400581" y="19077"/>
                </a:cubicBezTo>
                <a:cubicBezTo>
                  <a:pt x="389468" y="22252"/>
                  <a:pt x="380738" y="43684"/>
                  <a:pt x="367244" y="42890"/>
                </a:cubicBezTo>
                <a:cubicBezTo>
                  <a:pt x="353750" y="42096"/>
                  <a:pt x="331525" y="13521"/>
                  <a:pt x="319619" y="14315"/>
                </a:cubicBezTo>
                <a:cubicBezTo>
                  <a:pt x="307713" y="15109"/>
                  <a:pt x="303744" y="42096"/>
                  <a:pt x="295806" y="47652"/>
                </a:cubicBezTo>
                <a:cubicBezTo>
                  <a:pt x="287868" y="53208"/>
                  <a:pt x="280725" y="51621"/>
                  <a:pt x="271994" y="47652"/>
                </a:cubicBezTo>
                <a:cubicBezTo>
                  <a:pt x="263263" y="43683"/>
                  <a:pt x="253738" y="31777"/>
                  <a:pt x="243419" y="23840"/>
                </a:cubicBezTo>
                <a:cubicBezTo>
                  <a:pt x="233100" y="15903"/>
                  <a:pt x="218812" y="-767"/>
                  <a:pt x="210081" y="27"/>
                </a:cubicBezTo>
                <a:cubicBezTo>
                  <a:pt x="201350" y="821"/>
                  <a:pt x="202144" y="25427"/>
                  <a:pt x="191031" y="28602"/>
                </a:cubicBezTo>
                <a:cubicBezTo>
                  <a:pt x="179918" y="31777"/>
                  <a:pt x="154518" y="21458"/>
                  <a:pt x="143406" y="19077"/>
                </a:cubicBezTo>
                <a:cubicBezTo>
                  <a:pt x="132293" y="16696"/>
                  <a:pt x="126737" y="8759"/>
                  <a:pt x="124356" y="14315"/>
                </a:cubicBezTo>
                <a:cubicBezTo>
                  <a:pt x="121975" y="19871"/>
                  <a:pt x="136263" y="43684"/>
                  <a:pt x="129119" y="52415"/>
                </a:cubicBezTo>
                <a:cubicBezTo>
                  <a:pt x="121975" y="61146"/>
                  <a:pt x="95781" y="61146"/>
                  <a:pt x="81494" y="66702"/>
                </a:cubicBezTo>
                <a:cubicBezTo>
                  <a:pt x="67206" y="72258"/>
                  <a:pt x="52125" y="80196"/>
                  <a:pt x="43394" y="85752"/>
                </a:cubicBezTo>
                <a:cubicBezTo>
                  <a:pt x="34663" y="91308"/>
                  <a:pt x="29106" y="100040"/>
                  <a:pt x="29106" y="100040"/>
                </a:cubicBezTo>
                <a:cubicBezTo>
                  <a:pt x="22756" y="106390"/>
                  <a:pt x="9263" y="111152"/>
                  <a:pt x="5294" y="123852"/>
                </a:cubicBezTo>
                <a:cubicBezTo>
                  <a:pt x="1325" y="136552"/>
                  <a:pt x="5294" y="176240"/>
                  <a:pt x="5294" y="176240"/>
                </a:cubicBezTo>
                <a:cubicBezTo>
                  <a:pt x="5294" y="187352"/>
                  <a:pt x="6088" y="184971"/>
                  <a:pt x="5294" y="190527"/>
                </a:cubicBezTo>
                <a:cubicBezTo>
                  <a:pt x="4500" y="196083"/>
                  <a:pt x="-1850" y="202433"/>
                  <a:pt x="531" y="209577"/>
                </a:cubicBezTo>
                <a:cubicBezTo>
                  <a:pt x="2912" y="216721"/>
                  <a:pt x="10850" y="225453"/>
                  <a:pt x="19581" y="233390"/>
                </a:cubicBezTo>
                <a:cubicBezTo>
                  <a:pt x="28312" y="241327"/>
                  <a:pt x="37838" y="250058"/>
                  <a:pt x="52919" y="257202"/>
                </a:cubicBezTo>
                <a:cubicBezTo>
                  <a:pt x="68000" y="264346"/>
                  <a:pt x="93400" y="273871"/>
                  <a:pt x="110069" y="276252"/>
                </a:cubicBezTo>
                <a:cubicBezTo>
                  <a:pt x="126738" y="278633"/>
                  <a:pt x="138643" y="276253"/>
                  <a:pt x="152931" y="271490"/>
                </a:cubicBezTo>
                <a:cubicBezTo>
                  <a:pt x="167219" y="266727"/>
                  <a:pt x="184681" y="255615"/>
                  <a:pt x="195794" y="247677"/>
                </a:cubicBezTo>
                <a:cubicBezTo>
                  <a:pt x="206906" y="239740"/>
                  <a:pt x="210875" y="230215"/>
                  <a:pt x="219606" y="223865"/>
                </a:cubicBezTo>
                <a:cubicBezTo>
                  <a:pt x="228337" y="217515"/>
                  <a:pt x="241831" y="213546"/>
                  <a:pt x="248181" y="209577"/>
                </a:cubicBezTo>
                <a:cubicBezTo>
                  <a:pt x="254531" y="205608"/>
                  <a:pt x="239450" y="201640"/>
                  <a:pt x="257706" y="200052"/>
                </a:cubicBezTo>
                <a:cubicBezTo>
                  <a:pt x="275962" y="198465"/>
                  <a:pt x="340257" y="208783"/>
                  <a:pt x="357719" y="200052"/>
                </a:cubicBezTo>
                <a:cubicBezTo>
                  <a:pt x="375181" y="191321"/>
                  <a:pt x="360894" y="159571"/>
                  <a:pt x="362481" y="147665"/>
                </a:cubicBezTo>
                <a:cubicBezTo>
                  <a:pt x="364068" y="135759"/>
                  <a:pt x="357719" y="123852"/>
                  <a:pt x="367244" y="128615"/>
                </a:cubicBezTo>
                <a:cubicBezTo>
                  <a:pt x="376769" y="133378"/>
                  <a:pt x="406137" y="170684"/>
                  <a:pt x="419631" y="176240"/>
                </a:cubicBezTo>
                <a:cubicBezTo>
                  <a:pt x="433125" y="181796"/>
                  <a:pt x="439475" y="165127"/>
                  <a:pt x="448206" y="161952"/>
                </a:cubicBezTo>
                <a:cubicBezTo>
                  <a:pt x="456937" y="158777"/>
                  <a:pt x="460906" y="165128"/>
                  <a:pt x="472019" y="157190"/>
                </a:cubicBezTo>
                <a:cubicBezTo>
                  <a:pt x="483131" y="149253"/>
                  <a:pt x="518850" y="86546"/>
                  <a:pt x="519644" y="66702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Полилиния 1044"/>
          <p:cNvSpPr/>
          <p:nvPr/>
        </p:nvSpPr>
        <p:spPr>
          <a:xfrm>
            <a:off x="2817537" y="2575951"/>
            <a:ext cx="940139" cy="862574"/>
          </a:xfrm>
          <a:custGeom>
            <a:avLst/>
            <a:gdLst>
              <a:gd name="connsiteX0" fmla="*/ 868638 w 940139"/>
              <a:gd name="connsiteY0" fmla="*/ 138674 h 862574"/>
              <a:gd name="connsiteX1" fmla="*/ 830538 w 940139"/>
              <a:gd name="connsiteY1" fmla="*/ 76762 h 862574"/>
              <a:gd name="connsiteX2" fmla="*/ 782913 w 940139"/>
              <a:gd name="connsiteY2" fmla="*/ 76762 h 862574"/>
              <a:gd name="connsiteX3" fmla="*/ 559076 w 940139"/>
              <a:gd name="connsiteY3" fmla="*/ 71999 h 862574"/>
              <a:gd name="connsiteX4" fmla="*/ 525738 w 940139"/>
              <a:gd name="connsiteY4" fmla="*/ 67237 h 862574"/>
              <a:gd name="connsiteX5" fmla="*/ 501926 w 940139"/>
              <a:gd name="connsiteY5" fmla="*/ 100574 h 862574"/>
              <a:gd name="connsiteX6" fmla="*/ 449538 w 940139"/>
              <a:gd name="connsiteY6" fmla="*/ 95812 h 862574"/>
              <a:gd name="connsiteX7" fmla="*/ 406676 w 940139"/>
              <a:gd name="connsiteY7" fmla="*/ 57712 h 862574"/>
              <a:gd name="connsiteX8" fmla="*/ 392388 w 940139"/>
              <a:gd name="connsiteY8" fmla="*/ 24374 h 862574"/>
              <a:gd name="connsiteX9" fmla="*/ 340001 w 940139"/>
              <a:gd name="connsiteY9" fmla="*/ 562 h 862574"/>
              <a:gd name="connsiteX10" fmla="*/ 282851 w 940139"/>
              <a:gd name="connsiteY10" fmla="*/ 10087 h 862574"/>
              <a:gd name="connsiteX11" fmla="*/ 230463 w 940139"/>
              <a:gd name="connsiteY11" fmla="*/ 38662 h 862574"/>
              <a:gd name="connsiteX12" fmla="*/ 144738 w 940139"/>
              <a:gd name="connsiteY12" fmla="*/ 71999 h 862574"/>
              <a:gd name="connsiteX13" fmla="*/ 92351 w 940139"/>
              <a:gd name="connsiteY13" fmla="*/ 105337 h 862574"/>
              <a:gd name="connsiteX14" fmla="*/ 39963 w 940139"/>
              <a:gd name="connsiteY14" fmla="*/ 148199 h 862574"/>
              <a:gd name="connsiteX15" fmla="*/ 6626 w 940139"/>
              <a:gd name="connsiteY15" fmla="*/ 181537 h 862574"/>
              <a:gd name="connsiteX16" fmla="*/ 16151 w 940139"/>
              <a:gd name="connsiteY16" fmla="*/ 238687 h 862574"/>
              <a:gd name="connsiteX17" fmla="*/ 16151 w 940139"/>
              <a:gd name="connsiteY17" fmla="*/ 286312 h 862574"/>
              <a:gd name="connsiteX18" fmla="*/ 1863 w 940139"/>
              <a:gd name="connsiteY18" fmla="*/ 319649 h 862574"/>
              <a:gd name="connsiteX19" fmla="*/ 63776 w 940139"/>
              <a:gd name="connsiteY19" fmla="*/ 367274 h 862574"/>
              <a:gd name="connsiteX20" fmla="*/ 30438 w 940139"/>
              <a:gd name="connsiteY20" fmla="*/ 429187 h 862574"/>
              <a:gd name="connsiteX21" fmla="*/ 44726 w 940139"/>
              <a:gd name="connsiteY21" fmla="*/ 486337 h 862574"/>
              <a:gd name="connsiteX22" fmla="*/ 73301 w 940139"/>
              <a:gd name="connsiteY22" fmla="*/ 533962 h 862574"/>
              <a:gd name="connsiteX23" fmla="*/ 73301 w 940139"/>
              <a:gd name="connsiteY23" fmla="*/ 567299 h 862574"/>
              <a:gd name="connsiteX24" fmla="*/ 78063 w 940139"/>
              <a:gd name="connsiteY24" fmla="*/ 614924 h 862574"/>
              <a:gd name="connsiteX25" fmla="*/ 144738 w 940139"/>
              <a:gd name="connsiteY25" fmla="*/ 619687 h 862574"/>
              <a:gd name="connsiteX26" fmla="*/ 187601 w 940139"/>
              <a:gd name="connsiteY26" fmla="*/ 653024 h 862574"/>
              <a:gd name="connsiteX27" fmla="*/ 187601 w 940139"/>
              <a:gd name="connsiteY27" fmla="*/ 700649 h 862574"/>
              <a:gd name="connsiteX28" fmla="*/ 249513 w 940139"/>
              <a:gd name="connsiteY28" fmla="*/ 710174 h 862574"/>
              <a:gd name="connsiteX29" fmla="*/ 311426 w 940139"/>
              <a:gd name="connsiteY29" fmla="*/ 700649 h 862574"/>
              <a:gd name="connsiteX30" fmla="*/ 344763 w 940139"/>
              <a:gd name="connsiteY30" fmla="*/ 743512 h 862574"/>
              <a:gd name="connsiteX31" fmla="*/ 406676 w 940139"/>
              <a:gd name="connsiteY31" fmla="*/ 762562 h 862574"/>
              <a:gd name="connsiteX32" fmla="*/ 416201 w 940139"/>
              <a:gd name="connsiteY32" fmla="*/ 805424 h 862574"/>
              <a:gd name="connsiteX33" fmla="*/ 463826 w 940139"/>
              <a:gd name="connsiteY33" fmla="*/ 824474 h 862574"/>
              <a:gd name="connsiteX34" fmla="*/ 520976 w 940139"/>
              <a:gd name="connsiteY34" fmla="*/ 829237 h 862574"/>
              <a:gd name="connsiteX35" fmla="*/ 568601 w 940139"/>
              <a:gd name="connsiteY35" fmla="*/ 862574 h 862574"/>
              <a:gd name="connsiteX36" fmla="*/ 601938 w 940139"/>
              <a:gd name="connsiteY36" fmla="*/ 829237 h 862574"/>
              <a:gd name="connsiteX37" fmla="*/ 668613 w 940139"/>
              <a:gd name="connsiteY37" fmla="*/ 833999 h 862574"/>
              <a:gd name="connsiteX38" fmla="*/ 711476 w 940139"/>
              <a:gd name="connsiteY38" fmla="*/ 833999 h 862574"/>
              <a:gd name="connsiteX39" fmla="*/ 749576 w 940139"/>
              <a:gd name="connsiteY39" fmla="*/ 857812 h 862574"/>
              <a:gd name="connsiteX40" fmla="*/ 778151 w 940139"/>
              <a:gd name="connsiteY40" fmla="*/ 833999 h 862574"/>
              <a:gd name="connsiteX41" fmla="*/ 792438 w 940139"/>
              <a:gd name="connsiteY41" fmla="*/ 805424 h 862574"/>
              <a:gd name="connsiteX42" fmla="*/ 868638 w 940139"/>
              <a:gd name="connsiteY42" fmla="*/ 719699 h 862574"/>
              <a:gd name="connsiteX43" fmla="*/ 897213 w 940139"/>
              <a:gd name="connsiteY43" fmla="*/ 672074 h 862574"/>
              <a:gd name="connsiteX44" fmla="*/ 940076 w 940139"/>
              <a:gd name="connsiteY44" fmla="*/ 638737 h 862574"/>
              <a:gd name="connsiteX45" fmla="*/ 906738 w 940139"/>
              <a:gd name="connsiteY45" fmla="*/ 586349 h 862574"/>
              <a:gd name="connsiteX46" fmla="*/ 901976 w 940139"/>
              <a:gd name="connsiteY46" fmla="*/ 543487 h 862574"/>
              <a:gd name="connsiteX47" fmla="*/ 873401 w 940139"/>
              <a:gd name="connsiteY47" fmla="*/ 457762 h 862574"/>
              <a:gd name="connsiteX48" fmla="*/ 830538 w 940139"/>
              <a:gd name="connsiteY48" fmla="*/ 424424 h 862574"/>
              <a:gd name="connsiteX49" fmla="*/ 825776 w 940139"/>
              <a:gd name="connsiteY49" fmla="*/ 386324 h 862574"/>
              <a:gd name="connsiteX50" fmla="*/ 882926 w 940139"/>
              <a:gd name="connsiteY50" fmla="*/ 329174 h 862574"/>
              <a:gd name="connsiteX51" fmla="*/ 916263 w 940139"/>
              <a:gd name="connsiteY51" fmla="*/ 295837 h 862574"/>
              <a:gd name="connsiteX52" fmla="*/ 921026 w 940139"/>
              <a:gd name="connsiteY52" fmla="*/ 262499 h 862574"/>
              <a:gd name="connsiteX53" fmla="*/ 878163 w 940139"/>
              <a:gd name="connsiteY53" fmla="*/ 195824 h 862574"/>
              <a:gd name="connsiteX54" fmla="*/ 868638 w 940139"/>
              <a:gd name="connsiteY54" fmla="*/ 138674 h 86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40139" h="862574">
                <a:moveTo>
                  <a:pt x="868638" y="138674"/>
                </a:moveTo>
                <a:cubicBezTo>
                  <a:pt x="860701" y="118830"/>
                  <a:pt x="844825" y="87081"/>
                  <a:pt x="830538" y="76762"/>
                </a:cubicBezTo>
                <a:cubicBezTo>
                  <a:pt x="816251" y="66443"/>
                  <a:pt x="782913" y="76762"/>
                  <a:pt x="782913" y="76762"/>
                </a:cubicBezTo>
                <a:lnTo>
                  <a:pt x="559076" y="71999"/>
                </a:lnTo>
                <a:cubicBezTo>
                  <a:pt x="516214" y="70412"/>
                  <a:pt x="535263" y="62474"/>
                  <a:pt x="525738" y="67237"/>
                </a:cubicBezTo>
                <a:cubicBezTo>
                  <a:pt x="516213" y="72000"/>
                  <a:pt x="514626" y="95811"/>
                  <a:pt x="501926" y="100574"/>
                </a:cubicBezTo>
                <a:cubicBezTo>
                  <a:pt x="489226" y="105337"/>
                  <a:pt x="465413" y="102956"/>
                  <a:pt x="449538" y="95812"/>
                </a:cubicBezTo>
                <a:cubicBezTo>
                  <a:pt x="433663" y="88668"/>
                  <a:pt x="416201" y="69618"/>
                  <a:pt x="406676" y="57712"/>
                </a:cubicBezTo>
                <a:cubicBezTo>
                  <a:pt x="397151" y="45806"/>
                  <a:pt x="403500" y="33899"/>
                  <a:pt x="392388" y="24374"/>
                </a:cubicBezTo>
                <a:cubicBezTo>
                  <a:pt x="381275" y="14849"/>
                  <a:pt x="358257" y="2943"/>
                  <a:pt x="340001" y="562"/>
                </a:cubicBezTo>
                <a:cubicBezTo>
                  <a:pt x="321745" y="-1819"/>
                  <a:pt x="301107" y="3737"/>
                  <a:pt x="282851" y="10087"/>
                </a:cubicBezTo>
                <a:cubicBezTo>
                  <a:pt x="264595" y="16437"/>
                  <a:pt x="253482" y="28343"/>
                  <a:pt x="230463" y="38662"/>
                </a:cubicBezTo>
                <a:cubicBezTo>
                  <a:pt x="207444" y="48981"/>
                  <a:pt x="167757" y="60886"/>
                  <a:pt x="144738" y="71999"/>
                </a:cubicBezTo>
                <a:cubicBezTo>
                  <a:pt x="121719" y="83112"/>
                  <a:pt x="109813" y="92637"/>
                  <a:pt x="92351" y="105337"/>
                </a:cubicBezTo>
                <a:cubicBezTo>
                  <a:pt x="74888" y="118037"/>
                  <a:pt x="54250" y="135499"/>
                  <a:pt x="39963" y="148199"/>
                </a:cubicBezTo>
                <a:cubicBezTo>
                  <a:pt x="25675" y="160899"/>
                  <a:pt x="10595" y="166456"/>
                  <a:pt x="6626" y="181537"/>
                </a:cubicBezTo>
                <a:cubicBezTo>
                  <a:pt x="2657" y="196618"/>
                  <a:pt x="14564" y="221225"/>
                  <a:pt x="16151" y="238687"/>
                </a:cubicBezTo>
                <a:cubicBezTo>
                  <a:pt x="17738" y="256149"/>
                  <a:pt x="18532" y="272818"/>
                  <a:pt x="16151" y="286312"/>
                </a:cubicBezTo>
                <a:cubicBezTo>
                  <a:pt x="13770" y="299806"/>
                  <a:pt x="-6074" y="306155"/>
                  <a:pt x="1863" y="319649"/>
                </a:cubicBezTo>
                <a:cubicBezTo>
                  <a:pt x="9800" y="333143"/>
                  <a:pt x="59014" y="349018"/>
                  <a:pt x="63776" y="367274"/>
                </a:cubicBezTo>
                <a:cubicBezTo>
                  <a:pt x="68538" y="385530"/>
                  <a:pt x="33613" y="409343"/>
                  <a:pt x="30438" y="429187"/>
                </a:cubicBezTo>
                <a:cubicBezTo>
                  <a:pt x="27263" y="449031"/>
                  <a:pt x="37582" y="468875"/>
                  <a:pt x="44726" y="486337"/>
                </a:cubicBezTo>
                <a:cubicBezTo>
                  <a:pt x="51870" y="503799"/>
                  <a:pt x="68538" y="520468"/>
                  <a:pt x="73301" y="533962"/>
                </a:cubicBezTo>
                <a:cubicBezTo>
                  <a:pt x="78064" y="547456"/>
                  <a:pt x="72507" y="553805"/>
                  <a:pt x="73301" y="567299"/>
                </a:cubicBezTo>
                <a:cubicBezTo>
                  <a:pt x="74095" y="580793"/>
                  <a:pt x="66157" y="606193"/>
                  <a:pt x="78063" y="614924"/>
                </a:cubicBezTo>
                <a:cubicBezTo>
                  <a:pt x="89969" y="623655"/>
                  <a:pt x="126482" y="613337"/>
                  <a:pt x="144738" y="619687"/>
                </a:cubicBezTo>
                <a:cubicBezTo>
                  <a:pt x="162994" y="626037"/>
                  <a:pt x="180457" y="639530"/>
                  <a:pt x="187601" y="653024"/>
                </a:cubicBezTo>
                <a:cubicBezTo>
                  <a:pt x="194745" y="666518"/>
                  <a:pt x="177282" y="691124"/>
                  <a:pt x="187601" y="700649"/>
                </a:cubicBezTo>
                <a:cubicBezTo>
                  <a:pt x="197920" y="710174"/>
                  <a:pt x="228876" y="710174"/>
                  <a:pt x="249513" y="710174"/>
                </a:cubicBezTo>
                <a:cubicBezTo>
                  <a:pt x="270150" y="710174"/>
                  <a:pt x="295551" y="695093"/>
                  <a:pt x="311426" y="700649"/>
                </a:cubicBezTo>
                <a:cubicBezTo>
                  <a:pt x="327301" y="706205"/>
                  <a:pt x="328888" y="733193"/>
                  <a:pt x="344763" y="743512"/>
                </a:cubicBezTo>
                <a:cubicBezTo>
                  <a:pt x="360638" y="753831"/>
                  <a:pt x="394770" y="752243"/>
                  <a:pt x="406676" y="762562"/>
                </a:cubicBezTo>
                <a:cubicBezTo>
                  <a:pt x="418582" y="772881"/>
                  <a:pt x="406676" y="795105"/>
                  <a:pt x="416201" y="805424"/>
                </a:cubicBezTo>
                <a:cubicBezTo>
                  <a:pt x="425726" y="815743"/>
                  <a:pt x="446363" y="820505"/>
                  <a:pt x="463826" y="824474"/>
                </a:cubicBezTo>
                <a:cubicBezTo>
                  <a:pt x="481288" y="828443"/>
                  <a:pt x="503514" y="822887"/>
                  <a:pt x="520976" y="829237"/>
                </a:cubicBezTo>
                <a:cubicBezTo>
                  <a:pt x="538438" y="835587"/>
                  <a:pt x="555107" y="862574"/>
                  <a:pt x="568601" y="862574"/>
                </a:cubicBezTo>
                <a:cubicBezTo>
                  <a:pt x="582095" y="862574"/>
                  <a:pt x="585269" y="834000"/>
                  <a:pt x="601938" y="829237"/>
                </a:cubicBezTo>
                <a:cubicBezTo>
                  <a:pt x="618607" y="824475"/>
                  <a:pt x="650357" y="833205"/>
                  <a:pt x="668613" y="833999"/>
                </a:cubicBezTo>
                <a:cubicBezTo>
                  <a:pt x="686869" y="834793"/>
                  <a:pt x="697982" y="830030"/>
                  <a:pt x="711476" y="833999"/>
                </a:cubicBezTo>
                <a:cubicBezTo>
                  <a:pt x="724970" y="837968"/>
                  <a:pt x="738464" y="857812"/>
                  <a:pt x="749576" y="857812"/>
                </a:cubicBezTo>
                <a:cubicBezTo>
                  <a:pt x="760688" y="857812"/>
                  <a:pt x="771007" y="842730"/>
                  <a:pt x="778151" y="833999"/>
                </a:cubicBezTo>
                <a:cubicBezTo>
                  <a:pt x="785295" y="825268"/>
                  <a:pt x="777357" y="824474"/>
                  <a:pt x="792438" y="805424"/>
                </a:cubicBezTo>
                <a:cubicBezTo>
                  <a:pt x="807519" y="786374"/>
                  <a:pt x="851176" y="741924"/>
                  <a:pt x="868638" y="719699"/>
                </a:cubicBezTo>
                <a:cubicBezTo>
                  <a:pt x="886100" y="697474"/>
                  <a:pt x="885307" y="685568"/>
                  <a:pt x="897213" y="672074"/>
                </a:cubicBezTo>
                <a:cubicBezTo>
                  <a:pt x="909119" y="658580"/>
                  <a:pt x="938489" y="653024"/>
                  <a:pt x="940076" y="638737"/>
                </a:cubicBezTo>
                <a:cubicBezTo>
                  <a:pt x="941663" y="624450"/>
                  <a:pt x="913088" y="602224"/>
                  <a:pt x="906738" y="586349"/>
                </a:cubicBezTo>
                <a:cubicBezTo>
                  <a:pt x="900388" y="570474"/>
                  <a:pt x="907532" y="564918"/>
                  <a:pt x="901976" y="543487"/>
                </a:cubicBezTo>
                <a:cubicBezTo>
                  <a:pt x="896420" y="522056"/>
                  <a:pt x="885307" y="477606"/>
                  <a:pt x="873401" y="457762"/>
                </a:cubicBezTo>
                <a:cubicBezTo>
                  <a:pt x="861495" y="437918"/>
                  <a:pt x="838475" y="436330"/>
                  <a:pt x="830538" y="424424"/>
                </a:cubicBezTo>
                <a:cubicBezTo>
                  <a:pt x="822601" y="412518"/>
                  <a:pt x="817045" y="402199"/>
                  <a:pt x="825776" y="386324"/>
                </a:cubicBezTo>
                <a:cubicBezTo>
                  <a:pt x="834507" y="370449"/>
                  <a:pt x="882926" y="329174"/>
                  <a:pt x="882926" y="329174"/>
                </a:cubicBezTo>
                <a:cubicBezTo>
                  <a:pt x="898007" y="314093"/>
                  <a:pt x="909913" y="306949"/>
                  <a:pt x="916263" y="295837"/>
                </a:cubicBezTo>
                <a:cubicBezTo>
                  <a:pt x="922613" y="284725"/>
                  <a:pt x="927376" y="279168"/>
                  <a:pt x="921026" y="262499"/>
                </a:cubicBezTo>
                <a:cubicBezTo>
                  <a:pt x="914676" y="245830"/>
                  <a:pt x="885307" y="219636"/>
                  <a:pt x="878163" y="195824"/>
                </a:cubicBezTo>
                <a:cubicBezTo>
                  <a:pt x="871019" y="172012"/>
                  <a:pt x="876575" y="158518"/>
                  <a:pt x="868638" y="138674"/>
                </a:cubicBez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олилиния 1045"/>
          <p:cNvSpPr/>
          <p:nvPr/>
        </p:nvSpPr>
        <p:spPr>
          <a:xfrm>
            <a:off x="3976688" y="3523875"/>
            <a:ext cx="310074" cy="414932"/>
          </a:xfrm>
          <a:custGeom>
            <a:avLst/>
            <a:gdLst>
              <a:gd name="connsiteX0" fmla="*/ 309562 w 310074"/>
              <a:gd name="connsiteY0" fmla="*/ 295650 h 414932"/>
              <a:gd name="connsiteX1" fmla="*/ 233362 w 310074"/>
              <a:gd name="connsiteY1" fmla="*/ 276600 h 414932"/>
              <a:gd name="connsiteX2" fmla="*/ 214312 w 310074"/>
              <a:gd name="connsiteY2" fmla="*/ 300413 h 414932"/>
              <a:gd name="connsiteX3" fmla="*/ 204787 w 310074"/>
              <a:gd name="connsiteY3" fmla="*/ 357563 h 414932"/>
              <a:gd name="connsiteX4" fmla="*/ 180975 w 310074"/>
              <a:gd name="connsiteY4" fmla="*/ 405188 h 414932"/>
              <a:gd name="connsiteX5" fmla="*/ 138112 w 310074"/>
              <a:gd name="connsiteY5" fmla="*/ 409950 h 414932"/>
              <a:gd name="connsiteX6" fmla="*/ 123825 w 310074"/>
              <a:gd name="connsiteY6" fmla="*/ 348038 h 414932"/>
              <a:gd name="connsiteX7" fmla="*/ 138112 w 310074"/>
              <a:gd name="connsiteY7" fmla="*/ 238500 h 414932"/>
              <a:gd name="connsiteX8" fmla="*/ 114300 w 310074"/>
              <a:gd name="connsiteY8" fmla="*/ 186113 h 414932"/>
              <a:gd name="connsiteX9" fmla="*/ 100012 w 310074"/>
              <a:gd name="connsiteY9" fmla="*/ 162300 h 414932"/>
              <a:gd name="connsiteX10" fmla="*/ 66675 w 310074"/>
              <a:gd name="connsiteY10" fmla="*/ 119438 h 414932"/>
              <a:gd name="connsiteX11" fmla="*/ 42862 w 310074"/>
              <a:gd name="connsiteY11" fmla="*/ 86100 h 414932"/>
              <a:gd name="connsiteX12" fmla="*/ 0 w 310074"/>
              <a:gd name="connsiteY12" fmla="*/ 33713 h 414932"/>
              <a:gd name="connsiteX13" fmla="*/ 42862 w 310074"/>
              <a:gd name="connsiteY13" fmla="*/ 5138 h 414932"/>
              <a:gd name="connsiteX14" fmla="*/ 80962 w 310074"/>
              <a:gd name="connsiteY14" fmla="*/ 375 h 414932"/>
              <a:gd name="connsiteX15" fmla="*/ 138112 w 310074"/>
              <a:gd name="connsiteY15" fmla="*/ 9900 h 414932"/>
              <a:gd name="connsiteX16" fmla="*/ 161925 w 310074"/>
              <a:gd name="connsiteY16" fmla="*/ 52763 h 414932"/>
              <a:gd name="connsiteX17" fmla="*/ 228600 w 310074"/>
              <a:gd name="connsiteY17" fmla="*/ 124200 h 414932"/>
              <a:gd name="connsiteX18" fmla="*/ 271462 w 310074"/>
              <a:gd name="connsiteY18" fmla="*/ 167063 h 414932"/>
              <a:gd name="connsiteX19" fmla="*/ 271462 w 310074"/>
              <a:gd name="connsiteY19" fmla="*/ 190875 h 414932"/>
              <a:gd name="connsiteX20" fmla="*/ 266700 w 310074"/>
              <a:gd name="connsiteY20" fmla="*/ 238500 h 414932"/>
              <a:gd name="connsiteX21" fmla="*/ 309562 w 310074"/>
              <a:gd name="connsiteY21" fmla="*/ 295650 h 4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4" h="414932">
                <a:moveTo>
                  <a:pt x="309562" y="295650"/>
                </a:moveTo>
                <a:cubicBezTo>
                  <a:pt x="304006" y="302000"/>
                  <a:pt x="249237" y="275806"/>
                  <a:pt x="233362" y="276600"/>
                </a:cubicBezTo>
                <a:cubicBezTo>
                  <a:pt x="217487" y="277394"/>
                  <a:pt x="219074" y="286919"/>
                  <a:pt x="214312" y="300413"/>
                </a:cubicBezTo>
                <a:cubicBezTo>
                  <a:pt x="209550" y="313907"/>
                  <a:pt x="210343" y="340101"/>
                  <a:pt x="204787" y="357563"/>
                </a:cubicBezTo>
                <a:cubicBezTo>
                  <a:pt x="199231" y="375025"/>
                  <a:pt x="192088" y="396457"/>
                  <a:pt x="180975" y="405188"/>
                </a:cubicBezTo>
                <a:cubicBezTo>
                  <a:pt x="169862" y="413919"/>
                  <a:pt x="147637" y="419475"/>
                  <a:pt x="138112" y="409950"/>
                </a:cubicBezTo>
                <a:cubicBezTo>
                  <a:pt x="128587" y="400425"/>
                  <a:pt x="123825" y="376613"/>
                  <a:pt x="123825" y="348038"/>
                </a:cubicBezTo>
                <a:cubicBezTo>
                  <a:pt x="123825" y="319463"/>
                  <a:pt x="139699" y="265487"/>
                  <a:pt x="138112" y="238500"/>
                </a:cubicBezTo>
                <a:cubicBezTo>
                  <a:pt x="136525" y="211513"/>
                  <a:pt x="120650" y="198813"/>
                  <a:pt x="114300" y="186113"/>
                </a:cubicBezTo>
                <a:cubicBezTo>
                  <a:pt x="107950" y="173413"/>
                  <a:pt x="107949" y="173412"/>
                  <a:pt x="100012" y="162300"/>
                </a:cubicBezTo>
                <a:cubicBezTo>
                  <a:pt x="92074" y="151187"/>
                  <a:pt x="76200" y="132138"/>
                  <a:pt x="66675" y="119438"/>
                </a:cubicBezTo>
                <a:cubicBezTo>
                  <a:pt x="57150" y="106738"/>
                  <a:pt x="53974" y="100387"/>
                  <a:pt x="42862" y="86100"/>
                </a:cubicBezTo>
                <a:cubicBezTo>
                  <a:pt x="31749" y="71812"/>
                  <a:pt x="0" y="47207"/>
                  <a:pt x="0" y="33713"/>
                </a:cubicBezTo>
                <a:cubicBezTo>
                  <a:pt x="0" y="20219"/>
                  <a:pt x="29368" y="10694"/>
                  <a:pt x="42862" y="5138"/>
                </a:cubicBezTo>
                <a:cubicBezTo>
                  <a:pt x="56356" y="-418"/>
                  <a:pt x="65087" y="-419"/>
                  <a:pt x="80962" y="375"/>
                </a:cubicBezTo>
                <a:cubicBezTo>
                  <a:pt x="96837" y="1169"/>
                  <a:pt x="124618" y="1169"/>
                  <a:pt x="138112" y="9900"/>
                </a:cubicBezTo>
                <a:cubicBezTo>
                  <a:pt x="151606" y="18631"/>
                  <a:pt x="146844" y="33713"/>
                  <a:pt x="161925" y="52763"/>
                </a:cubicBezTo>
                <a:cubicBezTo>
                  <a:pt x="177006" y="71813"/>
                  <a:pt x="210344" y="105150"/>
                  <a:pt x="228600" y="124200"/>
                </a:cubicBezTo>
                <a:cubicBezTo>
                  <a:pt x="246856" y="143250"/>
                  <a:pt x="264318" y="155950"/>
                  <a:pt x="271462" y="167063"/>
                </a:cubicBezTo>
                <a:cubicBezTo>
                  <a:pt x="278606" y="178175"/>
                  <a:pt x="272256" y="178969"/>
                  <a:pt x="271462" y="190875"/>
                </a:cubicBezTo>
                <a:cubicBezTo>
                  <a:pt x="270668" y="202781"/>
                  <a:pt x="259556" y="227388"/>
                  <a:pt x="266700" y="238500"/>
                </a:cubicBezTo>
                <a:cubicBezTo>
                  <a:pt x="273844" y="249612"/>
                  <a:pt x="315118" y="289300"/>
                  <a:pt x="309562" y="295650"/>
                </a:cubicBez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7" name="Полилиния 1046"/>
          <p:cNvSpPr/>
          <p:nvPr/>
        </p:nvSpPr>
        <p:spPr>
          <a:xfrm>
            <a:off x="3419408" y="3566990"/>
            <a:ext cx="840065" cy="600924"/>
          </a:xfrm>
          <a:custGeom>
            <a:avLst/>
            <a:gdLst>
              <a:gd name="connsiteX0" fmla="*/ 557280 w 840065"/>
              <a:gd name="connsiteY0" fmla="*/ 123 h 600924"/>
              <a:gd name="connsiteX1" fmla="*/ 438217 w 840065"/>
              <a:gd name="connsiteY1" fmla="*/ 66798 h 600924"/>
              <a:gd name="connsiteX2" fmla="*/ 409642 w 840065"/>
              <a:gd name="connsiteY2" fmla="*/ 109660 h 600924"/>
              <a:gd name="connsiteX3" fmla="*/ 352492 w 840065"/>
              <a:gd name="connsiteY3" fmla="*/ 66798 h 600924"/>
              <a:gd name="connsiteX4" fmla="*/ 319155 w 840065"/>
              <a:gd name="connsiteY4" fmla="*/ 47748 h 600924"/>
              <a:gd name="connsiteX5" fmla="*/ 266767 w 840065"/>
              <a:gd name="connsiteY5" fmla="*/ 42985 h 600924"/>
              <a:gd name="connsiteX6" fmla="*/ 214380 w 840065"/>
              <a:gd name="connsiteY6" fmla="*/ 38223 h 600924"/>
              <a:gd name="connsiteX7" fmla="*/ 195330 w 840065"/>
              <a:gd name="connsiteY7" fmla="*/ 38223 h 600924"/>
              <a:gd name="connsiteX8" fmla="*/ 190567 w 840065"/>
              <a:gd name="connsiteY8" fmla="*/ 81085 h 600924"/>
              <a:gd name="connsiteX9" fmla="*/ 142942 w 840065"/>
              <a:gd name="connsiteY9" fmla="*/ 85848 h 600924"/>
              <a:gd name="connsiteX10" fmla="*/ 114367 w 840065"/>
              <a:gd name="connsiteY10" fmla="*/ 138235 h 600924"/>
              <a:gd name="connsiteX11" fmla="*/ 90555 w 840065"/>
              <a:gd name="connsiteY11" fmla="*/ 190623 h 600924"/>
              <a:gd name="connsiteX12" fmla="*/ 52455 w 840065"/>
              <a:gd name="connsiteY12" fmla="*/ 233485 h 600924"/>
              <a:gd name="connsiteX13" fmla="*/ 14355 w 840065"/>
              <a:gd name="connsiteY13" fmla="*/ 276348 h 600924"/>
              <a:gd name="connsiteX14" fmla="*/ 67 w 840065"/>
              <a:gd name="connsiteY14" fmla="*/ 290635 h 600924"/>
              <a:gd name="connsiteX15" fmla="*/ 19117 w 840065"/>
              <a:gd name="connsiteY15" fmla="*/ 362073 h 600924"/>
              <a:gd name="connsiteX16" fmla="*/ 66742 w 840065"/>
              <a:gd name="connsiteY16" fmla="*/ 395410 h 600924"/>
              <a:gd name="connsiteX17" fmla="*/ 81030 w 840065"/>
              <a:gd name="connsiteY17" fmla="*/ 443035 h 600924"/>
              <a:gd name="connsiteX18" fmla="*/ 114367 w 840065"/>
              <a:gd name="connsiteY18" fmla="*/ 485898 h 600924"/>
              <a:gd name="connsiteX19" fmla="*/ 147705 w 840065"/>
              <a:gd name="connsiteY19" fmla="*/ 481135 h 600924"/>
              <a:gd name="connsiteX20" fmla="*/ 185805 w 840065"/>
              <a:gd name="connsiteY20" fmla="*/ 471610 h 600924"/>
              <a:gd name="connsiteX21" fmla="*/ 190567 w 840065"/>
              <a:gd name="connsiteY21" fmla="*/ 523998 h 600924"/>
              <a:gd name="connsiteX22" fmla="*/ 252480 w 840065"/>
              <a:gd name="connsiteY22" fmla="*/ 557335 h 600924"/>
              <a:gd name="connsiteX23" fmla="*/ 266767 w 840065"/>
              <a:gd name="connsiteY23" fmla="*/ 581148 h 600924"/>
              <a:gd name="connsiteX24" fmla="*/ 300105 w 840065"/>
              <a:gd name="connsiteY24" fmla="*/ 595435 h 600924"/>
              <a:gd name="connsiteX25" fmla="*/ 385830 w 840065"/>
              <a:gd name="connsiteY25" fmla="*/ 600198 h 600924"/>
              <a:gd name="connsiteX26" fmla="*/ 490605 w 840065"/>
              <a:gd name="connsiteY26" fmla="*/ 581148 h 600924"/>
              <a:gd name="connsiteX27" fmla="*/ 557280 w 840065"/>
              <a:gd name="connsiteY27" fmla="*/ 547810 h 600924"/>
              <a:gd name="connsiteX28" fmla="*/ 643005 w 840065"/>
              <a:gd name="connsiteY28" fmla="*/ 552573 h 600924"/>
              <a:gd name="connsiteX29" fmla="*/ 757305 w 840065"/>
              <a:gd name="connsiteY29" fmla="*/ 590673 h 600924"/>
              <a:gd name="connsiteX30" fmla="*/ 747780 w 840065"/>
              <a:gd name="connsiteY30" fmla="*/ 500185 h 600924"/>
              <a:gd name="connsiteX31" fmla="*/ 766830 w 840065"/>
              <a:gd name="connsiteY31" fmla="*/ 438273 h 600924"/>
              <a:gd name="connsiteX32" fmla="*/ 838267 w 840065"/>
              <a:gd name="connsiteY32" fmla="*/ 423985 h 600924"/>
              <a:gd name="connsiteX33" fmla="*/ 809692 w 840065"/>
              <a:gd name="connsiteY33" fmla="*/ 400173 h 600924"/>
              <a:gd name="connsiteX34" fmla="*/ 714442 w 840065"/>
              <a:gd name="connsiteY34" fmla="*/ 409698 h 600924"/>
              <a:gd name="connsiteX35" fmla="*/ 700155 w 840065"/>
              <a:gd name="connsiteY35" fmla="*/ 343023 h 600924"/>
              <a:gd name="connsiteX36" fmla="*/ 662055 w 840065"/>
              <a:gd name="connsiteY36" fmla="*/ 295398 h 600924"/>
              <a:gd name="connsiteX37" fmla="*/ 695392 w 840065"/>
              <a:gd name="connsiteY37" fmla="*/ 209673 h 600924"/>
              <a:gd name="connsiteX38" fmla="*/ 671580 w 840065"/>
              <a:gd name="connsiteY38" fmla="*/ 123948 h 600924"/>
              <a:gd name="connsiteX39" fmla="*/ 623955 w 840065"/>
              <a:gd name="connsiteY39" fmla="*/ 52510 h 600924"/>
              <a:gd name="connsiteX40" fmla="*/ 557280 w 840065"/>
              <a:gd name="connsiteY40" fmla="*/ 123 h 6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0065" h="600924">
                <a:moveTo>
                  <a:pt x="557280" y="123"/>
                </a:moveTo>
                <a:cubicBezTo>
                  <a:pt x="526324" y="2504"/>
                  <a:pt x="462823" y="48542"/>
                  <a:pt x="438217" y="66798"/>
                </a:cubicBezTo>
                <a:cubicBezTo>
                  <a:pt x="413611" y="85054"/>
                  <a:pt x="423929" y="109660"/>
                  <a:pt x="409642" y="109660"/>
                </a:cubicBezTo>
                <a:cubicBezTo>
                  <a:pt x="395355" y="109660"/>
                  <a:pt x="367573" y="77117"/>
                  <a:pt x="352492" y="66798"/>
                </a:cubicBezTo>
                <a:cubicBezTo>
                  <a:pt x="337411" y="56479"/>
                  <a:pt x="333442" y="51717"/>
                  <a:pt x="319155" y="47748"/>
                </a:cubicBezTo>
                <a:cubicBezTo>
                  <a:pt x="304868" y="43779"/>
                  <a:pt x="266767" y="42985"/>
                  <a:pt x="266767" y="42985"/>
                </a:cubicBezTo>
                <a:lnTo>
                  <a:pt x="214380" y="38223"/>
                </a:lnTo>
                <a:cubicBezTo>
                  <a:pt x="202474" y="37429"/>
                  <a:pt x="199299" y="31080"/>
                  <a:pt x="195330" y="38223"/>
                </a:cubicBezTo>
                <a:cubicBezTo>
                  <a:pt x="191361" y="45366"/>
                  <a:pt x="199298" y="73148"/>
                  <a:pt x="190567" y="81085"/>
                </a:cubicBezTo>
                <a:cubicBezTo>
                  <a:pt x="181836" y="89022"/>
                  <a:pt x="155642" y="76323"/>
                  <a:pt x="142942" y="85848"/>
                </a:cubicBezTo>
                <a:cubicBezTo>
                  <a:pt x="130242" y="95373"/>
                  <a:pt x="123098" y="120773"/>
                  <a:pt x="114367" y="138235"/>
                </a:cubicBezTo>
                <a:cubicBezTo>
                  <a:pt x="105636" y="155697"/>
                  <a:pt x="100874" y="174748"/>
                  <a:pt x="90555" y="190623"/>
                </a:cubicBezTo>
                <a:cubicBezTo>
                  <a:pt x="80236" y="206498"/>
                  <a:pt x="52455" y="233485"/>
                  <a:pt x="52455" y="233485"/>
                </a:cubicBezTo>
                <a:cubicBezTo>
                  <a:pt x="39755" y="247773"/>
                  <a:pt x="23086" y="266823"/>
                  <a:pt x="14355" y="276348"/>
                </a:cubicBezTo>
                <a:cubicBezTo>
                  <a:pt x="5624" y="285873"/>
                  <a:pt x="-727" y="276348"/>
                  <a:pt x="67" y="290635"/>
                </a:cubicBezTo>
                <a:cubicBezTo>
                  <a:pt x="861" y="304922"/>
                  <a:pt x="8005" y="344611"/>
                  <a:pt x="19117" y="362073"/>
                </a:cubicBezTo>
                <a:cubicBezTo>
                  <a:pt x="30229" y="379535"/>
                  <a:pt x="56423" y="381916"/>
                  <a:pt x="66742" y="395410"/>
                </a:cubicBezTo>
                <a:cubicBezTo>
                  <a:pt x="77061" y="408904"/>
                  <a:pt x="73092" y="427954"/>
                  <a:pt x="81030" y="443035"/>
                </a:cubicBezTo>
                <a:cubicBezTo>
                  <a:pt x="88967" y="458116"/>
                  <a:pt x="103255" y="479548"/>
                  <a:pt x="114367" y="485898"/>
                </a:cubicBezTo>
                <a:cubicBezTo>
                  <a:pt x="125479" y="492248"/>
                  <a:pt x="135799" y="483516"/>
                  <a:pt x="147705" y="481135"/>
                </a:cubicBezTo>
                <a:cubicBezTo>
                  <a:pt x="159611" y="478754"/>
                  <a:pt x="178661" y="464466"/>
                  <a:pt x="185805" y="471610"/>
                </a:cubicBezTo>
                <a:cubicBezTo>
                  <a:pt x="192949" y="478754"/>
                  <a:pt x="179454" y="509711"/>
                  <a:pt x="190567" y="523998"/>
                </a:cubicBezTo>
                <a:cubicBezTo>
                  <a:pt x="201679" y="538286"/>
                  <a:pt x="239780" y="547810"/>
                  <a:pt x="252480" y="557335"/>
                </a:cubicBezTo>
                <a:cubicBezTo>
                  <a:pt x="265180" y="566860"/>
                  <a:pt x="258830" y="574798"/>
                  <a:pt x="266767" y="581148"/>
                </a:cubicBezTo>
                <a:cubicBezTo>
                  <a:pt x="274704" y="587498"/>
                  <a:pt x="280261" y="592260"/>
                  <a:pt x="300105" y="595435"/>
                </a:cubicBezTo>
                <a:cubicBezTo>
                  <a:pt x="319949" y="598610"/>
                  <a:pt x="354080" y="602579"/>
                  <a:pt x="385830" y="600198"/>
                </a:cubicBezTo>
                <a:cubicBezTo>
                  <a:pt x="417580" y="597817"/>
                  <a:pt x="462030" y="589879"/>
                  <a:pt x="490605" y="581148"/>
                </a:cubicBezTo>
                <a:cubicBezTo>
                  <a:pt x="519180" y="572417"/>
                  <a:pt x="531880" y="552572"/>
                  <a:pt x="557280" y="547810"/>
                </a:cubicBezTo>
                <a:cubicBezTo>
                  <a:pt x="582680" y="543048"/>
                  <a:pt x="609668" y="545429"/>
                  <a:pt x="643005" y="552573"/>
                </a:cubicBezTo>
                <a:cubicBezTo>
                  <a:pt x="676342" y="559717"/>
                  <a:pt x="739843" y="599404"/>
                  <a:pt x="757305" y="590673"/>
                </a:cubicBezTo>
                <a:cubicBezTo>
                  <a:pt x="774767" y="581942"/>
                  <a:pt x="746193" y="525585"/>
                  <a:pt x="747780" y="500185"/>
                </a:cubicBezTo>
                <a:cubicBezTo>
                  <a:pt x="749368" y="474785"/>
                  <a:pt x="751749" y="450973"/>
                  <a:pt x="766830" y="438273"/>
                </a:cubicBezTo>
                <a:cubicBezTo>
                  <a:pt x="781911" y="425573"/>
                  <a:pt x="831123" y="430335"/>
                  <a:pt x="838267" y="423985"/>
                </a:cubicBezTo>
                <a:cubicBezTo>
                  <a:pt x="845411" y="417635"/>
                  <a:pt x="830330" y="402554"/>
                  <a:pt x="809692" y="400173"/>
                </a:cubicBezTo>
                <a:cubicBezTo>
                  <a:pt x="789055" y="397792"/>
                  <a:pt x="732698" y="419223"/>
                  <a:pt x="714442" y="409698"/>
                </a:cubicBezTo>
                <a:cubicBezTo>
                  <a:pt x="696186" y="400173"/>
                  <a:pt x="708886" y="362073"/>
                  <a:pt x="700155" y="343023"/>
                </a:cubicBezTo>
                <a:cubicBezTo>
                  <a:pt x="691424" y="323973"/>
                  <a:pt x="662849" y="317623"/>
                  <a:pt x="662055" y="295398"/>
                </a:cubicBezTo>
                <a:cubicBezTo>
                  <a:pt x="661261" y="273173"/>
                  <a:pt x="693805" y="238248"/>
                  <a:pt x="695392" y="209673"/>
                </a:cubicBezTo>
                <a:cubicBezTo>
                  <a:pt x="696980" y="181098"/>
                  <a:pt x="683486" y="150142"/>
                  <a:pt x="671580" y="123948"/>
                </a:cubicBezTo>
                <a:cubicBezTo>
                  <a:pt x="659674" y="97754"/>
                  <a:pt x="643799" y="74735"/>
                  <a:pt x="623955" y="52510"/>
                </a:cubicBezTo>
                <a:cubicBezTo>
                  <a:pt x="604111" y="30285"/>
                  <a:pt x="588236" y="-2258"/>
                  <a:pt x="557280" y="123"/>
                </a:cubicBez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1041" grpId="0" animBg="1"/>
      <p:bldP spid="1043" grpId="0" animBg="1"/>
      <p:bldP spid="1044" grpId="0" animBg="1"/>
      <p:bldP spid="1045" grpId="0" animBg="1"/>
      <p:bldP spid="1046" grpId="0" animBg="1"/>
      <p:bldP spid="10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280263" cy="1143000"/>
          </a:xfrm>
        </p:spPr>
        <p:txBody>
          <a:bodyPr/>
          <a:lstStyle/>
          <a:p>
            <a:r>
              <a:rPr lang="uk-UA" sz="2800" dirty="0" smtClean="0"/>
              <a:t>Українська символіка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6" y="980728"/>
            <a:ext cx="5202808" cy="49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36094" y="548680"/>
            <a:ext cx="3456385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effectLst/>
              </a:rPr>
              <a:t>Герб </a:t>
            </a:r>
            <a:r>
              <a:rPr lang="ru-RU" sz="1600" dirty="0" err="1" smtClean="0">
                <a:effectLst/>
              </a:rPr>
              <a:t>України</a:t>
            </a:r>
            <a:r>
              <a:rPr lang="ru-RU" sz="1600" dirty="0" smtClean="0">
                <a:effectLst/>
              </a:rPr>
              <a:t> - </a:t>
            </a:r>
            <a:r>
              <a:rPr lang="ru-RU" sz="1600" dirty="0" err="1" smtClean="0">
                <a:effectLst/>
              </a:rPr>
              <a:t>Золотий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>
                <a:effectLst/>
              </a:rPr>
              <a:t>тризуб</a:t>
            </a:r>
            <a:r>
              <a:rPr lang="ru-RU" sz="1600" b="0" dirty="0">
                <a:effectLst/>
              </a:rPr>
              <a:t> на </a:t>
            </a:r>
            <a:r>
              <a:rPr lang="ru-RU" sz="1600" b="0" dirty="0" err="1">
                <a:effectLst/>
              </a:rPr>
              <a:t>блакитному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тлі</a:t>
            </a:r>
            <a:r>
              <a:rPr lang="ru-RU" sz="1600" b="0" dirty="0">
                <a:effectLst/>
              </a:rPr>
              <a:t> як символ </a:t>
            </a:r>
            <a:r>
              <a:rPr lang="ru-RU" sz="1600" b="0" dirty="0" err="1" smtClean="0">
                <a:effectLst/>
              </a:rPr>
              <a:t>влади</a:t>
            </a:r>
            <a:r>
              <a:rPr lang="ru-RU" sz="1600" b="0" dirty="0" smtClean="0">
                <a:effectLst/>
              </a:rPr>
              <a:t>. </a:t>
            </a:r>
            <a:r>
              <a:rPr lang="ru-RU" sz="1600" b="0" dirty="0" err="1">
                <a:effectLst/>
              </a:rPr>
              <a:t>Він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зустрічається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ще</a:t>
            </a:r>
            <a:r>
              <a:rPr lang="ru-RU" sz="1600" b="0" dirty="0">
                <a:effectLst/>
              </a:rPr>
              <a:t> з </a:t>
            </a:r>
            <a:r>
              <a:rPr lang="ru-RU" sz="1600" b="0" dirty="0" err="1">
                <a:effectLst/>
              </a:rPr>
              <a:t>часів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Київської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Русі</a:t>
            </a:r>
            <a:r>
              <a:rPr lang="ru-RU" sz="1600" b="0" dirty="0">
                <a:effectLst/>
              </a:rPr>
              <a:t>, </a:t>
            </a:r>
            <a:r>
              <a:rPr lang="ru-RU" sz="1600" b="0" dirty="0" err="1">
                <a:effectLst/>
              </a:rPr>
              <a:t>зокрема</a:t>
            </a:r>
            <a:r>
              <a:rPr lang="ru-RU" sz="1600" b="0" dirty="0">
                <a:effectLst/>
              </a:rPr>
              <a:t> на монетах </a:t>
            </a:r>
            <a:r>
              <a:rPr lang="ru-RU" sz="1600" b="0" dirty="0" err="1">
                <a:effectLst/>
              </a:rPr>
              <a:t>київського</a:t>
            </a:r>
            <a:r>
              <a:rPr lang="ru-RU" sz="1600" b="0" dirty="0">
                <a:effectLst/>
              </a:rPr>
              <a:t> князя </a:t>
            </a:r>
            <a:r>
              <a:rPr lang="ru-RU" sz="1600" b="0" dirty="0" err="1">
                <a:effectLst/>
              </a:rPr>
              <a:t>Володимира</a:t>
            </a:r>
            <a:r>
              <a:rPr lang="ru-RU" sz="1600" b="0" dirty="0">
                <a:effectLst/>
              </a:rPr>
              <a:t> Великого, </a:t>
            </a:r>
            <a:r>
              <a:rPr lang="ru-RU" sz="1600" b="0" dirty="0" err="1">
                <a:effectLst/>
              </a:rPr>
              <a:t>який</a:t>
            </a:r>
            <a:r>
              <a:rPr lang="ru-RU" sz="1600" b="0" dirty="0">
                <a:effectLst/>
              </a:rPr>
              <a:t> жив </a:t>
            </a:r>
            <a:r>
              <a:rPr lang="ru-RU" sz="1600" b="0" dirty="0" err="1">
                <a:effectLst/>
              </a:rPr>
              <a:t>більше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тисячі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років</a:t>
            </a:r>
            <a:r>
              <a:rPr lang="ru-RU" sz="1600" b="0" dirty="0">
                <a:effectLst/>
              </a:rPr>
              <a:t> тому. </a:t>
            </a:r>
            <a:r>
              <a:rPr lang="ru-RU" sz="1600" b="0" dirty="0" err="1">
                <a:effectLst/>
              </a:rPr>
              <a:t>Отже</a:t>
            </a:r>
            <a:r>
              <a:rPr lang="ru-RU" sz="1600" b="0" dirty="0">
                <a:effectLst/>
              </a:rPr>
              <a:t>, </a:t>
            </a:r>
            <a:r>
              <a:rPr lang="ru-RU" sz="1600" b="0" dirty="0" err="1">
                <a:effectLst/>
              </a:rPr>
              <a:t>нашому</a:t>
            </a:r>
            <a:r>
              <a:rPr lang="ru-RU" sz="1600" b="0" dirty="0">
                <a:effectLst/>
              </a:rPr>
              <a:t> Гербу - </a:t>
            </a:r>
            <a:r>
              <a:rPr lang="ru-RU" sz="1600" b="0" dirty="0" err="1">
                <a:effectLst/>
              </a:rPr>
              <a:t>більше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тисячі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літ</a:t>
            </a:r>
            <a:r>
              <a:rPr lang="ru-RU" sz="1600" b="0" dirty="0" smtClean="0">
                <a:effectLst/>
              </a:rPr>
              <a:t>!</a:t>
            </a:r>
          </a:p>
          <a:p>
            <a:pPr algn="l">
              <a:buFont typeface="Arial" pitchFamily="34" charset="0"/>
              <a:buChar char="•"/>
            </a:pPr>
            <a:endParaRPr lang="ru-RU" sz="1600" b="0" dirty="0"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600" dirty="0" err="1" smtClean="0">
                <a:effectLst/>
              </a:rPr>
              <a:t>Національний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прапор </a:t>
            </a:r>
            <a:r>
              <a:rPr lang="ru-RU" sz="1600" dirty="0" err="1">
                <a:effectLst/>
              </a:rPr>
              <a:t>України</a:t>
            </a:r>
            <a:r>
              <a:rPr lang="ru-RU" sz="1600" b="0" dirty="0">
                <a:effectLst/>
              </a:rPr>
              <a:t> - </a:t>
            </a:r>
            <a:r>
              <a:rPr lang="ru-RU" sz="1600" b="0" dirty="0" err="1">
                <a:effectLst/>
              </a:rPr>
              <a:t>це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синьо-жовтий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smtClean="0">
                <a:effectLst/>
              </a:rPr>
              <a:t>прапор</a:t>
            </a:r>
          </a:p>
          <a:p>
            <a:pPr algn="l">
              <a:buFont typeface="Arial" pitchFamily="34" charset="0"/>
              <a:buChar char="•"/>
            </a:pPr>
            <a:endParaRPr lang="ru-RU" sz="1600" b="0" dirty="0" smtClean="0"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600" dirty="0" err="1">
                <a:effectLst/>
              </a:rPr>
              <a:t>Національний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гімн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України</a:t>
            </a:r>
            <a:r>
              <a:rPr lang="ru-RU" sz="1600" b="0" dirty="0">
                <a:effectLst/>
              </a:rPr>
              <a:t> - </a:t>
            </a:r>
            <a:r>
              <a:rPr lang="ru-RU" sz="1600" b="0" dirty="0" err="1">
                <a:effectLst/>
              </a:rPr>
              <a:t>це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урочиста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пісня</a:t>
            </a:r>
            <a:r>
              <a:rPr lang="ru-RU" sz="1600" b="0" dirty="0">
                <a:effectLst/>
              </a:rPr>
              <a:t>, символ </a:t>
            </a:r>
            <a:r>
              <a:rPr lang="ru-RU" sz="1600" b="0" dirty="0" err="1">
                <a:effectLst/>
              </a:rPr>
              <a:t>нашої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державної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єдності</a:t>
            </a:r>
            <a:r>
              <a:rPr lang="ru-RU" sz="1600" b="0" dirty="0">
                <a:effectLst/>
              </a:rPr>
              <a:t>, яку </a:t>
            </a:r>
            <a:r>
              <a:rPr lang="ru-RU" sz="1600" b="0" dirty="0" err="1">
                <a:effectLst/>
              </a:rPr>
              <a:t>більше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століття</a:t>
            </a:r>
            <a:r>
              <a:rPr lang="ru-RU" sz="1600" b="0" dirty="0">
                <a:effectLst/>
              </a:rPr>
              <a:t> тому написали поет </a:t>
            </a:r>
            <a:r>
              <a:rPr lang="ru-RU" sz="1600" b="0" dirty="0" err="1">
                <a:effectLst/>
              </a:rPr>
              <a:t>Павло</a:t>
            </a:r>
            <a:r>
              <a:rPr lang="ru-RU" sz="1600" b="0" dirty="0">
                <a:effectLst/>
              </a:rPr>
              <a:t> </a:t>
            </a:r>
            <a:r>
              <a:rPr lang="ru-RU" sz="1600" b="0" dirty="0" err="1">
                <a:effectLst/>
              </a:rPr>
              <a:t>Чубинський</a:t>
            </a:r>
            <a:r>
              <a:rPr lang="ru-RU" sz="1600" b="0" dirty="0">
                <a:effectLst/>
              </a:rPr>
              <a:t> та </a:t>
            </a:r>
            <a:r>
              <a:rPr lang="ru-RU" sz="1600" b="0" dirty="0" smtClean="0">
                <a:effectLst/>
              </a:rPr>
              <a:t>композитор Михайло </a:t>
            </a:r>
            <a:r>
              <a:rPr lang="ru-RU" sz="1600" b="0" dirty="0" err="1" smtClean="0">
                <a:effectLst/>
              </a:rPr>
              <a:t>Вербицький</a:t>
            </a:r>
            <a:endParaRPr lang="ru-RU" sz="1600" b="0" dirty="0" smtClean="0">
              <a:effectLst/>
            </a:endParaRPr>
          </a:p>
          <a:p>
            <a:pPr algn="l">
              <a:buFont typeface="Arial" pitchFamily="34" charset="0"/>
              <a:buChar char="•"/>
            </a:pPr>
            <a:endParaRPr lang="uk-UA" sz="1600" b="0" dirty="0">
              <a:effectLst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600" dirty="0" err="1">
                <a:effectLst/>
              </a:rPr>
              <a:t>Урочисте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вітання</a:t>
            </a:r>
            <a:r>
              <a:rPr lang="ru-RU" sz="1600" b="0" dirty="0">
                <a:effectLst/>
              </a:rPr>
              <a:t> </a:t>
            </a:r>
            <a:r>
              <a:rPr lang="ru-RU" sz="1600" b="0" dirty="0" err="1">
                <a:effectLst/>
              </a:rPr>
              <a:t>звучить</a:t>
            </a:r>
            <a:r>
              <a:rPr lang="ru-RU" sz="1600" b="0" dirty="0">
                <a:effectLst/>
              </a:rPr>
              <a:t> так: Слава </a:t>
            </a:r>
            <a:r>
              <a:rPr lang="ru-RU" sz="1600" b="0" dirty="0" err="1">
                <a:effectLst/>
              </a:rPr>
              <a:t>Україні</a:t>
            </a:r>
            <a:r>
              <a:rPr lang="ru-RU" sz="1600" b="0" dirty="0">
                <a:effectLst/>
              </a:rPr>
              <a:t>! - Героям слава!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120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4856327" cy="1143000"/>
          </a:xfrm>
        </p:spPr>
        <p:txBody>
          <a:bodyPr/>
          <a:lstStyle/>
          <a:p>
            <a:r>
              <a:rPr lang="ru-RU" sz="28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Україна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 – Велика </a:t>
            </a:r>
            <a:r>
              <a:rPr lang="ru-RU" sz="28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країна</a:t>
            </a:r>
            <a:r>
              <a:rPr lang="ru-RU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5616624" cy="3765993"/>
          </a:xfrm>
        </p:spPr>
      </p:pic>
      <p:sp>
        <p:nvSpPr>
          <p:cNvPr id="9" name="Прямоугольник 8"/>
          <p:cNvSpPr/>
          <p:nvPr/>
        </p:nvSpPr>
        <p:spPr>
          <a:xfrm>
            <a:off x="5868144" y="980728"/>
            <a:ext cx="3275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складу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24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Автономна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 smtClean="0"/>
              <a:t>Крим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два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республіканського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– </a:t>
            </a:r>
            <a:r>
              <a:rPr lang="ru-RU" dirty="0" err="1"/>
              <a:t>Київ</a:t>
            </a:r>
            <a:r>
              <a:rPr lang="ru-RU" dirty="0"/>
              <a:t> і Севастополь. </a:t>
            </a:r>
          </a:p>
        </p:txBody>
      </p:sp>
    </p:spTree>
    <p:extLst>
      <p:ext uri="{BB962C8B-B14F-4D97-AF65-F5344CB8AC3E}">
        <p14:creationId xmlns:p14="http://schemas.microsoft.com/office/powerpoint/2010/main" val="177165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712311" cy="1143000"/>
          </a:xfrm>
        </p:spPr>
        <p:txBody>
          <a:bodyPr/>
          <a:lstStyle/>
          <a:p>
            <a:r>
              <a:rPr lang="uk-UA" sz="2800" dirty="0" smtClean="0"/>
              <a:t>Київ – столиця України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1192" y="717651"/>
            <a:ext cx="6068144" cy="3921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Київ знаходиться на березі річки Дніпро. Більша частина міста знаходиться на правому березі.</a:t>
            </a:r>
          </a:p>
          <a:p>
            <a:pPr marL="45720" indent="0">
              <a:buNone/>
            </a:pPr>
            <a:r>
              <a:rPr lang="uk-UA" dirty="0" smtClean="0"/>
              <a:t>Головна вулиця міста – Хрещатик</a:t>
            </a:r>
          </a:p>
          <a:p>
            <a:pPr marL="45720" indent="0">
              <a:buNone/>
            </a:pPr>
            <a:r>
              <a:rPr lang="uk-UA" dirty="0" smtClean="0"/>
              <a:t>Головна площа – Майдан Незалежності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9266"/>
            <a:ext cx="4348294" cy="3261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80" y="2780928"/>
            <a:ext cx="4094772" cy="32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4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Львів –найвідоміше місто України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4042"/>
            <a:ext cx="4349838" cy="60239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Львів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королем </a:t>
            </a:r>
            <a:r>
              <a:rPr lang="ru-RU" dirty="0" err="1"/>
              <a:t>Данилом</a:t>
            </a:r>
            <a:r>
              <a:rPr lang="ru-RU" dirty="0"/>
              <a:t> </a:t>
            </a:r>
            <a:r>
              <a:rPr lang="ru-RU" dirty="0" err="1" smtClean="0"/>
              <a:t>Галицьким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середині</a:t>
            </a:r>
            <a:r>
              <a:rPr lang="ru-RU" dirty="0"/>
              <a:t> 13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1272 року </a:t>
            </a:r>
            <a:r>
              <a:rPr lang="ru-RU" dirty="0" err="1"/>
              <a:t>місто</a:t>
            </a:r>
            <a:r>
              <a:rPr lang="ru-RU" dirty="0"/>
              <a:t> стало столицею </a:t>
            </a:r>
            <a:r>
              <a:rPr lang="ru-RU" dirty="0" err="1"/>
              <a:t>Галицько-Волинського</a:t>
            </a:r>
            <a:r>
              <a:rPr lang="ru-RU" dirty="0"/>
              <a:t> </a:t>
            </a:r>
            <a:r>
              <a:rPr lang="ru-RU" dirty="0" err="1"/>
              <a:t>князівства</a:t>
            </a:r>
            <a:r>
              <a:rPr lang="ru-RU" dirty="0"/>
              <a:t>. В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торгівельним</a:t>
            </a:r>
            <a:r>
              <a:rPr lang="ru-RU" dirty="0"/>
              <a:t> центром</a:t>
            </a:r>
            <a:r>
              <a:rPr lang="ru-RU" dirty="0" smtClean="0"/>
              <a:t>.</a:t>
            </a:r>
          </a:p>
          <a:p>
            <a:r>
              <a:rPr lang="uk-UA" dirty="0" smtClean="0"/>
              <a:t>У Львові був заснований перший в Україні університет </a:t>
            </a:r>
            <a:r>
              <a:rPr lang="ru-RU" dirty="0" smtClean="0"/>
              <a:t>(</a:t>
            </a:r>
            <a:r>
              <a:rPr lang="ru-RU" dirty="0" err="1" smtClean="0"/>
              <a:t>Єзуїтська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)</a:t>
            </a:r>
            <a:endParaRPr lang="uk-UA" dirty="0" smtClean="0"/>
          </a:p>
          <a:p>
            <a:r>
              <a:rPr lang="ru-RU" dirty="0"/>
              <a:t>В 1784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 запущено першу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повітряну</a:t>
            </a:r>
            <a:r>
              <a:rPr lang="ru-RU" dirty="0"/>
              <a:t> кулю з </a:t>
            </a:r>
            <a:r>
              <a:rPr lang="ru-RU" dirty="0" err="1"/>
              <a:t>автоматичним</a:t>
            </a:r>
            <a:r>
              <a:rPr lang="ru-RU" dirty="0"/>
              <a:t> пальником на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пальному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у </a:t>
            </a:r>
            <a:r>
              <a:rPr lang="ru-RU" dirty="0" err="1"/>
              <a:t>балоні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через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/>
              <a:t>Монгольф'є</a:t>
            </a:r>
            <a:r>
              <a:rPr lang="ru-RU" dirty="0"/>
              <a:t>, </a:t>
            </a:r>
            <a:r>
              <a:rPr lang="ru-RU" dirty="0" err="1"/>
              <a:t>пальним</a:t>
            </a:r>
            <a:r>
              <a:rPr lang="ru-RU" dirty="0"/>
              <a:t> для </a:t>
            </a:r>
            <a:r>
              <a:rPr lang="ru-RU" dirty="0" err="1"/>
              <a:t>якої</a:t>
            </a:r>
            <a:r>
              <a:rPr lang="ru-RU" dirty="0"/>
              <a:t> служила солома!</a:t>
            </a:r>
            <a:br>
              <a:rPr lang="ru-RU" dirty="0"/>
            </a:br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38" y="4221088"/>
            <a:ext cx="4700901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24" y="1008062"/>
            <a:ext cx="4697528" cy="28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-12879"/>
            <a:ext cx="6768752" cy="862032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ru-RU" sz="3600" dirty="0" smtClean="0"/>
              <a:t>Ц</a:t>
            </a:r>
            <a:r>
              <a:rPr lang="uk-UA" sz="3600" noProof="1" smtClean="0"/>
              <a:t>ікаві факти про україну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ru-RU" dirty="0"/>
              <a:t>метро «</a:t>
            </a:r>
            <a:r>
              <a:rPr lang="ru-RU" dirty="0" err="1"/>
              <a:t>Арсенальна</a:t>
            </a:r>
            <a:r>
              <a:rPr lang="ru-RU" dirty="0"/>
              <a:t>» у </a:t>
            </a:r>
            <a:r>
              <a:rPr lang="ru-RU" dirty="0" err="1"/>
              <a:t>Києві</a:t>
            </a:r>
            <a:r>
              <a:rPr lang="ru-RU" dirty="0"/>
              <a:t> — </a:t>
            </a:r>
            <a:r>
              <a:rPr lang="ru-RU" dirty="0" err="1"/>
              <a:t>найглибша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Вона проходить </a:t>
            </a:r>
            <a:r>
              <a:rPr lang="ru-RU" dirty="0" err="1"/>
              <a:t>під</a:t>
            </a:r>
            <a:r>
              <a:rPr lang="ru-RU" dirty="0"/>
              <a:t> землею на </a:t>
            </a:r>
            <a:r>
              <a:rPr lang="ru-RU" dirty="0" err="1"/>
              <a:t>глибині</a:t>
            </a:r>
            <a:r>
              <a:rPr lang="ru-RU" dirty="0"/>
              <a:t> 105 м. </a:t>
            </a:r>
            <a:r>
              <a:rPr lang="ru-RU" dirty="0" err="1"/>
              <a:t>Станцію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парламенту </a:t>
            </a:r>
            <a:r>
              <a:rPr lang="ru-RU" dirty="0" err="1"/>
              <a:t>побудували</a:t>
            </a:r>
            <a:r>
              <a:rPr lang="ru-RU" dirty="0"/>
              <a:t> в 1960 р., </a:t>
            </a:r>
            <a:r>
              <a:rPr lang="ru-RU" dirty="0" err="1"/>
              <a:t>однією</a:t>
            </a:r>
            <a:r>
              <a:rPr lang="ru-RU" dirty="0"/>
              <a:t> з перших.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у </a:t>
            </a:r>
            <a:r>
              <a:rPr lang="ru-RU" dirty="0" err="1"/>
              <a:t>тунелях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«</a:t>
            </a:r>
            <a:r>
              <a:rPr lang="ru-RU" dirty="0" err="1"/>
              <a:t>Арсенальної</a:t>
            </a:r>
            <a:r>
              <a:rPr lang="ru-RU" dirty="0"/>
              <a:t>» є </a:t>
            </a:r>
            <a:r>
              <a:rPr lang="ru-RU" dirty="0" err="1"/>
              <a:t>таємні</a:t>
            </a:r>
            <a:r>
              <a:rPr lang="ru-RU" dirty="0"/>
              <a:t> </a:t>
            </a:r>
            <a:r>
              <a:rPr lang="ru-RU" dirty="0" err="1"/>
              <a:t>схованки</a:t>
            </a:r>
            <a:r>
              <a:rPr lang="ru-RU" dirty="0"/>
              <a:t> для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 smtClean="0"/>
              <a:t>.</a:t>
            </a:r>
          </a:p>
          <a:p>
            <a:r>
              <a:rPr lang="ru-RU" dirty="0"/>
              <a:t>Одна з </a:t>
            </a:r>
            <a:r>
              <a:rPr lang="ru-RU" dirty="0" err="1"/>
              <a:t>найвідоміших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різдвяних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«</a:t>
            </a:r>
            <a:r>
              <a:rPr lang="ru-RU" dirty="0" err="1"/>
              <a:t>Щедрик</a:t>
            </a:r>
            <a:r>
              <a:rPr lang="ru-RU" dirty="0"/>
              <a:t>», народна </a:t>
            </a:r>
            <a:r>
              <a:rPr lang="ru-RU" dirty="0" err="1"/>
              <a:t>пісня</a:t>
            </a:r>
            <a:r>
              <a:rPr lang="ru-RU" dirty="0"/>
              <a:t>, записана </a:t>
            </a:r>
            <a:r>
              <a:rPr lang="ru-RU" dirty="0" err="1"/>
              <a:t>українським</a:t>
            </a:r>
            <a:r>
              <a:rPr lang="ru-RU" dirty="0"/>
              <a:t> композитором </a:t>
            </a:r>
            <a:r>
              <a:rPr lang="ru-RU" dirty="0" err="1"/>
              <a:t>Миколою</a:t>
            </a:r>
            <a:r>
              <a:rPr lang="ru-RU" dirty="0"/>
              <a:t> Леонтовичем.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en-US" dirty="0"/>
              <a:t>Carol of the Bells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Ring Christmas Bells. </a:t>
            </a:r>
            <a:r>
              <a:rPr lang="ru-RU" dirty="0"/>
              <a:t>На </a:t>
            </a:r>
            <a:r>
              <a:rPr lang="en-US" dirty="0" err="1"/>
              <a:t>Youtub</a:t>
            </a:r>
            <a:r>
              <a:rPr lang="en-US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«</a:t>
            </a:r>
            <a:r>
              <a:rPr lang="ru-RU" dirty="0" err="1"/>
              <a:t>Щедрика</a:t>
            </a:r>
            <a:r>
              <a:rPr lang="ru-RU" dirty="0"/>
              <a:t>» </a:t>
            </a:r>
            <a:r>
              <a:rPr lang="ru-RU" dirty="0" err="1"/>
              <a:t>набирають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переглядів</a:t>
            </a:r>
            <a:r>
              <a:rPr lang="ru-RU" dirty="0" smtClean="0"/>
              <a:t>.</a:t>
            </a:r>
          </a:p>
          <a:p>
            <a:r>
              <a:rPr lang="ru-RU" dirty="0"/>
              <a:t> В </a:t>
            </a:r>
            <a:r>
              <a:rPr lang="ru-RU" dirty="0" err="1"/>
              <a:t>Україні</a:t>
            </a:r>
            <a:r>
              <a:rPr lang="ru-RU" dirty="0"/>
              <a:t> - </a:t>
            </a:r>
            <a:r>
              <a:rPr lang="ru-RU" dirty="0" err="1"/>
              <a:t>найбільший</a:t>
            </a:r>
            <a:r>
              <a:rPr lang="ru-RU" dirty="0"/>
              <a:t> запас </a:t>
            </a:r>
            <a:r>
              <a:rPr lang="ru-RU" dirty="0" err="1"/>
              <a:t>марганцевої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2,3 </a:t>
            </a:r>
            <a:r>
              <a:rPr lang="ru-RU" dirty="0" err="1"/>
              <a:t>мільярди</a:t>
            </a:r>
            <a:r>
              <a:rPr lang="ru-RU" dirty="0"/>
              <a:t> тон і </a:t>
            </a:r>
            <a:r>
              <a:rPr lang="ru-RU" dirty="0" err="1"/>
              <a:t>близько</a:t>
            </a:r>
            <a:r>
              <a:rPr lang="ru-RU" dirty="0"/>
              <a:t> 11%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покладів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у нас немало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- 7% </a:t>
            </a:r>
            <a:r>
              <a:rPr lang="ru-RU" dirty="0" err="1"/>
              <a:t>світового</a:t>
            </a:r>
            <a:r>
              <a:rPr lang="ru-RU" dirty="0"/>
              <a:t> запасу</a:t>
            </a:r>
            <a:r>
              <a:rPr lang="ru-RU" dirty="0" smtClean="0"/>
              <a:t>.</a:t>
            </a:r>
          </a:p>
          <a:p>
            <a:r>
              <a:rPr lang="ru-RU" dirty="0" err="1"/>
              <a:t>Пам’ятники</a:t>
            </a:r>
            <a:r>
              <a:rPr lang="ru-RU" dirty="0"/>
              <a:t>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поетові</a:t>
            </a:r>
            <a:r>
              <a:rPr lang="ru-RU" dirty="0"/>
              <a:t> Тарасу </a:t>
            </a:r>
            <a:r>
              <a:rPr lang="ru-RU" dirty="0" err="1"/>
              <a:t>Шевченку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в 1200 </a:t>
            </a:r>
            <a:r>
              <a:rPr lang="ru-RU" dirty="0" err="1"/>
              <a:t>місцях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 smtClean="0"/>
              <a:t>.</a:t>
            </a:r>
          </a:p>
          <a:p>
            <a:r>
              <a:rPr lang="ru-RU" dirty="0" err="1"/>
              <a:t>Українці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конструкторське</a:t>
            </a:r>
            <a:r>
              <a:rPr lang="ru-RU" dirty="0"/>
              <a:t> бюро Антонова, </a:t>
            </a:r>
            <a:r>
              <a:rPr lang="ru-RU" dirty="0" err="1"/>
              <a:t>розробили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найбільшою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вантажопідйомністю</a:t>
            </a:r>
            <a:r>
              <a:rPr lang="ru-RU" dirty="0"/>
              <a:t> — Ан-225 «</a:t>
            </a:r>
            <a:r>
              <a:rPr lang="ru-RU" dirty="0" err="1"/>
              <a:t>Мрія</a:t>
            </a:r>
            <a:r>
              <a:rPr lang="ru-RU" dirty="0"/>
              <a:t>».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проектувався</a:t>
            </a:r>
            <a:r>
              <a:rPr lang="ru-RU" dirty="0"/>
              <a:t> для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Наразі</a:t>
            </a:r>
            <a:r>
              <a:rPr lang="ru-RU" dirty="0"/>
              <a:t> «</a:t>
            </a:r>
            <a:r>
              <a:rPr lang="ru-RU" dirty="0" err="1"/>
              <a:t>Мрія</a:t>
            </a:r>
            <a:r>
              <a:rPr lang="ru-RU" dirty="0"/>
              <a:t>»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12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0417"/>
            <a:ext cx="3055152" cy="2036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3056325" cy="195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34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Київ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316186" y="39737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Чернігів</a:t>
            </a:r>
            <a:endParaRPr lang="uk-UA" dirty="0"/>
          </a:p>
        </p:txBody>
      </p:sp>
      <p:pic>
        <p:nvPicPr>
          <p:cNvPr id="1026" name="Picture 2" descr="C:\Users\Nataly\Desktop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9" y="4325851"/>
            <a:ext cx="3055153" cy="21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\Desktop\112494899_hu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9825"/>
            <a:ext cx="3041040" cy="20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8355" y="3650540"/>
            <a:ext cx="240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</a:t>
            </a:r>
            <a:r>
              <a:rPr lang="en-US" dirty="0" smtClean="0"/>
              <a:t>`</a:t>
            </a:r>
            <a:r>
              <a:rPr lang="uk-UA" dirty="0" err="1" smtClean="0"/>
              <a:t>янець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Подільський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1910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Карпати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297021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Interesting places to visit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735858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Nature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993" y="29846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Flowers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674791" y="2986760"/>
            <a:ext cx="235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</a:t>
            </a:r>
            <a:endParaRPr lang="uk-UA" dirty="0"/>
          </a:p>
        </p:txBody>
      </p:sp>
      <p:pic>
        <p:nvPicPr>
          <p:cNvPr id="2050" name="Picture 2" descr="C:\Users\Nataly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1172"/>
            <a:ext cx="21812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y\Desktop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3586858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ly\Desktop\imgpreview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67" y="5289826"/>
            <a:ext cx="2257424" cy="15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taly\Desktop\imgpre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5" y="184334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ataly\Desktop\imgpreview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1" y="5234683"/>
            <a:ext cx="2200276" cy="15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ataly\Desktop\imgpreview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" y="3538047"/>
            <a:ext cx="1970322" cy="16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771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</TotalTime>
  <Words>307</Words>
  <Application>Microsoft Office PowerPoint</Application>
  <PresentationFormat>Екран (4:3)</PresentationFormat>
  <Paragraphs>54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Презентація PowerPoint</vt:lpstr>
      <vt:lpstr>Україна – Велика країна </vt:lpstr>
      <vt:lpstr>Українська символіка</vt:lpstr>
      <vt:lpstr>Україна – Велика країна </vt:lpstr>
      <vt:lpstr>Київ – столиця України</vt:lpstr>
      <vt:lpstr>Львів –найвідоміше місто України </vt:lpstr>
      <vt:lpstr>Цікаві факти про україну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Zeus</dc:creator>
  <cp:lastModifiedBy>Nataly</cp:lastModifiedBy>
  <cp:revision>30</cp:revision>
  <dcterms:created xsi:type="dcterms:W3CDTF">2014-11-24T19:25:35Z</dcterms:created>
  <dcterms:modified xsi:type="dcterms:W3CDTF">2016-10-12T12:01:06Z</dcterms:modified>
</cp:coreProperties>
</file>