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6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04-Oct-16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04-Oct-16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04-Oct-16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04-Oct-16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04-Oct-16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04-Oct-16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04-Oct-16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04-Oct-16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04-Oct-16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04-Oct-16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04-Oct-16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04-Oct-16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i="1" dirty="0" smtClean="0">
                <a:solidFill>
                  <a:srgbClr val="0070C0"/>
                </a:solidFill>
              </a:rPr>
              <a:t>Proverbs in english and </a:t>
            </a:r>
            <a:r>
              <a:rPr lang="sr-Latn-RS" i="1" dirty="0" smtClean="0">
                <a:solidFill>
                  <a:srgbClr val="0070C0"/>
                </a:solidFill>
              </a:rPr>
              <a:t>serbian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92D050"/>
                </a:solidFill>
              </a:rPr>
              <a:t>presentation by </a:t>
            </a:r>
            <a:r>
              <a:rPr lang="en-US" dirty="0" err="1" smtClean="0">
                <a:solidFill>
                  <a:srgbClr val="92D050"/>
                </a:solidFill>
              </a:rPr>
              <a:t>jovana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krneta</a:t>
            </a:r>
            <a:r>
              <a:rPr lang="en-US" dirty="0" smtClean="0">
                <a:solidFill>
                  <a:srgbClr val="92D050"/>
                </a:solidFill>
              </a:rPr>
              <a:t> class 8/1</a:t>
            </a:r>
            <a:endParaRPr lang="sr-Latn-RS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3600" dirty="0" smtClean="0"/>
              <a:t>comparison</a:t>
            </a:r>
            <a:endParaRPr lang="sr-Latn-RS" sz="3600" dirty="0"/>
          </a:p>
        </p:txBody>
      </p:sp>
    </p:spTree>
    <p:extLst>
      <p:ext uri="{BB962C8B-B14F-4D97-AF65-F5344CB8AC3E}">
        <p14:creationId xmlns="" xmlns:p14="http://schemas.microsoft.com/office/powerpoint/2010/main" val="1436112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Proverb no. 9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Eng: ’’Beautiy is in the eye of beholder’’.</a:t>
            </a:r>
          </a:p>
          <a:p>
            <a:endParaRPr lang="sr-Latn-RS" dirty="0"/>
          </a:p>
          <a:p>
            <a:r>
              <a:rPr lang="sr-Latn-RS" dirty="0" smtClean="0"/>
              <a:t>Srb: ’’Lepota je u oku posmatrača’’.</a:t>
            </a:r>
          </a:p>
          <a:p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400" i="1" dirty="0" smtClean="0"/>
              <a:t>Description: </a:t>
            </a:r>
            <a:r>
              <a:rPr lang="en-US" sz="2400" i="1" dirty="0"/>
              <a:t>Different people have different ideas about what's beautiful.</a:t>
            </a:r>
            <a:endParaRPr lang="sr-Latn-R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8" y="2976279"/>
            <a:ext cx="4134118" cy="2324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4141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PROVERB NO.10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Eng: ’’It’s raining cats and dogs!’’</a:t>
            </a:r>
          </a:p>
          <a:p>
            <a:endParaRPr lang="sr-Latn-RS" dirty="0"/>
          </a:p>
          <a:p>
            <a:r>
              <a:rPr lang="sr-Latn-RS" smtClean="0"/>
              <a:t>Serb: ’’Lije k’o iz kabla!’’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400" i="1" dirty="0" smtClean="0"/>
              <a:t>Description: When it’s raining heavily.</a:t>
            </a:r>
            <a:endParaRPr lang="sr-Latn-R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69" y="2782021"/>
            <a:ext cx="2476500" cy="3333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4451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PROVERB NO. 11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Eng: ’’Be on cloud nine’’.</a:t>
            </a:r>
          </a:p>
          <a:p>
            <a:endParaRPr lang="sr-Latn-RS" dirty="0" smtClean="0"/>
          </a:p>
          <a:p>
            <a:r>
              <a:rPr lang="sr-Latn-RS" dirty="0" smtClean="0"/>
              <a:t>Srb: ’’Biti na sedmom nebu’’.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400" i="1" dirty="0" smtClean="0"/>
              <a:t>Description: When you are very happy. </a:t>
            </a:r>
            <a:endParaRPr lang="sr-Latn-R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15" y="2780763"/>
            <a:ext cx="3775101" cy="3239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23931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PROVERB NO. 12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Eng: ’’Blood is thicker than water’’.</a:t>
            </a:r>
          </a:p>
          <a:p>
            <a:endParaRPr lang="sr-Latn-RS" dirty="0"/>
          </a:p>
          <a:p>
            <a:r>
              <a:rPr lang="sr-Latn-RS" dirty="0" smtClean="0"/>
              <a:t>Srb: ’’Krv nije voda’’. 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400" i="1" dirty="0" smtClean="0"/>
              <a:t>Description: Family relatoships are always more important than friends.</a:t>
            </a:r>
            <a:endParaRPr lang="sr-Latn-R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87" y="2537138"/>
            <a:ext cx="5408594" cy="38443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260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PROVERB NO. 13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Eng: ’’Talk of the devil’’.</a:t>
            </a:r>
          </a:p>
          <a:p>
            <a:endParaRPr lang="sr-Latn-RS" dirty="0"/>
          </a:p>
          <a:p>
            <a:r>
              <a:rPr lang="sr-Latn-RS" dirty="0" smtClean="0"/>
              <a:t>Srb: ’’Mi o vuku a vuk na vratima’’. 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400" i="1" dirty="0" smtClean="0"/>
              <a:t>Description: </a:t>
            </a:r>
            <a:r>
              <a:rPr lang="en-US" sz="2400" i="1" dirty="0"/>
              <a:t>Talk about a certain person, and that person </a:t>
            </a:r>
            <a:r>
              <a:rPr lang="en-US" sz="2400" i="1" dirty="0" smtClean="0"/>
              <a:t>appears</a:t>
            </a:r>
            <a:r>
              <a:rPr lang="sr-Latn-RS" sz="2400" i="1" dirty="0" smtClean="0"/>
              <a:t>. </a:t>
            </a:r>
            <a:endParaRPr lang="sr-Latn-RS" sz="2400" i="1" dirty="0"/>
          </a:p>
        </p:txBody>
      </p:sp>
      <p:pic>
        <p:nvPicPr>
          <p:cNvPr id="1026" name="Picture 2" descr="http://www.biologicaldiversity.org/assets/img/species/mammals/GrayWolf_USFWS_FPWC_2_HIGHRES-s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4146" y="3063875"/>
            <a:ext cx="5429250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52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PROVERB NO.1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Eng: ’’Two wrongs don’t make a right’’.</a:t>
            </a:r>
          </a:p>
          <a:p>
            <a:endParaRPr lang="sr-Latn-RS" dirty="0"/>
          </a:p>
          <a:p>
            <a:r>
              <a:rPr lang="sr-Latn-RS" dirty="0" smtClean="0"/>
              <a:t>Serb: ’’Ko drugom jamu kopa, sam u nju pada’’.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400" i="1" dirty="0" smtClean="0"/>
              <a:t>Description: When someone </a:t>
            </a:r>
            <a:r>
              <a:rPr lang="en-US" sz="2400" i="1" dirty="0"/>
              <a:t>has done something bad to you, trying to get revenge will only make things worse.</a:t>
            </a:r>
            <a:endParaRPr lang="sr-Latn-R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08" y="3081354"/>
            <a:ext cx="4399077" cy="2938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8393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PROVERB NO.2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Eng: ’’</a:t>
            </a:r>
            <a:r>
              <a:rPr lang="en-US" dirty="0" smtClean="0"/>
              <a:t>The </a:t>
            </a:r>
            <a:r>
              <a:rPr lang="en-US" dirty="0"/>
              <a:t>pen is mightier than the </a:t>
            </a:r>
            <a:r>
              <a:rPr lang="en-US" dirty="0" smtClean="0"/>
              <a:t>sword</a:t>
            </a:r>
            <a:r>
              <a:rPr lang="sr-Latn-RS" dirty="0" smtClean="0"/>
              <a:t>’’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sr-Latn-RS" dirty="0"/>
          </a:p>
          <a:p>
            <a:r>
              <a:rPr lang="sr-Latn-RS" dirty="0" smtClean="0"/>
              <a:t>Serb: ’’Reči su oštrije od mača’’.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400" i="1" dirty="0" smtClean="0"/>
              <a:t>Description: </a:t>
            </a:r>
            <a:r>
              <a:rPr lang="en-US" sz="2400" i="1" dirty="0"/>
              <a:t>Trying to convince people with ideas and words is more effective than trying to force people to do what you want.</a:t>
            </a:r>
            <a:endParaRPr lang="sr-Latn-R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53" y="3020975"/>
            <a:ext cx="4435618" cy="286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4876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PROVERB NO. 3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Eng: ’’Better late than never’’.</a:t>
            </a:r>
          </a:p>
          <a:p>
            <a:endParaRPr lang="sr-Latn-RS" dirty="0"/>
          </a:p>
          <a:p>
            <a:r>
              <a:rPr lang="sr-Latn-RS" dirty="0" smtClean="0"/>
              <a:t>Srb: ’’Bolje ikad nego nikad’’.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400" i="1" dirty="0" smtClean="0"/>
              <a:t>Description: </a:t>
            </a:r>
            <a:r>
              <a:rPr lang="en-US" sz="2400" i="1" dirty="0"/>
              <a:t>It's best to do something on time. But if you can't do it on time, do it late.</a:t>
            </a:r>
            <a:endParaRPr lang="sr-Latn-R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20474"/>
            <a:ext cx="3415048" cy="341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9004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PROVERB NO. 4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Eng: ’’No pain no gain’’.</a:t>
            </a:r>
            <a:endParaRPr lang="sr-Latn-RS" dirty="0"/>
          </a:p>
          <a:p>
            <a:endParaRPr lang="sr-Latn-RS" dirty="0" smtClean="0"/>
          </a:p>
          <a:p>
            <a:r>
              <a:rPr lang="sr-Latn-RS" dirty="0" smtClean="0"/>
              <a:t>Srb: ’’Bez muke nema nauke’’.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143" y="1881950"/>
            <a:ext cx="4389120" cy="3762294"/>
          </a:xfrm>
        </p:spPr>
        <p:txBody>
          <a:bodyPr>
            <a:normAutofit/>
          </a:bodyPr>
          <a:lstStyle/>
          <a:p>
            <a:r>
              <a:rPr lang="sr-Latn-RS" sz="2400" i="1" dirty="0" smtClean="0"/>
              <a:t>Description: </a:t>
            </a:r>
            <a:endParaRPr lang="sr-Latn-R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946955"/>
            <a:ext cx="4237149" cy="238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000009" y="2269698"/>
            <a:ext cx="42051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If you want to improve, you must </a:t>
            </a:r>
            <a:endParaRPr lang="sr-Latn-RS" sz="2400" i="1" dirty="0" smtClean="0"/>
          </a:p>
          <a:p>
            <a:r>
              <a:rPr lang="en-US" sz="2400" i="1" dirty="0" smtClean="0"/>
              <a:t>work hard</a:t>
            </a:r>
            <a:endParaRPr lang="sr-Latn-RS" sz="2400" i="1" dirty="0"/>
          </a:p>
        </p:txBody>
      </p:sp>
    </p:spTree>
    <p:extLst>
      <p:ext uri="{BB962C8B-B14F-4D97-AF65-F5344CB8AC3E}">
        <p14:creationId xmlns="" xmlns:p14="http://schemas.microsoft.com/office/powerpoint/2010/main" val="355263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Proverb no. 5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Eng: ’’</a:t>
            </a:r>
            <a:r>
              <a:rPr lang="en-US" dirty="0"/>
              <a:t> Birds of a feather flock </a:t>
            </a:r>
            <a:r>
              <a:rPr lang="en-US" dirty="0" smtClean="0"/>
              <a:t>together</a:t>
            </a:r>
            <a:r>
              <a:rPr lang="sr-Latn-RS" dirty="0" smtClean="0"/>
              <a:t>’’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sr-Latn-RS" dirty="0"/>
          </a:p>
          <a:p>
            <a:r>
              <a:rPr lang="sr-Latn-RS" dirty="0" smtClean="0"/>
              <a:t>Srb: ’’Svaka ptica svome jatu leti’’.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400" i="1" dirty="0" smtClean="0"/>
              <a:t>Description: </a:t>
            </a:r>
            <a:r>
              <a:rPr lang="en-US" sz="2400" i="1" dirty="0"/>
              <a:t>People like to spend time with others who are similar to them.</a:t>
            </a:r>
            <a:endParaRPr lang="sr-Latn-R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22" y="2940112"/>
            <a:ext cx="3196107" cy="239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8098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Proverb no. 6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Eng: ’’A picture is worth a thousand words’’.</a:t>
            </a:r>
          </a:p>
          <a:p>
            <a:endParaRPr lang="sr-Latn-RS" dirty="0"/>
          </a:p>
          <a:p>
            <a:r>
              <a:rPr lang="sr-Latn-RS" dirty="0" smtClean="0"/>
              <a:t>Srb: ’’Slika govori više od hiljadu reči’’.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400" i="1" dirty="0" smtClean="0"/>
              <a:t>Description: </a:t>
            </a:r>
            <a:r>
              <a:rPr lang="en-US" sz="2400" i="1" dirty="0"/>
              <a:t>Pictures convey emotions and messages better than written or spoken explanations.</a:t>
            </a:r>
            <a:endParaRPr lang="sr-Latn-R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70" y="2575774"/>
            <a:ext cx="2974237" cy="3947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2654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PROVERB NO. 7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Eng: ’’</a:t>
            </a:r>
            <a:r>
              <a:rPr lang="en-US" dirty="0" smtClean="0"/>
              <a:t>The </a:t>
            </a:r>
            <a:r>
              <a:rPr lang="en-US" dirty="0"/>
              <a:t>early bird catches the </a:t>
            </a:r>
            <a:r>
              <a:rPr lang="en-US" dirty="0" smtClean="0"/>
              <a:t>worm</a:t>
            </a:r>
            <a:r>
              <a:rPr lang="sr-Latn-RS" dirty="0" smtClean="0"/>
              <a:t>’’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sr-Latn-RS" dirty="0"/>
          </a:p>
          <a:p>
            <a:r>
              <a:rPr lang="sr-Latn-RS" dirty="0" smtClean="0"/>
              <a:t>Srb: ’’Ko rano rani, dve sreće grabi’’.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400" i="1" dirty="0" smtClean="0"/>
              <a:t>Description: </a:t>
            </a:r>
            <a:r>
              <a:rPr lang="en-US" sz="2400" i="1" dirty="0"/>
              <a:t>You should wake up and start work early if you want to succeed.</a:t>
            </a:r>
            <a:endParaRPr lang="sr-Latn-R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73" y="3030212"/>
            <a:ext cx="4705410" cy="18507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720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PROVERB NO.  8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Eng: ’’There’s no time like present’’.</a:t>
            </a:r>
          </a:p>
          <a:p>
            <a:endParaRPr lang="sr-Latn-RS" dirty="0"/>
          </a:p>
          <a:p>
            <a:pPr marL="0" indent="0">
              <a:buNone/>
            </a:pPr>
            <a:r>
              <a:rPr lang="sr-Latn-RS" dirty="0" smtClean="0"/>
              <a:t>Srb: ’’Ono što možeš danas ne ostavljaj za sutra’’.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RS" sz="2400" i="1" dirty="0" smtClean="0"/>
              <a:t>Description: </a:t>
            </a:r>
            <a:r>
              <a:rPr lang="en-US" sz="2400" i="1" dirty="0"/>
              <a:t>If you need to do something, don't wait until later. Do it now.</a:t>
            </a:r>
            <a:endParaRPr lang="sr-Latn-R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68" y="2634803"/>
            <a:ext cx="3475149" cy="347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94717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102</TotalTime>
  <Words>495</Words>
  <Application>Microsoft Office PowerPoint</Application>
  <PresentationFormat>Custom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Integral</vt:lpstr>
      <vt:lpstr>Proverbs in english and serbian presentation by jovana krneta class 8/1</vt:lpstr>
      <vt:lpstr>PROVERB NO.1</vt:lpstr>
      <vt:lpstr>PROVERB NO.2</vt:lpstr>
      <vt:lpstr>PROVERB NO. 3</vt:lpstr>
      <vt:lpstr>PROVERB NO. 4</vt:lpstr>
      <vt:lpstr>Proverb no. 5</vt:lpstr>
      <vt:lpstr>Proverb no. 6</vt:lpstr>
      <vt:lpstr>PROVERB NO. 7</vt:lpstr>
      <vt:lpstr>PROVERB NO.  8</vt:lpstr>
      <vt:lpstr>Proverb no. 9</vt:lpstr>
      <vt:lpstr>PROVERB NO.10</vt:lpstr>
      <vt:lpstr>PROVERB NO. 11</vt:lpstr>
      <vt:lpstr>PROVERB NO. 12</vt:lpstr>
      <vt:lpstr>PROVERB NO.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Proverbs in english and serbian</dc:title>
  <dc:creator>Sloba</dc:creator>
  <cp:lastModifiedBy>Checker</cp:lastModifiedBy>
  <cp:revision>12</cp:revision>
  <dcterms:created xsi:type="dcterms:W3CDTF">2016-09-26T19:01:27Z</dcterms:created>
  <dcterms:modified xsi:type="dcterms:W3CDTF">2016-10-04T17:43:34Z</dcterms:modified>
</cp:coreProperties>
</file>