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4731-7B70-4FA3-A8A8-9EACDCD0E350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B358-4ED2-424B-8B52-57CCB7E3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jan\Desktop\Music\DUNJA%20MUZIKA%20-_-\Avicii%20-%20Waiting%20For%20Love%20(Karaoke)%20(1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jpe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.jpeg"/><Relationship Id="rId3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3.png"/><Relationship Id="rId3" Type="http://schemas.openxmlformats.org/officeDocument/2006/relationships/image" Target="../media/image32.jpe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jan\Desktop\Music\DUNJA%20MUZIKA%20-_-\Avicii%20-%20The%20Nights%20(Karaoke)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35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41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84784"/>
          </a:xfrm>
        </p:spPr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Европски дан језика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700808"/>
            <a:ext cx="6626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European Day of Languages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420888"/>
            <a:ext cx="7886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Journée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européenne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langues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3068960"/>
            <a:ext cx="7143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Giornata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europea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delle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lingue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3717032"/>
            <a:ext cx="6562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Día Europeo de las Lenguas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7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4293096"/>
            <a:ext cx="7894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Ευρωπαϊκή Ημέρα των Γλωσσών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8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5013176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Europäischer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Tag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Sprachen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9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1052736"/>
            <a:ext cx="6612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0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Европейский день языков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10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5805264"/>
            <a:ext cx="6211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Lá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Eorpach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1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dTeangacha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11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Avicii - Waiting For Love (Karaoke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79512" y="404664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Песма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P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esma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1700808"/>
            <a:ext cx="1566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песня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772816"/>
            <a:ext cx="1665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a song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600200"/>
            <a:ext cx="2103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chanson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861048"/>
            <a:ext cx="20719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canzone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3657600"/>
            <a:ext cx="1949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canción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5715000"/>
            <a:ext cx="2312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τραγούδι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5733256"/>
            <a:ext cx="1305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Song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5661248"/>
            <a:ext cx="1955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amhrán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16386" name="Picture 2" descr="http://www.chaimbentorah.com/wp-content/uploads/2015/04/free_song_by_matthewsavage1-d8e3a2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0400" y="2514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Сарадња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S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aradnja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1916832"/>
            <a:ext cx="3952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сотрудничество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2957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cooperation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71800"/>
            <a:ext cx="2957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coopération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3276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cooperazione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962400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cooperación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5105400"/>
            <a:ext cx="2926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συνεργασία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5805264"/>
            <a:ext cx="4079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Zusammenarbeit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5877272"/>
            <a:ext cx="1932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comhar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15362" name="Picture 2" descr="https://media.licdn.com/mpr/mpr/p/6/005/07a/123/1d4698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2895600"/>
            <a:ext cx="2333625" cy="21812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rgbClr val="85C2FF"/>
            </a:gs>
            <a:gs pos="97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Младост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M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ladost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1700808"/>
            <a:ext cx="2660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молодежь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772816"/>
            <a:ext cx="1513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youth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2196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jeunesse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819400"/>
            <a:ext cx="2183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gioventù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648200"/>
            <a:ext cx="2219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juventud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715000"/>
            <a:ext cx="2037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νεολαία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5805264"/>
            <a:ext cx="1795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Jugend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5733256"/>
            <a:ext cx="124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óige</a:t>
            </a:r>
            <a:endParaRPr lang="en-US" sz="48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14338" name="Picture 2" descr="http://www.morningviewbaptistchurch.org/MVBC/wp-content/uploads/2014/05/kids_clipart_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3657600"/>
            <a:ext cx="5105400" cy="14953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Добродошли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!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Dobrodošli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!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447800"/>
            <a:ext cx="4898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Добро пожаловать!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2523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Welcome!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95600"/>
            <a:ext cx="2776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Bienvenue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789040"/>
            <a:ext cx="2847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Benvenuto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572000"/>
            <a:ext cx="2923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Bienvenido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800600"/>
            <a:ext cx="3674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Καλώς ήρθατε!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5733256"/>
            <a:ext cx="5248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Herzlich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Willkommen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5661248"/>
            <a:ext cx="1607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Fáilte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2"/>
                <a:stretch>
                  <a:fillRect/>
                </a:stretch>
              </a:blipFill>
            </a:endParaRPr>
          </a:p>
        </p:txBody>
      </p:sp>
      <p:pic>
        <p:nvPicPr>
          <p:cNvPr id="13314" name="Picture 2" descr="https://upload.wikimedia.org/wikipedia/commons/7/77/Republic_of_Serbia_-_Welcom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2438400"/>
            <a:ext cx="3124200" cy="2105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8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Како се зовеш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?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Kako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se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zoveš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?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1628800"/>
            <a:ext cx="3879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Как тебя зовут?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28800"/>
            <a:ext cx="4773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What is your name?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514600"/>
            <a:ext cx="4854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Quel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est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votre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 nom?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352800"/>
            <a:ext cx="4685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Qual è il tuo nome?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1883" y="4114800"/>
            <a:ext cx="4922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¿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Cuál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es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su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nombre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76800"/>
            <a:ext cx="597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Ποιο είναι το όνομά σου;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791200"/>
            <a:ext cx="4340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Was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ist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Ihr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Name?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256"/>
            <a:ext cx="4110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Cad is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ainm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duit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2"/>
                <a:stretch>
                  <a:fillRect/>
                </a:stretch>
              </a:blipFill>
            </a:endParaRPr>
          </a:p>
        </p:txBody>
      </p:sp>
      <p:pic>
        <p:nvPicPr>
          <p:cNvPr id="12290" name="Picture 2" descr="What'S Your Name, Name, Question, Introduc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2438400"/>
            <a:ext cx="2819400" cy="24695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Како си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?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Kako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si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?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124200"/>
            <a:ext cx="2056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Как вы?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3337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How are you?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295400"/>
            <a:ext cx="503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Comment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êtes-vous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933056"/>
            <a:ext cx="2702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Come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stai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4876800"/>
            <a:ext cx="4532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¿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Cómo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está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usted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876800"/>
            <a:ext cx="2627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Πώς είσαι;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5733256"/>
            <a:ext cx="457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Wie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geht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es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Ihnen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5733256"/>
            <a:ext cx="3295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Conas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atá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tú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2"/>
                <a:stretch>
                  <a:fillRect/>
                </a:stretch>
              </a:blipFill>
            </a:endParaRPr>
          </a:p>
        </p:txBody>
      </p:sp>
      <p:pic>
        <p:nvPicPr>
          <p:cNvPr id="12" name="Avicii - The Nights (Karaok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539552" y="188640"/>
            <a:ext cx="216024" cy="21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blog.inceptsaves.com/files/2011/01/how-are-you4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2209800"/>
            <a:ext cx="3196747" cy="2333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Ја волим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...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Ja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volim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…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1844824"/>
            <a:ext cx="2864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Я люблю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I love...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447800"/>
            <a:ext cx="1637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J'aime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933056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Amo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733800"/>
            <a:ext cx="3458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Me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encanta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5105400"/>
            <a:ext cx="234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Αγαπώ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877272"/>
            <a:ext cx="2664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Ich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liebe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5733256"/>
            <a:ext cx="3407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Is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breá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liom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10242" name="Picture 2" descr="https://t3.ftcdn.net/jpg/00/40/87/38/500_F_40873815_T5pog76gE63HdsqNOW77u2CPysNZO1vh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2450939"/>
            <a:ext cx="2514600" cy="2652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Имам ... година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.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Imam …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godina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1988840"/>
            <a:ext cx="4560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У меня есть ... лет.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4026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I am … years old.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3200400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J'ai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 ... ans.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429000"/>
            <a:ext cx="2654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Ho ...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anni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4077072"/>
            <a:ext cx="3461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Tengo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 ...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años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953000"/>
            <a:ext cx="3468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Έχω ... χρόνια.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157192"/>
            <a:ext cx="4179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Ich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habe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...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Jahre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1800" y="5949280"/>
            <a:ext cx="3945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Tá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mé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...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blianta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9218" name="Picture 2" descr="http://goodereader.com/blog/uploads/images/nicubunu_Chocolate_birthday_cake_op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2667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Живим у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...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Živim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u…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1371600"/>
            <a:ext cx="2798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Я живу в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2227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I live in...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5867400"/>
            <a:ext cx="3148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Je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vis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dans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2797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Io vivo in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3573016"/>
            <a:ext cx="2444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Vivo en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800600"/>
            <a:ext cx="2343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Ζω στο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5805264"/>
            <a:ext cx="3089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Ich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lebe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 in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3933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Tá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cónaí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orm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...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8194" name="Picture 2" descr="http://www.beograd.rs/images/logo_ci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1219200"/>
            <a:ext cx="2028825" cy="2819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Омиљено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Omiljeno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4128" y="1844824"/>
            <a:ext cx="2547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любимый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1945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favorite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600200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favori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356992"/>
            <a:ext cx="1963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favorito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3284984"/>
            <a:ext cx="1963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favorito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029200"/>
            <a:ext cx="2814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αγαπημένη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733256"/>
            <a:ext cx="1754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Favorit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5661248"/>
            <a:ext cx="2760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is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fearr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leat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7170" name="Picture 2" descr="http://www.clker.com/cliparts/O/Z/4/Q/W/Q/favourite-m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95600" y="2438400"/>
            <a:ext cx="2552700" cy="2552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Пријатељство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Prijateljstvo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 – in Serbian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0232" y="1268760"/>
            <a:ext cx="214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дружба</a:t>
            </a:r>
            <a:endParaRPr lang="sr-Cyrl-R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2502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friendship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1844824"/>
            <a:ext cx="1635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amitié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3284984"/>
            <a:ext cx="2028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amicizia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362200"/>
            <a:ext cx="2000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amistad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356992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φιλία</a:t>
            </a:r>
            <a:endParaRPr lang="el-GR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486400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Freundschaft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5257800"/>
            <a:ext cx="2078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2"/>
                  <a:stretch>
                    <a:fillRect/>
                  </a:stretch>
                </a:blipFill>
              </a:rPr>
              <a:t>cairdeas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2"/>
                <a:stretch>
                  <a:fillRect/>
                </a:stretch>
              </a:blipFill>
            </a:endParaRPr>
          </a:p>
        </p:txBody>
      </p:sp>
      <p:pic>
        <p:nvPicPr>
          <p:cNvPr id="24578" name="Picture 2" descr="https://cdn.thinglink.me/api/image/773479278535770114/1240/10/scaletowidth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200400"/>
            <a:ext cx="3429000" cy="21734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Модерно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Moderno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700808"/>
            <a:ext cx="3510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современный</a:t>
            </a:r>
            <a:endParaRPr lang="sr-Cyrl-R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77281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modern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667000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moderne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645024"/>
            <a:ext cx="2302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moderno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876800"/>
            <a:ext cx="2302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moderno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800600"/>
            <a:ext cx="2653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σύγχρονος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573325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modern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5661248"/>
            <a:ext cx="3799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nua-aimseartha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6146" name="Picture 2" descr="http://www.slogansclothing.co.uk/media/wysiwyg/a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2667000"/>
            <a:ext cx="3492500" cy="2095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Разноврсност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Raznovrsnost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700808"/>
            <a:ext cx="3581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разнообразие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27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a variety of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743200"/>
            <a:ext cx="2143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diversité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789040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diversità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4800600"/>
            <a:ext cx="2543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diversidad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486400"/>
            <a:ext cx="2093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ποικιλία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5733256"/>
            <a:ext cx="179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Vielfalt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5733256"/>
            <a:ext cx="2640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éagsúlacht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5122" name="Picture 2" descr="http://nutrition.tufts.edu/sites/default/files/Diversit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2514600"/>
            <a:ext cx="3810000" cy="2219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Култура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Kultura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4128" y="1916832"/>
            <a:ext cx="2253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культура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916832"/>
            <a:ext cx="1805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culture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524000"/>
            <a:ext cx="1805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culture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005064"/>
            <a:ext cx="1792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cultura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4005064"/>
            <a:ext cx="1792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cultura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638800"/>
            <a:ext cx="2675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κουλτούρα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5733256"/>
            <a:ext cx="1578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Kultur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5733256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cultúr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4098" name="Picture 2" descr="http://psychology.iresearchnet.com/wp-content/uploads/2016/01/Culture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0" y="2667000"/>
            <a:ext cx="2590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Европа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Evropa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3581400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Европа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81200"/>
            <a:ext cx="18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Europe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133600"/>
            <a:ext cx="18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Europe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57600"/>
            <a:ext cx="1810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Europa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5638800"/>
            <a:ext cx="1810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Europa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5638800"/>
            <a:ext cx="2061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Ευρώπη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867400"/>
            <a:ext cx="1810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Europa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5791200"/>
            <a:ext cx="1631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Eoraip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3076" name="Picture 4" descr="http://image.shutterstock.com/z/stock-vector-diversity-monuments-of-europe-famous-landmark-colors-transparency-vector-illustration-layered-1453961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752600"/>
            <a:ext cx="4343400" cy="3193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jorcities.eu/wp-content/uploads/2013/11/Europe_fla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6519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53" y="260648"/>
            <a:ext cx="8229600" cy="1143000"/>
          </a:xfrm>
        </p:spPr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Аутори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Autori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1219399"/>
            <a:ext cx="2114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Авторы: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7355" y="1888966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Authors: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1079" y="2636912"/>
            <a:ext cx="2127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Auteurs: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3442" y="3415467"/>
            <a:ext cx="1711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autori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1079" y="4184908"/>
            <a:ext cx="2076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autores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1815" y="4954349"/>
            <a:ext cx="3054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συγγραφείς: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1228" y="5550914"/>
            <a:ext cx="2207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Autoren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1801" y="6081630"/>
            <a:ext cx="1526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údair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92541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Дуња Крстић</a:t>
            </a:r>
            <a:r>
              <a:rPr lang="sr-Latn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Dunja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Krstić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Latn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VII/3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 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Гавриловић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Gavrilović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Latn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VII/3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Primary School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Vasa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Čarapić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Potok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Belgrade, Serbia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Пријатељ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Prijatelj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2240" y="2060848"/>
            <a:ext cx="1241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друг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a friend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2204864"/>
            <a:ext cx="1035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ami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1568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amico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971800"/>
            <a:ext cx="1596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amigo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562600"/>
            <a:ext cx="1497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φίλος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5715000"/>
            <a:ext cx="1804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Freund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4191000"/>
            <a:ext cx="1146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cara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23554" name="Picture 2" descr="http://www.executivestyle.com.au/content/dam/images/3/4/m/d/3/image.related.articleLeadwide.620x349.34hlt.png/142845629476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4114800"/>
            <a:ext cx="3352800" cy="18873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Љубав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L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jubav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1556792"/>
            <a:ext cx="20152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любовь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628800"/>
            <a:ext cx="1140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love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600200"/>
            <a:ext cx="1697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amour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3861048"/>
            <a:ext cx="1674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amore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3962400"/>
            <a:ext cx="1401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amor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5733256"/>
            <a:ext cx="1691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αγάπη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4876800"/>
            <a:ext cx="1301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liebe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5733256"/>
            <a:ext cx="1714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Is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breá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22530" name="Picture 2" descr="http://www.spyderonlines.com/images/wallpapers/love/love-1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0" y="2743200"/>
            <a:ext cx="3581400" cy="20169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Породица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Porodica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676400"/>
            <a:ext cx="1614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семья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2475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the family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2636912"/>
            <a:ext cx="1736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famille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00400"/>
            <a:ext cx="1993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famiglia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1828800"/>
            <a:ext cx="1726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familia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5638800"/>
            <a:ext cx="2665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οικογένεια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419600"/>
            <a:ext cx="1820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Familie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5562600"/>
            <a:ext cx="2575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teaghlaigh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21506" name="Picture 2" descr="http://womenalliance.org/wp-content/uploads/2016/06/famil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3124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Школа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Škola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1916832"/>
            <a:ext cx="1695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школа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916832"/>
            <a:ext cx="1667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school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981200"/>
            <a:ext cx="1407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école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365104"/>
            <a:ext cx="164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scuola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76" y="4437112"/>
            <a:ext cx="190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escuela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5791200"/>
            <a:ext cx="1985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σχολείο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5949280"/>
            <a:ext cx="1686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Schule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5949280"/>
            <a:ext cx="11978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scoil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20482" name="Picture 2" descr="http://content.mycutegraphics.com/graphics/schoolhouse/school-kids-schoolhous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0" y="2743200"/>
            <a:ext cx="2667000" cy="2807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Срећа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Sreća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1772816"/>
            <a:ext cx="1960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счастье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2494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happiness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905000"/>
            <a:ext cx="2146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bonheur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4005064"/>
            <a:ext cx="1704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felicità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176" y="4149080"/>
            <a:ext cx="2115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felicidad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562600"/>
            <a:ext cx="1988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ευτυχία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5733256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Glück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5661248"/>
            <a:ext cx="1492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sonas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19458" name="Picture 2" descr="http://www.mindful.org/wp-content/uploads/2016/03/happines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3429000"/>
            <a:ext cx="3429000" cy="16542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Здраво!-Довиђења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!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Zdravo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!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Doviđenja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!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1772816"/>
            <a:ext cx="6318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Здравствуйте! Прощайте!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564904"/>
            <a:ext cx="4115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Hello! Good-bye!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708920"/>
            <a:ext cx="3839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Bonjour! Adieu!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789040"/>
            <a:ext cx="3029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Ciao!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Addio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45024"/>
            <a:ext cx="3373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¡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Hola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! ¡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Adiós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653136"/>
            <a:ext cx="3884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Γεια σας! Αντίο!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4653136"/>
            <a:ext cx="4105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Hallo! Good-bye!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5661248"/>
            <a:ext cx="597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Dia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duit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!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Dea-beannacht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1"/>
                  <a:stretch>
                    <a:fillRect/>
                  </a:stretch>
                </a:blipFill>
              </a:rPr>
              <a:t>!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1"/>
                <a:stretch>
                  <a:fillRect/>
                </a:stretch>
              </a:blip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426" y="2676841"/>
            <a:ext cx="3661639" cy="2058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M</a:t>
            </a:r>
            <a:r>
              <a:rPr lang="sr-Cyrl-R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атерњи језик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M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aternji</a:t>
            </a:r>
            <a:r>
              <a:rPr lang="en-US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jezik</a:t>
            </a:r>
            <a:endParaRPr lang="en-US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1700808"/>
            <a:ext cx="3253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родной язык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3864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</a:rPr>
              <a:t>Native language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438400"/>
            <a:ext cx="4347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langue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maternelle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3062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madrelingua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352800"/>
            <a:ext cx="3860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idioma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</a:rPr>
              <a:t>materno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4114800"/>
            <a:ext cx="3940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blipFill>
                  <a:blip r:embed="rId8"/>
                  <a:stretch>
                    <a:fillRect/>
                  </a:stretch>
                </a:blipFill>
              </a:rPr>
              <a:t>μητρική γλώσσα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8"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791200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9"/>
                  <a:stretch>
                    <a:fillRect/>
                  </a:stretch>
                </a:blipFill>
              </a:rPr>
              <a:t>Muttersprache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9"/>
                <a:stretch>
                  <a:fillRect/>
                </a:stretch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5029200"/>
            <a:ext cx="4214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dteanga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</a:rPr>
              <a:t>dhúchais</a:t>
            </a:r>
            <a:endParaRPr lang="en-US" sz="4400" dirty="0">
              <a:ln>
                <a:solidFill>
                  <a:schemeClr val="tx1"/>
                </a:solidFill>
              </a:ln>
              <a:blipFill>
                <a:blip r:embed="rId10"/>
                <a:stretch>
                  <a:fillRect/>
                </a:stretch>
              </a:blipFill>
            </a:endParaRPr>
          </a:p>
        </p:txBody>
      </p:sp>
      <p:pic>
        <p:nvPicPr>
          <p:cNvPr id="17410" name="Picture 2" descr="http://www.national-awareness-days.com/images/international-mother-language-da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2743200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485</Words>
  <Application>Microsoft Office PowerPoint</Application>
  <PresentationFormat>On-screen Show (4:3)</PresentationFormat>
  <Paragraphs>217</Paragraphs>
  <Slides>26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Европски дан језика</vt:lpstr>
      <vt:lpstr>Пријатељство Prijateljstvo – in Serbian</vt:lpstr>
      <vt:lpstr>Пријатељ Prijatelj</vt:lpstr>
      <vt:lpstr>Љубав Ljubav</vt:lpstr>
      <vt:lpstr>Породица Porodica</vt:lpstr>
      <vt:lpstr>Школа Škola</vt:lpstr>
      <vt:lpstr>Срећа Sreća</vt:lpstr>
      <vt:lpstr>Здраво!-Довиђења! Zdravo! Doviđenja!</vt:lpstr>
      <vt:lpstr>Mатерњи језик Maternji jezik</vt:lpstr>
      <vt:lpstr>Песма Pesma</vt:lpstr>
      <vt:lpstr>Сарадња Saradnja</vt:lpstr>
      <vt:lpstr>Младост Mladost</vt:lpstr>
      <vt:lpstr>Добродошли! Dobrodošli!</vt:lpstr>
      <vt:lpstr>Како се зовеш? Kako se zoveš?</vt:lpstr>
      <vt:lpstr>Како си? Kako si?</vt:lpstr>
      <vt:lpstr>Ја волим... Ja volim…</vt:lpstr>
      <vt:lpstr>Имам ... година. Imam … godina</vt:lpstr>
      <vt:lpstr>Живим у... Živim u…</vt:lpstr>
      <vt:lpstr>Омиљено Omiljeno</vt:lpstr>
      <vt:lpstr>Модерно Moderno</vt:lpstr>
      <vt:lpstr>Разноврсност Raznovrsnost</vt:lpstr>
      <vt:lpstr>Култура Kultura</vt:lpstr>
      <vt:lpstr>Европа Evropa</vt:lpstr>
      <vt:lpstr>Slide 24</vt:lpstr>
      <vt:lpstr>Аутори / Autori:</vt:lpstr>
      <vt:lpstr>Дуња Крстић  Dunja Krstić VII/3 Ана Гавриловић Ana Gavrilović  VII/3  Primary School Vasa Čarapić Beli Potok, Belgrade, Serbia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Европски дан језика</dc:title>
  <dc:creator>Dejan</dc:creator>
  <cp:lastModifiedBy>Checker</cp:lastModifiedBy>
  <cp:revision>50</cp:revision>
  <dcterms:created xsi:type="dcterms:W3CDTF">2016-09-24T20:38:16Z</dcterms:created>
  <dcterms:modified xsi:type="dcterms:W3CDTF">2016-10-04T19:06:37Z</dcterms:modified>
</cp:coreProperties>
</file>