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7559675" cy="106918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2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4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t-E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t-EE" sz="1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stomShape 1" hidden="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0" name="CustomShape 2" hidden="1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 hidden="1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 hidden="1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 hidden="1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CustomShape 10" hidden="1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 hidden="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CustomShape 12" hidden="1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 hidden="1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 flipV="1">
            <a:off x="5410080" y="380988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 flipV="1">
            <a:off x="5410080" y="3897000"/>
            <a:ext cx="3733560" cy="1915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 flipV="1">
            <a:off x="5410080" y="4115160"/>
            <a:ext cx="373356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 flipV="1">
            <a:off x="5410080" y="4164480"/>
            <a:ext cx="1965600" cy="1800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 flipV="1">
            <a:off x="5410080" y="4199400"/>
            <a:ext cx="1965600" cy="8640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5410080" y="3962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7376400" y="40611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0" y="3649680"/>
            <a:ext cx="9143640" cy="24372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0" y="3675600"/>
            <a:ext cx="9143640" cy="140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CustomShape 23"/>
          <p:cNvSpPr/>
          <p:nvPr/>
        </p:nvSpPr>
        <p:spPr>
          <a:xfrm flipV="1">
            <a:off x="6414120" y="3642480"/>
            <a:ext cx="2729520" cy="2480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" name="CustomShape 24"/>
          <p:cNvSpPr/>
          <p:nvPr/>
        </p:nvSpPr>
        <p:spPr>
          <a:xfrm>
            <a:off x="0" y="0"/>
            <a:ext cx="9143640" cy="37015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" name="PlaceHolder 25"/>
          <p:cNvSpPr>
            <a:spLocks noGrp="1"/>
          </p:cNvSpPr>
          <p:nvPr>
            <p:ph type="title"/>
          </p:nvPr>
        </p:nvSpPr>
        <p:spPr>
          <a:xfrm>
            <a:off x="457200" y="2401920"/>
            <a:ext cx="8457840" cy="146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t-EE" sz="4400" b="0" strike="noStrike" spc="-1">
                <a:solidFill>
                  <a:srgbClr val="FFFFFF"/>
                </a:solidFill>
                <a:latin typeface="Trebuchet MS"/>
              </a:rPr>
              <a:t>Klõpsake tiitlilaadi muutmiseks</a:t>
            </a:r>
            <a:endParaRPr lang="et-EE" sz="44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26"/>
          <p:cNvSpPr>
            <a:spLocks noGrp="1"/>
          </p:cNvSpPr>
          <p:nvPr>
            <p:ph type="dt"/>
          </p:nvPr>
        </p:nvSpPr>
        <p:spPr>
          <a:xfrm>
            <a:off x="6705720" y="4206240"/>
            <a:ext cx="95976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25CDB69-C7B5-4276-B399-863C4F20B81E}" type="datetime">
              <a:rPr lang="et-EE" sz="800" b="0" strike="noStrike" spc="-1">
                <a:solidFill>
                  <a:srgbClr val="EA157A"/>
                </a:solidFill>
                <a:latin typeface="Georgia"/>
              </a:rPr>
              <a:t>25.08.2018</a:t>
            </a:fld>
            <a:endParaRPr lang="et-EE" sz="800" b="0" strike="noStrike" spc="-1">
              <a:latin typeface="Times New Roman"/>
            </a:endParaRPr>
          </a:p>
        </p:txBody>
      </p:sp>
      <p:sp>
        <p:nvSpPr>
          <p:cNvPr id="26" name="PlaceHolder 27"/>
          <p:cNvSpPr>
            <a:spLocks noGrp="1"/>
          </p:cNvSpPr>
          <p:nvPr>
            <p:ph type="ftr"/>
          </p:nvPr>
        </p:nvSpPr>
        <p:spPr>
          <a:xfrm>
            <a:off x="5410080" y="4205160"/>
            <a:ext cx="12949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t-EE" sz="2400" b="0" strike="noStrike" spc="-1">
              <a:latin typeface="Times New Roman"/>
            </a:endParaRPr>
          </a:p>
        </p:txBody>
      </p:sp>
      <p:sp>
        <p:nvSpPr>
          <p:cNvPr id="27" name="PlaceHolder 28"/>
          <p:cNvSpPr>
            <a:spLocks noGrp="1"/>
          </p:cNvSpPr>
          <p:nvPr>
            <p:ph type="sldNum"/>
          </p:nvPr>
        </p:nvSpPr>
        <p:spPr>
          <a:xfrm>
            <a:off x="8319960" y="1080"/>
            <a:ext cx="7473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582BF41-19B9-46E0-83FB-781A26BD8652}" type="slidenum">
              <a:rPr lang="et-EE" sz="1800" b="0" strike="noStrike" spc="-1">
                <a:solidFill>
                  <a:srgbClr val="FFFFFF"/>
                </a:solidFill>
                <a:latin typeface="Georgia"/>
              </a:rPr>
              <a:t>‹#›</a:t>
            </a:fld>
            <a:endParaRPr lang="et-EE" sz="1800" b="0" strike="noStrike" spc="-1">
              <a:latin typeface="Times New Roman"/>
            </a:endParaRPr>
          </a:p>
        </p:txBody>
      </p:sp>
      <p:sp>
        <p:nvSpPr>
          <p:cNvPr id="28" name="PlaceHolder 2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Klõpsa liigenduse tekstivormingu redigeerimiseks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400" b="0" strike="noStrike" spc="-1">
                <a:solidFill>
                  <a:srgbClr val="7FD13B"/>
                </a:solidFill>
                <a:latin typeface="Georgia"/>
              </a:rPr>
              <a:t>Teine liigendustase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200" b="0" strike="noStrike" spc="-1">
                <a:solidFill>
                  <a:srgbClr val="7FD13B"/>
                </a:solidFill>
                <a:latin typeface="Georgia"/>
              </a:rPr>
              <a:t>Kolmas liigendustase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Neljas liigendustase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Viies liigendustase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Kuues liigendustase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Seitsmes liigendustase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9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1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3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4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5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6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7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Klõpsake tiitlilaadi muutmiseks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9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8229240" cy="432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Klõpsake juhtslaidi teksti laadide redigeerimiseks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EA157A"/>
              </a:buClr>
              <a:buFont typeface="Georgia"/>
              <a:buChar char="▫"/>
            </a:pPr>
            <a:r>
              <a:rPr lang="et-EE" sz="2600" b="0" strike="noStrike" spc="-1">
                <a:solidFill>
                  <a:srgbClr val="EA157A"/>
                </a:solidFill>
                <a:latin typeface="Georgia"/>
              </a:rPr>
              <a:t>Teine tase</a:t>
            </a:r>
            <a:endParaRPr lang="et-EE" sz="2600" b="0" strike="noStrike" spc="-1">
              <a:solidFill>
                <a:srgbClr val="7FD13B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7FD13B"/>
              </a:buClr>
              <a:buFont typeface="Wingdings 2" charset="2"/>
              <a:buChar char=""/>
            </a:pPr>
            <a:r>
              <a:rPr lang="et-EE" sz="2400" b="0" strike="noStrike" spc="-1">
                <a:solidFill>
                  <a:srgbClr val="7FD13B"/>
                </a:solidFill>
                <a:latin typeface="Georgia"/>
              </a:rPr>
              <a:t>Kolmas tase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7FD13B"/>
              </a:buClr>
              <a:buFont typeface="Wingdings 2" charset="2"/>
              <a:buChar char=""/>
            </a:pPr>
            <a:r>
              <a:rPr lang="et-EE" sz="2200" b="0" strike="noStrike" spc="-1">
                <a:solidFill>
                  <a:srgbClr val="7FD13B"/>
                </a:solidFill>
                <a:latin typeface="Georgia"/>
              </a:rPr>
              <a:t>Neljas tase</a:t>
            </a:r>
            <a:endParaRPr lang="et-EE" sz="2200" b="0" strike="noStrike" spc="-1">
              <a:solidFill>
                <a:srgbClr val="FEB80A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▫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Viies tase</a:t>
            </a:r>
          </a:p>
        </p:txBody>
      </p:sp>
      <p:sp>
        <p:nvSpPr>
          <p:cNvPr id="80" name="PlaceHolder 16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B023876-5DA4-4A5A-9602-3FF09E216B93}" type="datetime">
              <a:rPr lang="et-EE" sz="800" b="0" strike="noStrike" spc="-1">
                <a:solidFill>
                  <a:srgbClr val="EA157A"/>
                </a:solidFill>
                <a:latin typeface="Georgia"/>
              </a:rPr>
              <a:t>25.08.2018</a:t>
            </a:fld>
            <a:endParaRPr lang="et-EE" sz="800" b="0" strike="noStrike" spc="-1">
              <a:latin typeface="Times New Roman"/>
            </a:endParaRPr>
          </a:p>
        </p:txBody>
      </p:sp>
      <p:sp>
        <p:nvSpPr>
          <p:cNvPr id="81" name="PlaceHolder 17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t-EE" sz="2400" b="0" strike="noStrike" spc="-1">
              <a:latin typeface="Times New Roman"/>
            </a:endParaRPr>
          </a:p>
        </p:txBody>
      </p:sp>
      <p:sp>
        <p:nvSpPr>
          <p:cNvPr id="82" name="PlaceHolder 18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3313815-4F29-46A9-BDDB-FC23453F8E97}" type="slidenum">
              <a:rPr lang="et-EE" sz="1800" b="0" strike="noStrike" spc="-1">
                <a:solidFill>
                  <a:srgbClr val="FFFFFF"/>
                </a:solidFill>
                <a:latin typeface="Georgia"/>
              </a:rPr>
              <a:t>‹#›</a:t>
            </a:fld>
            <a:endParaRPr lang="et-EE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2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3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5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6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7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8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9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0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PlaceHolder 14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240" cy="1066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Klõpsake tiitlilaadi muutmiseks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PlaceHolder 15"/>
          <p:cNvSpPr>
            <a:spLocks noGrp="1"/>
          </p:cNvSpPr>
          <p:nvPr>
            <p:ph type="body"/>
          </p:nvPr>
        </p:nvSpPr>
        <p:spPr>
          <a:xfrm>
            <a:off x="457200" y="224928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Klõpsake juhtslaidi teksti laadide redigeerimiseks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EA157A"/>
              </a:buClr>
              <a:buFont typeface="Georgia"/>
              <a:buChar char="▫"/>
            </a:pPr>
            <a:r>
              <a:rPr lang="et-EE" sz="1900" b="0" strike="noStrike" spc="-1">
                <a:solidFill>
                  <a:srgbClr val="EA157A"/>
                </a:solidFill>
                <a:latin typeface="Georgia"/>
              </a:rPr>
              <a:t>Teine tase</a:t>
            </a:r>
            <a:endParaRPr lang="et-EE" sz="1900" b="0" strike="noStrike" spc="-1">
              <a:solidFill>
                <a:srgbClr val="7FD13B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7FD13B"/>
              </a:buClr>
              <a:buFont typeface="Wingdings 2" charset="2"/>
              <a:buChar char=""/>
            </a:pPr>
            <a:r>
              <a:rPr lang="et-EE" sz="1800" b="0" strike="noStrike" spc="-1">
                <a:solidFill>
                  <a:srgbClr val="7FD13B"/>
                </a:solidFill>
                <a:latin typeface="Georgia"/>
              </a:rPr>
              <a:t>Kolmas tase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7FD13B"/>
              </a:buClr>
              <a:buFont typeface="Wingdings 2" charset="2"/>
              <a:buChar char=""/>
            </a:pPr>
            <a:r>
              <a:rPr lang="et-EE" sz="1800" b="0" strike="noStrike" spc="-1">
                <a:solidFill>
                  <a:srgbClr val="7FD13B"/>
                </a:solidFill>
                <a:latin typeface="Georgia"/>
              </a:rPr>
              <a:t>Neljas tase</a:t>
            </a:r>
            <a:endParaRPr lang="et-EE" sz="1800" b="0" strike="noStrike" spc="-1">
              <a:solidFill>
                <a:srgbClr val="FEB80A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▫"/>
            </a:pPr>
            <a:r>
              <a:rPr lang="et-EE" sz="1800" b="0" strike="noStrike" spc="-1">
                <a:solidFill>
                  <a:srgbClr val="FEB80A"/>
                </a:solidFill>
                <a:latin typeface="Georgia"/>
              </a:rPr>
              <a:t>Viies tase</a:t>
            </a:r>
          </a:p>
        </p:txBody>
      </p:sp>
      <p:sp>
        <p:nvSpPr>
          <p:cNvPr id="134" name="PlaceHolder 16"/>
          <p:cNvSpPr>
            <a:spLocks noGrp="1"/>
          </p:cNvSpPr>
          <p:nvPr>
            <p:ph type="body"/>
          </p:nvPr>
        </p:nvSpPr>
        <p:spPr>
          <a:xfrm>
            <a:off x="4648320" y="2249280"/>
            <a:ext cx="403812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Klõpsake juhtslaidi teksti laadide redigeerimiseks</a:t>
            </a:r>
          </a:p>
          <a:p>
            <a:pPr marL="658440" lvl="1" indent="-246600">
              <a:lnSpc>
                <a:spcPct val="100000"/>
              </a:lnSpc>
              <a:spcBef>
                <a:spcPts val="300"/>
              </a:spcBef>
              <a:buClr>
                <a:srgbClr val="EA157A"/>
              </a:buClr>
              <a:buFont typeface="Georgia"/>
              <a:buChar char="▫"/>
            </a:pPr>
            <a:r>
              <a:rPr lang="et-EE" sz="1900" b="0" strike="noStrike" spc="-1">
                <a:solidFill>
                  <a:srgbClr val="EA157A"/>
                </a:solidFill>
                <a:latin typeface="Georgia"/>
              </a:rPr>
              <a:t>Teine tase</a:t>
            </a:r>
            <a:endParaRPr lang="et-EE" sz="1900" b="0" strike="noStrike" spc="-1">
              <a:solidFill>
                <a:srgbClr val="7FD13B"/>
              </a:solidFill>
              <a:latin typeface="Georgia"/>
            </a:endParaRPr>
          </a:p>
          <a:p>
            <a:pPr marL="923400" lvl="2" indent="-219240">
              <a:lnSpc>
                <a:spcPct val="100000"/>
              </a:lnSpc>
              <a:spcBef>
                <a:spcPts val="300"/>
              </a:spcBef>
              <a:buClr>
                <a:srgbClr val="7FD13B"/>
              </a:buClr>
              <a:buFont typeface="Wingdings 2" charset="2"/>
              <a:buChar char=""/>
            </a:pPr>
            <a:r>
              <a:rPr lang="et-EE" sz="1800" b="0" strike="noStrike" spc="-1">
                <a:solidFill>
                  <a:srgbClr val="7FD13B"/>
                </a:solidFill>
                <a:latin typeface="Georgia"/>
              </a:rPr>
              <a:t>Kolmas tase</a:t>
            </a:r>
          </a:p>
          <a:p>
            <a:pPr marL="1179720" lvl="3" indent="-200880">
              <a:lnSpc>
                <a:spcPct val="100000"/>
              </a:lnSpc>
              <a:spcBef>
                <a:spcPts val="300"/>
              </a:spcBef>
              <a:buClr>
                <a:srgbClr val="7FD13B"/>
              </a:buClr>
              <a:buFont typeface="Wingdings 2" charset="2"/>
              <a:buChar char=""/>
            </a:pPr>
            <a:r>
              <a:rPr lang="et-EE" sz="1800" b="0" strike="noStrike" spc="-1">
                <a:solidFill>
                  <a:srgbClr val="7FD13B"/>
                </a:solidFill>
                <a:latin typeface="Georgia"/>
              </a:rPr>
              <a:t>Neljas tase</a:t>
            </a:r>
            <a:endParaRPr lang="et-EE" sz="1800" b="0" strike="noStrike" spc="-1">
              <a:solidFill>
                <a:srgbClr val="FEB80A"/>
              </a:solidFill>
              <a:latin typeface="Georgia"/>
            </a:endParaRPr>
          </a:p>
          <a:p>
            <a:pPr marL="1389960" lvl="4" indent="-18252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▫"/>
            </a:pPr>
            <a:r>
              <a:rPr lang="et-EE" sz="1800" b="0" strike="noStrike" spc="-1">
                <a:solidFill>
                  <a:srgbClr val="FEB80A"/>
                </a:solidFill>
                <a:latin typeface="Georgia"/>
              </a:rPr>
              <a:t>Viies tase</a:t>
            </a:r>
          </a:p>
        </p:txBody>
      </p:sp>
      <p:sp>
        <p:nvSpPr>
          <p:cNvPr id="135" name="PlaceHolder 17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4A10DB1-AB04-41E9-A5EC-C759AE251E37}" type="datetime">
              <a:rPr lang="et-EE" sz="800" b="0" strike="noStrike" spc="-1">
                <a:solidFill>
                  <a:srgbClr val="EA157A"/>
                </a:solidFill>
                <a:latin typeface="Georgia"/>
              </a:rPr>
              <a:t>25.08.2018</a:t>
            </a:fld>
            <a:endParaRPr lang="et-EE" sz="800" b="0" strike="noStrike" spc="-1">
              <a:latin typeface="Times New Roman"/>
            </a:endParaRPr>
          </a:p>
        </p:txBody>
      </p:sp>
      <p:sp>
        <p:nvSpPr>
          <p:cNvPr id="136" name="PlaceHolder 18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t-EE" sz="2400" b="0" strike="noStrike" spc="-1">
              <a:latin typeface="Times New Roman"/>
            </a:endParaRPr>
          </a:p>
        </p:txBody>
      </p:sp>
      <p:sp>
        <p:nvSpPr>
          <p:cNvPr id="137" name="PlaceHolder 19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A327530-E335-47C7-A862-A1E70EDE4DCD}" type="slidenum">
              <a:rPr lang="et-EE" sz="1800" b="0" strike="noStrike" spc="-1">
                <a:solidFill>
                  <a:srgbClr val="FFFFFF"/>
                </a:solidFill>
                <a:latin typeface="Georgia"/>
              </a:rPr>
              <a:t>‹#›</a:t>
            </a:fld>
            <a:endParaRPr lang="et-EE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366840"/>
            <a:ext cx="9143640" cy="8388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0" y="0"/>
            <a:ext cx="9143640" cy="310320"/>
          </a:xfrm>
          <a:prstGeom prst="rect">
            <a:avLst/>
          </a:prstGeom>
          <a:solidFill>
            <a:schemeClr val="tx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0" y="308160"/>
            <a:ext cx="9143640" cy="910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7" name="CustomShape 4"/>
          <p:cNvSpPr/>
          <p:nvPr/>
        </p:nvSpPr>
        <p:spPr>
          <a:xfrm flipV="1">
            <a:off x="5410080" y="360360"/>
            <a:ext cx="3733560" cy="90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8" name="CustomShape 5"/>
          <p:cNvSpPr/>
          <p:nvPr/>
        </p:nvSpPr>
        <p:spPr>
          <a:xfrm flipV="1">
            <a:off x="5410080" y="439560"/>
            <a:ext cx="3733560" cy="17964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9" name="CustomShape 6"/>
          <p:cNvSpPr/>
          <p:nvPr/>
        </p:nvSpPr>
        <p:spPr>
          <a:xfrm>
            <a:off x="5407200" y="497520"/>
            <a:ext cx="3062880" cy="2700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0" name="CustomShape 7"/>
          <p:cNvSpPr/>
          <p:nvPr/>
        </p:nvSpPr>
        <p:spPr>
          <a:xfrm>
            <a:off x="7373520" y="588960"/>
            <a:ext cx="1599840" cy="36360"/>
          </a:xfrm>
          <a:prstGeom prst="roundRect">
            <a:avLst>
              <a:gd name="adj" fmla="val 16667"/>
            </a:avLst>
          </a:prstGeom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1" name="CustomShape 8"/>
          <p:cNvSpPr/>
          <p:nvPr/>
        </p:nvSpPr>
        <p:spPr>
          <a:xfrm>
            <a:off x="9084960" y="-2160"/>
            <a:ext cx="5724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2" name="CustomShape 9"/>
          <p:cNvSpPr/>
          <p:nvPr/>
        </p:nvSpPr>
        <p:spPr>
          <a:xfrm>
            <a:off x="9044640" y="-2160"/>
            <a:ext cx="27000" cy="621360"/>
          </a:xfrm>
          <a:prstGeom prst="rect">
            <a:avLst/>
          </a:prstGeom>
          <a:solidFill>
            <a:srgbClr val="FFFFFF">
              <a:alpha val="66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3" name="CustomShape 10"/>
          <p:cNvSpPr/>
          <p:nvPr/>
        </p:nvSpPr>
        <p:spPr>
          <a:xfrm>
            <a:off x="9025560" y="-2160"/>
            <a:ext cx="8640" cy="621360"/>
          </a:xfrm>
          <a:prstGeom prst="rect">
            <a:avLst/>
          </a:prstGeom>
          <a:solidFill>
            <a:srgbClr val="FFFFFF">
              <a:alpha val="6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4" name="CustomShape 11"/>
          <p:cNvSpPr/>
          <p:nvPr/>
        </p:nvSpPr>
        <p:spPr>
          <a:xfrm>
            <a:off x="8975520" y="-2160"/>
            <a:ext cx="27000" cy="621360"/>
          </a:xfrm>
          <a:prstGeom prst="rect">
            <a:avLst/>
          </a:prstGeom>
          <a:solidFill>
            <a:srgbClr val="FFFFFF">
              <a:alpha val="4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5" name="CustomShape 12"/>
          <p:cNvSpPr/>
          <p:nvPr/>
        </p:nvSpPr>
        <p:spPr>
          <a:xfrm>
            <a:off x="8915760" y="360"/>
            <a:ext cx="54360" cy="585000"/>
          </a:xfrm>
          <a:prstGeom prst="rect">
            <a:avLst/>
          </a:prstGeom>
          <a:solidFill>
            <a:srgbClr val="FFFFFF">
              <a:alpha val="20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6" name="CustomShape 13"/>
          <p:cNvSpPr/>
          <p:nvPr/>
        </p:nvSpPr>
        <p:spPr>
          <a:xfrm>
            <a:off x="8873640" y="360"/>
            <a:ext cx="8640" cy="585000"/>
          </a:xfrm>
          <a:prstGeom prst="rect">
            <a:avLst/>
          </a:prstGeom>
          <a:solidFill>
            <a:srgbClr val="FFFFFF">
              <a:alpha val="31000"/>
            </a:srgbClr>
          </a:solidFill>
          <a:ln w="50760">
            <a:noFill/>
          </a:ln>
          <a:effectLst>
            <a:outerShdw blurRad="51500" dist="25400" dir="54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87" name="PlaceHolder 14"/>
          <p:cNvSpPr>
            <a:spLocks noGrp="1"/>
          </p:cNvSpPr>
          <p:nvPr>
            <p:ph type="dt"/>
          </p:nvPr>
        </p:nvSpPr>
        <p:spPr>
          <a:xfrm>
            <a:off x="6586560" y="612720"/>
            <a:ext cx="95688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C3508CB-458C-4D0E-B19B-5ACEEFC640B9}" type="datetime">
              <a:rPr lang="et-EE" sz="800" b="0" strike="noStrike" spc="-1">
                <a:solidFill>
                  <a:srgbClr val="EA157A"/>
                </a:solidFill>
                <a:latin typeface="Georgia"/>
              </a:rPr>
              <a:t>25.08.2018</a:t>
            </a:fld>
            <a:endParaRPr lang="et-EE" sz="800" b="0" strike="noStrike" spc="-1">
              <a:latin typeface="Times New Roman"/>
            </a:endParaRPr>
          </a:p>
        </p:txBody>
      </p:sp>
      <p:sp>
        <p:nvSpPr>
          <p:cNvPr id="188" name="PlaceHolder 15"/>
          <p:cNvSpPr>
            <a:spLocks noGrp="1"/>
          </p:cNvSpPr>
          <p:nvPr>
            <p:ph type="ftr"/>
          </p:nvPr>
        </p:nvSpPr>
        <p:spPr>
          <a:xfrm>
            <a:off x="5257800" y="612720"/>
            <a:ext cx="1325520" cy="4568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t-EE" sz="2400" b="0" strike="noStrike" spc="-1">
              <a:latin typeface="Times New Roman"/>
            </a:endParaRPr>
          </a:p>
        </p:txBody>
      </p:sp>
      <p:sp>
        <p:nvSpPr>
          <p:cNvPr id="189" name="PlaceHolder 16"/>
          <p:cNvSpPr>
            <a:spLocks noGrp="1"/>
          </p:cNvSpPr>
          <p:nvPr>
            <p:ph type="sldNum"/>
          </p:nvPr>
        </p:nvSpPr>
        <p:spPr>
          <a:xfrm>
            <a:off x="8174880" y="2160"/>
            <a:ext cx="76176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D67643D-74D5-4904-9887-C2F3419C177F}" type="slidenum">
              <a:rPr lang="et-EE" sz="1800" b="0" strike="noStrike" spc="-1">
                <a:solidFill>
                  <a:srgbClr val="FFFFFF"/>
                </a:solidFill>
                <a:latin typeface="Georgia"/>
              </a:rPr>
              <a:t>‹#›</a:t>
            </a:fld>
            <a:endParaRPr lang="et-EE" sz="1800" b="0" strike="noStrike" spc="-1">
              <a:latin typeface="Times New Roman"/>
            </a:endParaRPr>
          </a:p>
        </p:txBody>
      </p:sp>
      <p:sp>
        <p:nvSpPr>
          <p:cNvPr id="190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t-EE" sz="1800" b="0" strike="noStrike" spc="-1">
                <a:solidFill>
                  <a:srgbClr val="000000"/>
                </a:solidFill>
                <a:latin typeface="Georgia"/>
              </a:rPr>
              <a:t>Klõpsa tiitli tekstivormingu redigeerimiseks</a:t>
            </a:r>
          </a:p>
        </p:txBody>
      </p:sp>
      <p:sp>
        <p:nvSpPr>
          <p:cNvPr id="191" name="PlaceHolder 1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Klõpsa liigenduse tekstivormingu redigeerimiseks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400" b="0" strike="noStrike" spc="-1">
                <a:solidFill>
                  <a:srgbClr val="7FD13B"/>
                </a:solidFill>
                <a:latin typeface="Georgia"/>
              </a:rPr>
              <a:t>Teine liigendustase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200" b="0" strike="noStrike" spc="-1">
                <a:solidFill>
                  <a:srgbClr val="7FD13B"/>
                </a:solidFill>
                <a:latin typeface="Georgia"/>
              </a:rPr>
              <a:t>Kolmas liigendustase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Neljas liigendustase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Viies liigendustase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Kuues liigendustase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t-EE" sz="2000" b="0" strike="noStrike" spc="-1">
                <a:solidFill>
                  <a:srgbClr val="FEB80A"/>
                </a:solidFill>
                <a:latin typeface="Georgia"/>
              </a:rPr>
              <a:t>Seitsmes liigendustase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457200" y="717452"/>
            <a:ext cx="8457840" cy="3153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 lang="et-EE" sz="4400" b="0" strike="noStrike" spc="-1" dirty="0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457200" y="3899880"/>
            <a:ext cx="4952520" cy="17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64080">
              <a:lnSpc>
                <a:spcPct val="100000"/>
              </a:lnSpc>
              <a:spcBef>
                <a:spcPts val="300"/>
              </a:spcBef>
            </a:pPr>
            <a:r>
              <a:rPr lang="et-EE" sz="2400" b="0" strike="noStrike" spc="-1">
                <a:solidFill>
                  <a:srgbClr val="4E5B6F"/>
                </a:solidFill>
                <a:latin typeface="Georgia"/>
              </a:rPr>
              <a:t>Lyganuse Secondary School</a:t>
            </a:r>
            <a:endParaRPr lang="et-EE" sz="2400" b="0" strike="noStrike" spc="-1">
              <a:latin typeface="Arial"/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21D6B224-C3A4-4B94-8C2B-E4AA8DF35C02}"/>
              </a:ext>
            </a:extLst>
          </p:cNvPr>
          <p:cNvSpPr txBox="1"/>
          <p:nvPr/>
        </p:nvSpPr>
        <p:spPr>
          <a:xfrm>
            <a:off x="457200" y="3871440"/>
            <a:ext cx="4952520" cy="157275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64080">
              <a:lnSpc>
                <a:spcPct val="100000"/>
              </a:lnSpc>
              <a:spcBef>
                <a:spcPts val="300"/>
              </a:spcBef>
            </a:pPr>
            <a:r>
              <a:rPr lang="et-EE" sz="2400" b="0" strike="noStrike" spc="-1" dirty="0">
                <a:solidFill>
                  <a:srgbClr val="4E5B6F"/>
                </a:solidFill>
                <a:latin typeface="Georgia"/>
              </a:rPr>
              <a:t>Lyganuse Secondary School</a:t>
            </a:r>
            <a:endParaRPr lang="et-EE" sz="2400" b="0" strike="noStrike" spc="-1" dirty="0">
              <a:latin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F6061-6D5C-4276-8133-4C12FC68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Elderly homes in Estonia</a:t>
            </a:r>
          </a:p>
        </p:txBody>
      </p:sp>
      <p:pic>
        <p:nvPicPr>
          <p:cNvPr id="1028" name="Picture 4" descr="https://twinspace.etwinning.net/files/collabspace/1/81/281/25281/images/b3a0e58d.gif">
            <a:extLst>
              <a:ext uri="{FF2B5EF4-FFF2-40B4-BE49-F238E27FC236}">
                <a16:creationId xmlns:a16="http://schemas.microsoft.com/office/drawing/2014/main" id="{5FD209B7-D118-4AC3-A0C1-F55561D5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60" y="1604520"/>
            <a:ext cx="3541265" cy="189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ldiotsingu erasmus+ logo tulemus">
            <a:extLst>
              <a:ext uri="{FF2B5EF4-FFF2-40B4-BE49-F238E27FC236}">
                <a16:creationId xmlns:a16="http://schemas.microsoft.com/office/drawing/2014/main" id="{CD76F6B5-13B7-432E-8D69-DAEA079C9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77" y="1788480"/>
            <a:ext cx="3193365" cy="13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Smoking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solidFill>
              <a:srgbClr val="FBD0E4"/>
            </a:solidFill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Some of the elderly have addiction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A few used to smoke, 2 still do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started when they were younger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smoke due to habits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smoke a whole packet of cigarettes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Smoking has affected their health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Drinking and drugs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solidFill>
              <a:srgbClr val="FBD0E4"/>
            </a:solidFill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Most of them have tried alcohol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None of them drink alcohol now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One elderly person has tried drugs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don’t do drugs now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2057400" y="2895480"/>
            <a:ext cx="4952520" cy="191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t-EE" sz="6000" b="1" strike="noStrike" spc="-1">
                <a:latin typeface="Adobe Ming Std L"/>
                <a:ea typeface="Adobe Ming Std L"/>
              </a:rPr>
              <a:t>Thank you for listening</a:t>
            </a:r>
            <a:endParaRPr lang="et-EE" sz="6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Elderly homes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31" name="Sisu kohatäide 3"/>
          <p:cNvPicPr/>
          <p:nvPr/>
        </p:nvPicPr>
        <p:blipFill>
          <a:blip r:embed="rId2"/>
          <a:stretch/>
        </p:blipFill>
        <p:spPr>
          <a:xfrm>
            <a:off x="457200" y="2362320"/>
            <a:ext cx="3073680" cy="2309400"/>
          </a:xfrm>
          <a:prstGeom prst="rect">
            <a:avLst/>
          </a:prstGeom>
          <a:ln>
            <a:noFill/>
          </a:ln>
        </p:spPr>
      </p:pic>
      <p:pic>
        <p:nvPicPr>
          <p:cNvPr id="232" name="Pilt 4"/>
          <p:cNvPicPr/>
          <p:nvPr/>
        </p:nvPicPr>
        <p:blipFill>
          <a:blip r:embed="rId3"/>
          <a:stretch/>
        </p:blipFill>
        <p:spPr>
          <a:xfrm>
            <a:off x="3733920" y="2362320"/>
            <a:ext cx="4571640" cy="3051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Healthy food        Junk food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457200" y="224928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The elderly think healthy food is: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Fruits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Vegetables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Eating a big variety of food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Food that makes you stay healthy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Food with lots of nutrients and vitamins</a:t>
            </a:r>
          </a:p>
        </p:txBody>
      </p:sp>
      <p:sp>
        <p:nvSpPr>
          <p:cNvPr id="235" name="TextShape 3"/>
          <p:cNvSpPr txBox="1"/>
          <p:nvPr/>
        </p:nvSpPr>
        <p:spPr>
          <a:xfrm>
            <a:off x="4648320" y="2249280"/>
            <a:ext cx="403812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Most of them have tried it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They didn’t like junk food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000" b="0" strike="noStrike" spc="-1">
                <a:solidFill>
                  <a:srgbClr val="000000"/>
                </a:solidFill>
                <a:latin typeface="Georgia"/>
              </a:rPr>
              <a:t>They don’t eat it very often due to this</a:t>
            </a:r>
          </a:p>
        </p:txBody>
      </p:sp>
      <p:pic>
        <p:nvPicPr>
          <p:cNvPr id="236" name="Pilt 4"/>
          <p:cNvPicPr/>
          <p:nvPr/>
        </p:nvPicPr>
        <p:blipFill>
          <a:blip r:embed="rId2"/>
          <a:stretch/>
        </p:blipFill>
        <p:spPr>
          <a:xfrm>
            <a:off x="4800600" y="3962520"/>
            <a:ext cx="3623040" cy="203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Meals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8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solidFill>
              <a:srgbClr val="FBD0E4"/>
            </a:solidFill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3-4 meals a day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All of them eat breakfast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Breakfast food is porridge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Lunch: Soup, meat with potatoes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Dinner: Soup, meat with potatoes, salad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believe their food is healthy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Sweets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solidFill>
              <a:srgbClr val="FBD0E4"/>
            </a:solidFill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like sweets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don’t eat them often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If they do, they eat: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                         Candies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                         Biscuits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                         Confectioneries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Fruits, vegetables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solidFill>
              <a:srgbClr val="FBD0E4"/>
            </a:solidFill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 elderly like them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eat them: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                     When they get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                     Every other day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                     Every day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think they are healthy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Health problems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solidFill>
              <a:srgbClr val="FBD0E4"/>
            </a:solidFill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All of the elderly have some kind of health problems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Some of them were: bad eyesight, lack of mobility in limbs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All of them have had /have illnesses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For example:pneumonia, chicken pox and smallpox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  Most of the elderly don’t have any allergies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Most of them only visit the doctor when they need to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All of them go visit the doctor when they have health problems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None of them have ever been on a diet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400" b="0" strike="noStrike" spc="-1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4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Physical activity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solidFill>
              <a:srgbClr val="FBD0E4"/>
            </a:solidFill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Due to health problems, most of the elderly don’t have an active lifestyle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They would change their lifestyle if they were healthier 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Most of them think their weight is normal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None of them do sports anymore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They used to do sports such as ball games, boxing, wrestling and skiing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One of them had a personal trainer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400" b="0" strike="noStrike" spc="-1">
                <a:solidFill>
                  <a:srgbClr val="000000"/>
                </a:solidFill>
                <a:latin typeface="Georgia"/>
              </a:rPr>
              <a:t>The elderly exercise every day or every other day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400" b="0" strike="noStrike" spc="-1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400" b="0" strike="noStrike" spc="-1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400" b="0" strike="noStrike" spc="-1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400" b="0" strike="noStrike" spc="-1">
              <a:solidFill>
                <a:srgbClr val="000000"/>
              </a:solidFill>
              <a:latin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1143000"/>
            <a:ext cx="8229240" cy="106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t-EE" sz="4000" b="0" strike="noStrike" spc="-1">
                <a:solidFill>
                  <a:srgbClr val="4E5B6F"/>
                </a:solidFill>
                <a:latin typeface="Trebuchet MS"/>
              </a:rPr>
              <a:t>Sleep</a:t>
            </a:r>
            <a:endParaRPr lang="et-EE" sz="4000" b="0" strike="noStrike" spc="-1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57200" y="2249280"/>
            <a:ext cx="8229240" cy="4324680"/>
          </a:xfrm>
          <a:prstGeom prst="rect">
            <a:avLst/>
          </a:prstGeom>
          <a:noFill/>
          <a:ln>
            <a:solidFill>
              <a:srgbClr val="FBD0E4"/>
            </a:solidFill>
          </a:ln>
        </p:spPr>
        <p:txBody>
          <a:bodyPr lIns="90000" tIns="45000" rIns="90000" bIns="45000"/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Our elderly sleep 8-9 hours 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 They usually sleep well</a:t>
            </a:r>
          </a:p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FEB80A"/>
              </a:buClr>
              <a:buFont typeface="Georgia"/>
              <a:buChar char="•"/>
            </a:pPr>
            <a:r>
              <a:rPr lang="et-EE" sz="2800" b="0" strike="noStrike" spc="-1">
                <a:solidFill>
                  <a:srgbClr val="000000"/>
                </a:solidFill>
                <a:latin typeface="Georgia"/>
              </a:rPr>
              <a:t>They sleep enough to rest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t-EE" sz="2800" b="0" strike="noStrike" spc="-1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249" name="Pilt 3"/>
          <p:cNvPicPr/>
          <p:nvPr/>
        </p:nvPicPr>
        <p:blipFill>
          <a:blip r:embed="rId2"/>
          <a:stretch/>
        </p:blipFill>
        <p:spPr>
          <a:xfrm>
            <a:off x="1752480" y="3809880"/>
            <a:ext cx="4076280" cy="271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134</TotalTime>
  <Words>387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Adobe Ming Std L</vt:lpstr>
      <vt:lpstr>Arial</vt:lpstr>
      <vt:lpstr>DejaVu Sans</vt:lpstr>
      <vt:lpstr>Georgia</vt:lpstr>
      <vt:lpstr>Symbol</vt:lpstr>
      <vt:lpstr>Times New Roman</vt:lpstr>
      <vt:lpstr>Trebuchet MS</vt:lpstr>
      <vt:lpstr>Wingdings</vt:lpstr>
      <vt:lpstr>Wingdings 2</vt:lpstr>
      <vt:lpstr>Office Theme</vt:lpstr>
      <vt:lpstr>Office Theme</vt:lpstr>
      <vt:lpstr>Office Theme</vt:lpstr>
      <vt:lpstr>Office Theme</vt:lpstr>
      <vt:lpstr>Elderly homes in Estonia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subject/>
  <dc:creator>Kristina .</dc:creator>
  <dc:description/>
  <cp:lastModifiedBy>Kasutaja</cp:lastModifiedBy>
  <cp:revision>11</cp:revision>
  <dcterms:created xsi:type="dcterms:W3CDTF">2017-10-27T07:16:50Z</dcterms:created>
  <dcterms:modified xsi:type="dcterms:W3CDTF">2018-08-25T13:54:01Z</dcterms:modified>
  <dc:language>et-EE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Ekraaniseanss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