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937" cy="4005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" name="Google Shape;31;p3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" name="Google Shape;39;p5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6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" name="Google Shape;54;p7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" name="Google Shape;62;p8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8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8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8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8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 idx="4294967295"/>
          </p:nvPr>
        </p:nvSpPr>
        <p:spPr>
          <a:xfrm>
            <a:off x="503237" y="301625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22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indoor and outdoor activities</a:t>
            </a: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728787" y="1768475"/>
            <a:ext cx="6767512" cy="456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ctr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962" y="1574800"/>
            <a:ext cx="7674047" cy="582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22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like sport</a:t>
            </a: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70975" cy="438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/>
          <a:p>
            <a:pPr marL="430212" marR="0" lvl="0" indent="-3286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Volleyball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Floorball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Running or jogging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jump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Football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5625" y="4248150"/>
            <a:ext cx="6576364" cy="323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411162" y="249237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22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we don´t like to do</a:t>
            </a: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70975" cy="438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/>
          <a:p>
            <a:pPr marL="430212" marR="0" lvl="0" indent="-3286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Elisbeth doesn´t like to eat peas and do long distance running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Liisa doesn´t like swimming because she can´t swim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Susanna hates doing nothing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Indrek-Ivari...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22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activities</a:t>
            </a: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70975" cy="438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/>
          <a:p>
            <a:pPr marL="430212" marR="0" lvl="0" indent="-3286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Dancing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Taekwondo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Motocross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Rowing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Sailing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Athletics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Darts</a:t>
            </a:r>
            <a:endParaRPr/>
          </a:p>
          <a:p>
            <a:pPr marL="430212" marR="0" lvl="0" indent="-3286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4187" y="1768475"/>
            <a:ext cx="6813728" cy="517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22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Outdoors...</a:t>
            </a:r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1563687"/>
            <a:ext cx="3732221" cy="283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1387" y="4508500"/>
            <a:ext cx="3901156" cy="296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" y="4464050"/>
            <a:ext cx="3951211" cy="300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950" y="1495425"/>
            <a:ext cx="4090426" cy="310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503237" y="284162"/>
            <a:ext cx="9069387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Collaboration with a local sports club</a:t>
            </a:r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7" cy="438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year Lüganuse Kultuurikeskus organizes a series of running competitions where our students and community participate</a:t>
            </a:r>
            <a:endParaRPr/>
          </a:p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" y="3240087"/>
            <a:ext cx="5324600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1475" y="3681412"/>
            <a:ext cx="5060950" cy="336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7" cy="438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Thank you and keep moving!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Custom</PresentationFormat>
  <Paragraphs>28</Paragraphs>
  <Slides>7</Slides>
  <Notes>7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Noto Sans Symbols</vt:lpstr>
      <vt:lpstr>Times New Roman</vt:lpstr>
      <vt:lpstr>POI_THEME_TEMPLATE_DESIGN</vt:lpstr>
      <vt:lpstr>Our indoor and outdoor activities</vt:lpstr>
      <vt:lpstr>We like sport</vt:lpstr>
      <vt:lpstr>What we don´t like to do</vt:lpstr>
      <vt:lpstr>Individual activities</vt:lpstr>
      <vt:lpstr>Outdoors...</vt:lpstr>
      <vt:lpstr>Collaboration with a local sports club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indoor and outdoor activities</dc:title>
  <dc:creator>Kasutaja</dc:creator>
  <cp:lastModifiedBy>Kasutaja</cp:lastModifiedBy>
  <cp:revision>1</cp:revision>
  <dcterms:modified xsi:type="dcterms:W3CDTF">2018-08-25T14:30:49Z</dcterms:modified>
</cp:coreProperties>
</file>