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3" r:id="rId3"/>
    <p:sldId id="262" r:id="rId4"/>
    <p:sldId id="268" r:id="rId5"/>
    <p:sldId id="257" r:id="rId6"/>
    <p:sldId id="270" r:id="rId7"/>
    <p:sldId id="258" r:id="rId8"/>
    <p:sldId id="269" r:id="rId9"/>
    <p:sldId id="259" r:id="rId10"/>
    <p:sldId id="261" r:id="rId11"/>
    <p:sldId id="266" r:id="rId12"/>
    <p:sldId id="265" r:id="rId13"/>
  </p:sldIdLst>
  <p:sldSz cx="9144000" cy="6858000" type="screen4x3"/>
  <p:notesSz cx="6858000" cy="9947275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darblapa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lapa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lapa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lapa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lapa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lapa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lapa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lv-LV" dirty="0" smtClean="0"/>
              <a:t>D</a:t>
            </a:r>
            <a:r>
              <a:rPr lang="en-US" dirty="0" smtClean="0"/>
              <a:t>id </a:t>
            </a:r>
            <a:r>
              <a:rPr lang="en-US" dirty="0"/>
              <a:t>you like the </a:t>
            </a:r>
            <a:r>
              <a:rPr lang="en-US" dirty="0" smtClean="0"/>
              <a:t>soup</a:t>
            </a:r>
            <a:r>
              <a:rPr lang="lv-LV" dirty="0" smtClean="0"/>
              <a:t>?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280987532808399E-2"/>
          <c:y val="0.17926574803149606"/>
          <c:w val="0.54715616797900257"/>
          <c:h val="0.820734251968503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did you like the soup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yes 364</c:v>
                </c:pt>
                <c:pt idx="1">
                  <c:v>no 51</c:v>
                </c:pt>
                <c:pt idx="2">
                  <c:v>wasn`t at school 76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364</c:v>
                </c:pt>
                <c:pt idx="1">
                  <c:v>51</c:v>
                </c:pt>
                <c:pt idx="2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363143195059904"/>
          <c:y val="0.30599007548677631"/>
          <c:w val="0.33636856804940096"/>
          <c:h val="0.50927817795008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1.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yes 58</c:v>
                </c:pt>
                <c:pt idx="1">
                  <c:v>no 4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2.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yes 46</c:v>
                </c:pt>
                <c:pt idx="1">
                  <c:v>no 2</c:v>
                </c:pt>
                <c:pt idx="2">
                  <c:v>maybe 14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</c:v>
                </c:pt>
                <c:pt idx="1">
                  <c:v>2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3.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healthy 14</c:v>
                </c:pt>
                <c:pt idx="1">
                  <c:v>unhealthy 0</c:v>
                </c:pt>
                <c:pt idx="2">
                  <c:v>horrible 0</c:v>
                </c:pt>
                <c:pt idx="3">
                  <c:v>modern 10</c:v>
                </c:pt>
                <c:pt idx="4">
                  <c:v>tasty 38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4.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once a week 17</c:v>
                </c:pt>
                <c:pt idx="1">
                  <c:v>twice a week 32</c:v>
                </c:pt>
                <c:pt idx="2">
                  <c:v>three times a week 12</c:v>
                </c:pt>
                <c:pt idx="3">
                  <c:v>four times a week 1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32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0.37975</cdr:x>
      <cdr:y>0.58322</cdr:y>
    </cdr:from>
    <cdr:to>
      <cdr:x>0.49367</cdr:x>
      <cdr:y>0.71931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2160240"/>
          <a:ext cx="6480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69B61-B4A3-4A63-BC5C-0C0A57488BE6}" type="datetimeFigureOut">
              <a:rPr lang="lv-LV" smtClean="0"/>
              <a:t>09.02.2018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5BDC0-D567-48E8-9A76-5A66E3D15D3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8993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BAA6-CD19-4C4C-BB81-2A0A7234F394}" type="datetimeFigureOut">
              <a:rPr lang="lv-LV" smtClean="0"/>
              <a:pPr/>
              <a:t>09.02.2018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AFD-69D4-4703-A224-87FE995EB77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BAA6-CD19-4C4C-BB81-2A0A7234F394}" type="datetimeFigureOut">
              <a:rPr lang="lv-LV" smtClean="0"/>
              <a:pPr/>
              <a:t>09.02.2018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AFD-69D4-4703-A224-87FE995EB77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BAA6-CD19-4C4C-BB81-2A0A7234F394}" type="datetimeFigureOut">
              <a:rPr lang="lv-LV" smtClean="0"/>
              <a:pPr/>
              <a:t>09.02.2018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AFD-69D4-4703-A224-87FE995EB77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BAA6-CD19-4C4C-BB81-2A0A7234F394}" type="datetimeFigureOut">
              <a:rPr lang="lv-LV" smtClean="0"/>
              <a:pPr/>
              <a:t>09.02.2018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AFD-69D4-4703-A224-87FE995EB77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BAA6-CD19-4C4C-BB81-2A0A7234F394}" type="datetimeFigureOut">
              <a:rPr lang="lv-LV" smtClean="0"/>
              <a:pPr/>
              <a:t>09.02.2018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AFD-69D4-4703-A224-87FE995EB77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BAA6-CD19-4C4C-BB81-2A0A7234F394}" type="datetimeFigureOut">
              <a:rPr lang="lv-LV" smtClean="0"/>
              <a:pPr/>
              <a:t>09.02.2018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AFD-69D4-4703-A224-87FE995EB77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BAA6-CD19-4C4C-BB81-2A0A7234F394}" type="datetimeFigureOut">
              <a:rPr lang="lv-LV" smtClean="0"/>
              <a:pPr/>
              <a:t>09.02.2018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AFD-69D4-4703-A224-87FE995EB77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BAA6-CD19-4C4C-BB81-2A0A7234F394}" type="datetimeFigureOut">
              <a:rPr lang="lv-LV" smtClean="0"/>
              <a:pPr/>
              <a:t>09.02.2018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AFD-69D4-4703-A224-87FE995EB77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BAA6-CD19-4C4C-BB81-2A0A7234F394}" type="datetimeFigureOut">
              <a:rPr lang="lv-LV" smtClean="0"/>
              <a:pPr/>
              <a:t>09.02.2018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AFD-69D4-4703-A224-87FE995EB77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BAA6-CD19-4C4C-BB81-2A0A7234F394}" type="datetimeFigureOut">
              <a:rPr lang="lv-LV" smtClean="0"/>
              <a:pPr/>
              <a:t>09.02.2018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AFD-69D4-4703-A224-87FE995EB77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BAA6-CD19-4C4C-BB81-2A0A7234F394}" type="datetimeFigureOut">
              <a:rPr lang="lv-LV" smtClean="0"/>
              <a:pPr/>
              <a:t>09.02.2018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AAFD-69D4-4703-A224-87FE995EB77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4BAA6-CD19-4C4C-BB81-2A0A7234F394}" type="datetimeFigureOut">
              <a:rPr lang="lv-LV" smtClean="0"/>
              <a:pPr/>
              <a:t>09.02.2018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AAFD-69D4-4703-A224-87FE995EB774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ERASMUS +</a:t>
            </a:r>
            <a:br>
              <a:rPr lang="en-US" dirty="0" smtClean="0"/>
            </a:br>
            <a:r>
              <a:rPr lang="en-US" dirty="0" smtClean="0"/>
              <a:t>School canteen survey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Danute, Linda</a:t>
            </a:r>
            <a:endParaRPr lang="lv-LV" dirty="0"/>
          </a:p>
        </p:txBody>
      </p:sp>
      <p:pic>
        <p:nvPicPr>
          <p:cNvPr id="1026" name="Picture 2" descr="C:\Users\User\AppData\Local\Temp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3758627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 smtClean="0"/>
              <a:t>How</a:t>
            </a:r>
            <a:r>
              <a:rPr lang="lv-LV" dirty="0" smtClean="0"/>
              <a:t> </a:t>
            </a:r>
            <a:r>
              <a:rPr lang="lv-LV" dirty="0" err="1" smtClean="0"/>
              <a:t>many</a:t>
            </a:r>
            <a:r>
              <a:rPr lang="lv-LV" dirty="0" smtClean="0"/>
              <a:t> </a:t>
            </a:r>
            <a:r>
              <a:rPr lang="lv-LV" dirty="0" err="1" smtClean="0"/>
              <a:t>times</a:t>
            </a:r>
            <a:r>
              <a:rPr lang="lv-LV" dirty="0" smtClean="0"/>
              <a:t> a </a:t>
            </a:r>
            <a:r>
              <a:rPr lang="lv-LV" dirty="0" err="1" smtClean="0"/>
              <a:t>week</a:t>
            </a:r>
            <a:r>
              <a:rPr lang="lv-LV" dirty="0" smtClean="0"/>
              <a:t> </a:t>
            </a:r>
            <a:r>
              <a:rPr lang="lv-LV" dirty="0" err="1" smtClean="0"/>
              <a:t>do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eat</a:t>
            </a:r>
            <a:r>
              <a:rPr lang="lv-LV" dirty="0" smtClean="0"/>
              <a:t> </a:t>
            </a:r>
            <a:r>
              <a:rPr lang="lv-LV" dirty="0" err="1" smtClean="0"/>
              <a:t>soup</a:t>
            </a:r>
            <a:r>
              <a:rPr lang="lv-LV" dirty="0" smtClean="0"/>
              <a:t> ?</a:t>
            </a: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80207-WA0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20486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dirty="0" err="1" smtClean="0">
                <a:solidFill>
                  <a:schemeClr val="accent5">
                    <a:lumMod val="50000"/>
                  </a:schemeClr>
                </a:solidFill>
              </a:rPr>
              <a:t>Thank</a:t>
            </a:r>
            <a:r>
              <a:rPr lang="lv-LV" sz="4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sz="4800" dirty="0" err="1" smtClean="0">
                <a:solidFill>
                  <a:schemeClr val="accent5">
                    <a:lumMod val="50000"/>
                  </a:schemeClr>
                </a:solidFill>
              </a:rPr>
              <a:t>you</a:t>
            </a:r>
            <a:r>
              <a:rPr lang="lv-LV" sz="4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sz="4800" dirty="0" err="1" smtClean="0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lv-LV" sz="4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sz="4800" dirty="0" err="1" smtClean="0">
                <a:solidFill>
                  <a:schemeClr val="accent5">
                    <a:lumMod val="50000"/>
                  </a:schemeClr>
                </a:solidFill>
              </a:rPr>
              <a:t>your</a:t>
            </a:r>
            <a:r>
              <a:rPr lang="lv-LV" sz="4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sz="4800" dirty="0" err="1" smtClean="0">
                <a:solidFill>
                  <a:schemeClr val="accent5">
                    <a:lumMod val="50000"/>
                  </a:schemeClr>
                </a:solidFill>
              </a:rPr>
              <a:t>attention</a:t>
            </a:r>
            <a:r>
              <a:rPr lang="lv-LV" sz="4800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lv-LV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3 </a:t>
            </a:r>
            <a:r>
              <a:rPr lang="lv-LV" dirty="0" err="1" smtClean="0"/>
              <a:t>popular</a:t>
            </a:r>
            <a:r>
              <a:rPr lang="lv-LV" dirty="0" smtClean="0"/>
              <a:t> </a:t>
            </a:r>
            <a:r>
              <a:rPr lang="lv-LV" dirty="0" err="1" smtClean="0"/>
              <a:t>foods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lv-LV" dirty="0" smtClean="0"/>
              <a:t> </a:t>
            </a:r>
            <a:r>
              <a:rPr lang="lv-LV" dirty="0" err="1" smtClean="0"/>
              <a:t>We</a:t>
            </a:r>
            <a:r>
              <a:rPr lang="lv-LV" dirty="0" smtClean="0"/>
              <a:t> </a:t>
            </a:r>
            <a:r>
              <a:rPr lang="lv-LV" dirty="0" err="1" smtClean="0"/>
              <a:t>asked</a:t>
            </a:r>
            <a:r>
              <a:rPr lang="lv-LV" dirty="0" smtClean="0"/>
              <a:t> </a:t>
            </a:r>
            <a:r>
              <a:rPr lang="lv-LV" dirty="0" err="1" smtClean="0"/>
              <a:t>questions</a:t>
            </a:r>
            <a:r>
              <a:rPr lang="lv-LV" dirty="0" smtClean="0"/>
              <a:t> to 68 students to </a:t>
            </a:r>
            <a:r>
              <a:rPr lang="lv-LV" dirty="0" err="1" smtClean="0"/>
              <a:t>know</a:t>
            </a:r>
            <a:r>
              <a:rPr lang="lv-LV" dirty="0" smtClean="0"/>
              <a:t> </a:t>
            </a:r>
            <a:r>
              <a:rPr lang="lv-LV" dirty="0" err="1" smtClean="0"/>
              <a:t>what</a:t>
            </a:r>
            <a:r>
              <a:rPr lang="lv-LV" dirty="0" smtClean="0"/>
              <a:t> </a:t>
            </a:r>
            <a:r>
              <a:rPr lang="lv-LV" dirty="0" err="1" smtClean="0"/>
              <a:t>kind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food</a:t>
            </a:r>
            <a:r>
              <a:rPr lang="lv-LV" dirty="0" smtClean="0"/>
              <a:t> </a:t>
            </a:r>
            <a:r>
              <a:rPr lang="lv-LV" dirty="0" err="1" smtClean="0"/>
              <a:t>they</a:t>
            </a:r>
            <a:r>
              <a:rPr lang="lv-LV" dirty="0" smtClean="0"/>
              <a:t> </a:t>
            </a:r>
            <a:r>
              <a:rPr lang="lv-LV" dirty="0" err="1" smtClean="0"/>
              <a:t>would</a:t>
            </a:r>
            <a:r>
              <a:rPr lang="lv-LV" dirty="0" smtClean="0"/>
              <a:t> </a:t>
            </a:r>
            <a:r>
              <a:rPr lang="lv-LV" dirty="0" err="1" smtClean="0"/>
              <a:t>like</a:t>
            </a:r>
            <a:r>
              <a:rPr lang="lv-LV" dirty="0" smtClean="0"/>
              <a:t> to </a:t>
            </a:r>
            <a:r>
              <a:rPr lang="lv-LV" dirty="0" err="1" smtClean="0"/>
              <a:t>eat</a:t>
            </a:r>
            <a:r>
              <a:rPr lang="lv-LV" dirty="0" smtClean="0"/>
              <a:t> </a:t>
            </a:r>
            <a:r>
              <a:rPr lang="lv-LV" dirty="0" err="1" smtClean="0"/>
              <a:t>at</a:t>
            </a:r>
            <a:r>
              <a:rPr lang="lv-LV" dirty="0" smtClean="0"/>
              <a:t> </a:t>
            </a:r>
            <a:r>
              <a:rPr lang="lv-LV" dirty="0" err="1" smtClean="0"/>
              <a:t>school</a:t>
            </a:r>
            <a:r>
              <a:rPr lang="lv-LV" dirty="0" smtClean="0"/>
              <a:t>.</a:t>
            </a:r>
          </a:p>
          <a:p>
            <a:pPr marL="514350" indent="-514350">
              <a:buNone/>
            </a:pPr>
            <a:endParaRPr lang="lv-LV" dirty="0" smtClean="0"/>
          </a:p>
          <a:p>
            <a:pPr marL="514350" indent="-514350">
              <a:buAutoNum type="arabicPeriod"/>
            </a:pPr>
            <a:r>
              <a:rPr lang="lv-LV" b="1" dirty="0" err="1" smtClean="0"/>
              <a:t>Pancakes</a:t>
            </a:r>
            <a:endParaRPr lang="lv-LV" b="1" dirty="0" smtClean="0"/>
          </a:p>
          <a:p>
            <a:pPr marL="514350" indent="-514350">
              <a:buAutoNum type="arabicPeriod"/>
            </a:pPr>
            <a:r>
              <a:rPr lang="lv-LV" b="1" dirty="0" err="1" smtClean="0"/>
              <a:t>Fruit</a:t>
            </a:r>
            <a:r>
              <a:rPr lang="lv-LV" b="1" dirty="0" smtClean="0"/>
              <a:t> </a:t>
            </a:r>
            <a:r>
              <a:rPr lang="lv-LV" b="1" dirty="0" err="1" smtClean="0"/>
              <a:t>salad</a:t>
            </a:r>
            <a:endParaRPr lang="lv-LV" b="1" dirty="0" smtClean="0"/>
          </a:p>
          <a:p>
            <a:pPr marL="514350" indent="-514350">
              <a:buAutoNum type="arabicPeriod"/>
            </a:pPr>
            <a:r>
              <a:rPr lang="lv-LV" b="1" dirty="0" err="1" smtClean="0"/>
              <a:t>Soup</a:t>
            </a:r>
            <a:r>
              <a:rPr lang="lv-LV" b="1" dirty="0" smtClean="0"/>
              <a:t> </a:t>
            </a:r>
          </a:p>
          <a:p>
            <a:pPr marL="514350" indent="-514350">
              <a:buNone/>
            </a:pP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Soup</a:t>
            </a:r>
            <a:r>
              <a:rPr lang="lv-LV" dirty="0" smtClean="0"/>
              <a:t> </a:t>
            </a:r>
            <a:r>
              <a:rPr lang="lv-LV" dirty="0" err="1" smtClean="0"/>
              <a:t>day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</a:t>
            </a:r>
          </a:p>
          <a:p>
            <a:pPr>
              <a:buNone/>
            </a:pPr>
            <a:r>
              <a:rPr lang="lv-LV" dirty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Auce </a:t>
            </a:r>
            <a:r>
              <a:rPr lang="lv-LV" dirty="0" err="1" smtClean="0"/>
              <a:t>Secondary</a:t>
            </a:r>
            <a:r>
              <a:rPr lang="lv-LV" dirty="0" smtClean="0"/>
              <a:t> </a:t>
            </a:r>
            <a:r>
              <a:rPr lang="lv-LV" dirty="0" err="1" smtClean="0"/>
              <a:t>school</a:t>
            </a:r>
            <a:r>
              <a:rPr lang="lv-LV" dirty="0" smtClean="0"/>
              <a:t> </a:t>
            </a:r>
            <a:r>
              <a:rPr lang="lv-LV" dirty="0" err="1" smtClean="0"/>
              <a:t>there</a:t>
            </a:r>
            <a:r>
              <a:rPr lang="lv-LV" dirty="0" smtClean="0"/>
              <a:t> </a:t>
            </a:r>
            <a:r>
              <a:rPr lang="lv-LV" dirty="0" err="1" smtClean="0"/>
              <a:t>are</a:t>
            </a:r>
            <a:r>
              <a:rPr lang="lv-LV" dirty="0" smtClean="0"/>
              <a:t> 491 student</a:t>
            </a:r>
            <a:endParaRPr lang="lv-LV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60743510"/>
              </p:ext>
            </p:extLst>
          </p:nvPr>
        </p:nvGraphicFramePr>
        <p:xfrm>
          <a:off x="1259632" y="2852936"/>
          <a:ext cx="6624736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3" descr="IMG-20180207-WA0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5565137" cy="4176463"/>
          </a:xfrm>
        </p:spPr>
      </p:pic>
      <p:pic>
        <p:nvPicPr>
          <p:cNvPr id="5" name="Content Placeholder 3" descr="IMG-20180207-WA0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509088"/>
            <a:ext cx="3756635" cy="5005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Did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like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soup</a:t>
            </a:r>
            <a:r>
              <a:rPr lang="lv-LV" dirty="0" smtClean="0"/>
              <a:t>?</a:t>
            </a: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Content Placeholder 5" descr="IMG-20180207-WA0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3396595" cy="4525963"/>
          </a:xfrm>
        </p:spPr>
      </p:pic>
      <p:pic>
        <p:nvPicPr>
          <p:cNvPr id="8" name="Content Placeholder 5" descr="IMG-20180207-WA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077072"/>
            <a:ext cx="3321784" cy="2492896"/>
          </a:xfrm>
          <a:prstGeom prst="rect">
            <a:avLst/>
          </a:prstGeom>
        </p:spPr>
      </p:pic>
      <p:pic>
        <p:nvPicPr>
          <p:cNvPr id="9" name="Content Placeholder 11" descr="IMG-20180207-WA0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60648"/>
            <a:ext cx="2810068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 smtClean="0"/>
              <a:t>Would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like</a:t>
            </a:r>
            <a:r>
              <a:rPr lang="lv-LV" dirty="0" smtClean="0"/>
              <a:t> to </a:t>
            </a:r>
            <a:r>
              <a:rPr lang="lv-LV" dirty="0" err="1" smtClean="0"/>
              <a:t>eat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same</a:t>
            </a:r>
            <a:r>
              <a:rPr lang="lv-LV" dirty="0" smtClean="0"/>
              <a:t> </a:t>
            </a:r>
            <a:r>
              <a:rPr lang="lv-LV" dirty="0" err="1" smtClean="0"/>
              <a:t>soup</a:t>
            </a:r>
            <a:r>
              <a:rPr lang="lv-LV" dirty="0" smtClean="0"/>
              <a:t> </a:t>
            </a:r>
            <a:r>
              <a:rPr lang="lv-LV" dirty="0" err="1" smtClean="0"/>
              <a:t>again</a:t>
            </a:r>
            <a:r>
              <a:rPr lang="lv-LV" dirty="0" smtClean="0"/>
              <a:t>?</a:t>
            </a: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Content Placeholder 5" descr="IMG-20180207-WA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3396595" cy="4525963"/>
          </a:xfrm>
        </p:spPr>
      </p:pic>
      <p:pic>
        <p:nvPicPr>
          <p:cNvPr id="7" name="Content Placeholder 3" descr="IMG-20180207-WA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32656"/>
            <a:ext cx="5336748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This</a:t>
            </a:r>
            <a:r>
              <a:rPr lang="lv-LV" dirty="0" smtClean="0"/>
              <a:t> </a:t>
            </a:r>
            <a:r>
              <a:rPr lang="lv-LV" dirty="0" err="1" smtClean="0"/>
              <a:t>soup</a:t>
            </a:r>
            <a:r>
              <a:rPr lang="lv-LV" dirty="0" smtClean="0"/>
              <a:t> </a:t>
            </a:r>
            <a:r>
              <a:rPr lang="lv-LV" dirty="0" err="1" smtClean="0"/>
              <a:t>was</a:t>
            </a:r>
            <a:r>
              <a:rPr lang="lv-LV" dirty="0" smtClean="0"/>
              <a:t>:</a:t>
            </a: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96</Words>
  <Application>Microsoft Office PowerPoint</Application>
  <PresentationFormat>Slaidrāde ekrānā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ERASMUS + School canteen survey</vt:lpstr>
      <vt:lpstr>3 popular foods</vt:lpstr>
      <vt:lpstr>Soup day</vt:lpstr>
      <vt:lpstr>PowerPoint prezentācija</vt:lpstr>
      <vt:lpstr>Did you like the soup?</vt:lpstr>
      <vt:lpstr>PowerPoint prezentācija</vt:lpstr>
      <vt:lpstr>Would you like to eat the same soup again?</vt:lpstr>
      <vt:lpstr>PowerPoint prezentācija</vt:lpstr>
      <vt:lpstr>This soup was:</vt:lpstr>
      <vt:lpstr>How many times a week do you eat soup ?</vt:lpstr>
      <vt:lpstr>PowerPoint prezentācija</vt:lpstr>
      <vt:lpstr>PowerPoint prezentācija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School canteen survey</dc:title>
  <dc:creator>User</dc:creator>
  <cp:lastModifiedBy>Spicie_GD</cp:lastModifiedBy>
  <cp:revision>26</cp:revision>
  <cp:lastPrinted>2018-02-09T13:02:13Z</cp:lastPrinted>
  <dcterms:created xsi:type="dcterms:W3CDTF">2018-02-07T13:53:27Z</dcterms:created>
  <dcterms:modified xsi:type="dcterms:W3CDTF">2018-02-09T13:02:30Z</dcterms:modified>
</cp:coreProperties>
</file>