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6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94727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lapa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often do you eat fruit for lunch?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Once a week 42</c:v>
                </c:pt>
                <c:pt idx="1">
                  <c:v>Twice a week 19</c:v>
                </c:pt>
                <c:pt idx="2">
                  <c:v>Three or more times a week 2</c:v>
                </c:pt>
                <c:pt idx="3">
                  <c:v>Once a month 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6.2</c:v>
                </c:pt>
                <c:pt idx="1">
                  <c:v>2.8</c:v>
                </c:pt>
                <c:pt idx="2">
                  <c:v>0.29000000000000009</c:v>
                </c:pt>
                <c:pt idx="3">
                  <c:v>0.71000000000000019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think that the food in your school canteen is healthy?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Yes 57</c:v>
                </c:pt>
                <c:pt idx="1">
                  <c:v>No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8.3000000000000007</c:v>
                </c:pt>
                <c:pt idx="1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often do you eat vegetable salad for lunch?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Once a week 7</c:v>
                </c:pt>
                <c:pt idx="1">
                  <c:v>Twice a week 0</c:v>
                </c:pt>
                <c:pt idx="2">
                  <c:v>Three or more times a week 61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</c:v>
                </c:pt>
                <c:pt idx="2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often do you eat soup for lunch?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Once a week 51</c:v>
                </c:pt>
                <c:pt idx="1">
                  <c:v>Twice a week 16</c:v>
                </c:pt>
                <c:pt idx="2">
                  <c:v>Three or more times a week 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7.5</c:v>
                </c:pt>
                <c:pt idx="1">
                  <c:v>2.2999999999999998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often do you eat pasta or rice for lunch?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Once a week 16</c:v>
                </c:pt>
                <c:pt idx="1">
                  <c:v>Twice a week 49</c:v>
                </c:pt>
                <c:pt idx="2">
                  <c:v>Every other week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7.2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often do you eat potatoes for lunch?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Once a week 3</c:v>
                </c:pt>
                <c:pt idx="1">
                  <c:v>Two or more times a week 64</c:v>
                </c:pt>
                <c:pt idx="2">
                  <c:v>Every other week 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</c:v>
                </c:pt>
                <c:pt idx="1">
                  <c:v>9.4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often do you eat pork for lunch?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Once a week 22</c:v>
                </c:pt>
                <c:pt idx="1">
                  <c:v>Two or more times a week 42</c:v>
                </c:pt>
                <c:pt idx="2">
                  <c:v>Every other week 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3.2</c:v>
                </c:pt>
                <c:pt idx="1">
                  <c:v>6.1</c:v>
                </c:pt>
                <c:pt idx="2">
                  <c:v>0.70000000000000018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often do you eat chicken for lunch?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Once a week 53</c:v>
                </c:pt>
                <c:pt idx="1">
                  <c:v>Two or more times a week 15</c:v>
                </c:pt>
                <c:pt idx="2">
                  <c:v>Every other week 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7.8</c:v>
                </c:pt>
                <c:pt idx="1">
                  <c:v>2.2000000000000002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often do you eat fish for lunch?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Once a week 6</c:v>
                </c:pt>
                <c:pt idx="1">
                  <c:v>Two or more times a week 0</c:v>
                </c:pt>
                <c:pt idx="2">
                  <c:v>Every other week 0</c:v>
                </c:pt>
                <c:pt idx="3">
                  <c:v>Once a month 62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</c:v>
                </c:pt>
                <c:pt idx="1">
                  <c:v>0</c:v>
                </c:pt>
                <c:pt idx="2">
                  <c:v>0</c:v>
                </c:pt>
                <c:pt idx="3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do you usually drink for lunch?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Milk 0</c:v>
                </c:pt>
                <c:pt idx="1">
                  <c:v>Juice 21</c:v>
                </c:pt>
                <c:pt idx="2">
                  <c:v>Fruit water 47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045DA-D1B8-4B85-901E-A6ECD720EC09}" type="datetimeFigureOut">
              <a:rPr lang="lv-LV" smtClean="0"/>
              <a:t>09.02.2018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0D5BF-9E75-47F4-ADC6-641AB670C2D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7346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A3809-6405-4512-964C-4BA7E5B5BBBE}" type="datetimeFigureOut">
              <a:rPr lang="lv-LV" smtClean="0"/>
              <a:pPr/>
              <a:t>09.02.2018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6AAA-9713-41EB-873E-ADB927DBB21C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School canteen survery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lv-LV" dirty="0" smtClean="0"/>
              <a:t>Latvia:</a:t>
            </a:r>
          </a:p>
          <a:p>
            <a:pPr algn="r"/>
            <a:r>
              <a:rPr lang="lv-LV" dirty="0" smtClean="0"/>
              <a:t>Linda Mežule</a:t>
            </a:r>
          </a:p>
          <a:p>
            <a:pPr algn="r"/>
            <a:r>
              <a:rPr lang="lv-LV" dirty="0" smtClean="0"/>
              <a:t>Danute Klova</a:t>
            </a:r>
          </a:p>
          <a:p>
            <a:pPr algn="r"/>
            <a:r>
              <a:rPr lang="lv-LV" dirty="0" smtClean="0"/>
              <a:t>Annija Andreičikova</a:t>
            </a:r>
            <a:endParaRPr lang="lv-LV" dirty="0"/>
          </a:p>
        </p:txBody>
      </p:sp>
      <p:pic>
        <p:nvPicPr>
          <p:cNvPr id="4" name="Picture 3" descr="eu_flag_erasmus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"/>
            <a:ext cx="5429288" cy="1550830"/>
          </a:xfrm>
          <a:prstGeom prst="rect">
            <a:avLst/>
          </a:prstGeom>
        </p:spPr>
      </p:pic>
      <p:pic>
        <p:nvPicPr>
          <p:cNvPr id="5" name="Attēl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8" y="3284984"/>
            <a:ext cx="4608512" cy="3321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/>
          <a:lstStyle/>
          <a:p>
            <a:r>
              <a:rPr lang="lv-LV" dirty="0" smtClean="0"/>
              <a:t>Thanks for attention!</a:t>
            </a:r>
            <a:endParaRPr 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T</a:t>
            </a:r>
            <a:r>
              <a:rPr lang="lv-LV" dirty="0" err="1" smtClean="0"/>
              <a:t>here</a:t>
            </a:r>
            <a:r>
              <a:rPr lang="lv-LV" dirty="0" smtClean="0"/>
              <a:t> </a:t>
            </a:r>
            <a:r>
              <a:rPr lang="lv-LV" dirty="0" err="1" smtClean="0"/>
              <a:t>were</a:t>
            </a:r>
            <a:r>
              <a:rPr lang="lv-LV" dirty="0" smtClean="0"/>
              <a:t> 68 students</a:t>
            </a:r>
          </a:p>
          <a:p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8th grade – 40 students</a:t>
            </a:r>
          </a:p>
          <a:p>
            <a:r>
              <a:rPr lang="lv-LV" dirty="0" smtClean="0"/>
              <a:t>9th grade – 28 students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50</Words>
  <Application>Microsoft Office PowerPoint</Application>
  <PresentationFormat>Slaidrāde ekrānā (4:3)</PresentationFormat>
  <Paragraphs>22</Paragraphs>
  <Slides>13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School canteen survery</vt:lpstr>
      <vt:lpstr>PowerPoint prezentācija</vt:lpstr>
      <vt:lpstr> 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Thanks for attention!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Spicie_GD</cp:lastModifiedBy>
  <cp:revision>15</cp:revision>
  <cp:lastPrinted>2018-02-09T13:00:13Z</cp:lastPrinted>
  <dcterms:created xsi:type="dcterms:W3CDTF">2018-01-24T18:52:03Z</dcterms:created>
  <dcterms:modified xsi:type="dcterms:W3CDTF">2018-02-09T13:01:12Z</dcterms:modified>
</cp:coreProperties>
</file>