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9" r:id="rId4"/>
    <p:sldId id="269" r:id="rId5"/>
    <p:sldId id="260" r:id="rId6"/>
    <p:sldId id="271" r:id="rId7"/>
    <p:sldId id="257" r:id="rId8"/>
    <p:sldId id="258" r:id="rId9"/>
    <p:sldId id="282" r:id="rId10"/>
    <p:sldId id="280" r:id="rId11"/>
    <p:sldId id="281" r:id="rId12"/>
    <p:sldId id="267" r:id="rId13"/>
    <p:sldId id="284" r:id="rId14"/>
    <p:sldId id="283" r:id="rId15"/>
    <p:sldId id="265" r:id="rId16"/>
    <p:sldId id="261" r:id="rId17"/>
    <p:sldId id="263" r:id="rId18"/>
    <p:sldId id="264" r:id="rId19"/>
    <p:sldId id="2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0B0C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2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C2BA2DE-18ED-4531-8395-8B051C8EBA8B}" type="datetimeFigureOut">
              <a:rPr lang="lv-LV" smtClean="0"/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9A5EF53-47F4-4C50-8DCA-A36B7E296205}" type="slidenum">
              <a:rPr lang="lv-LV" smtClean="0"/>
            </a:fld>
            <a:endParaRPr lang="lv-LV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A2DE-18ED-4531-8395-8B051C8EBA8B}" type="datetimeFigureOut">
              <a:rPr lang="lv-LV" smtClean="0"/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EF53-47F4-4C50-8DCA-A36B7E296205}" type="slidenum">
              <a:rPr lang="lv-LV" smtClean="0"/>
            </a:fld>
            <a:endParaRPr lang="lv-L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A2DE-18ED-4531-8395-8B051C8EBA8B}" type="datetimeFigureOut">
              <a:rPr lang="lv-LV" smtClean="0"/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EF53-47F4-4C50-8DCA-A36B7E296205}" type="slidenum">
              <a:rPr lang="lv-LV" smtClean="0"/>
            </a:fld>
            <a:endParaRPr lang="lv-LV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A2DE-18ED-4531-8395-8B051C8EBA8B}" type="datetimeFigureOut">
              <a:rPr lang="lv-LV" smtClean="0"/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EF53-47F4-4C50-8DCA-A36B7E296205}" type="slidenum">
              <a:rPr lang="lv-LV" smtClean="0"/>
            </a:fld>
            <a:endParaRPr lang="lv-LV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A2DE-18ED-4531-8395-8B051C8EBA8B}" type="datetimeFigureOut">
              <a:rPr lang="lv-LV" smtClean="0"/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EF53-47F4-4C50-8DCA-A36B7E296205}" type="slidenum">
              <a:rPr lang="lv-LV" smtClean="0"/>
            </a:fld>
            <a:endParaRPr lang="lv-LV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A2DE-18ED-4531-8395-8B051C8EBA8B}" type="datetimeFigureOut">
              <a:rPr lang="lv-LV" smtClean="0"/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EF53-47F4-4C50-8DCA-A36B7E296205}" type="slidenum">
              <a:rPr lang="lv-LV" smtClean="0"/>
            </a:fld>
            <a:endParaRPr lang="lv-LV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A2DE-18ED-4531-8395-8B051C8EBA8B}" type="datetimeFigureOut">
              <a:rPr lang="lv-LV" smtClean="0"/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EF53-47F4-4C50-8DCA-A36B7E296205}" type="slidenum">
              <a:rPr lang="lv-LV" smtClean="0"/>
            </a:fld>
            <a:endParaRPr lang="lv-LV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A2DE-18ED-4531-8395-8B051C8EBA8B}" type="datetimeFigureOut">
              <a:rPr lang="lv-LV" smtClean="0"/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EF53-47F4-4C50-8DCA-A36B7E296205}" type="slidenum">
              <a:rPr lang="lv-LV" smtClean="0"/>
            </a:fld>
            <a:endParaRPr lang="lv-LV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A2DE-18ED-4531-8395-8B051C8EBA8B}" type="datetimeFigureOut">
              <a:rPr lang="lv-LV" smtClean="0"/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EF53-47F4-4C50-8DCA-A36B7E296205}" type="slidenum">
              <a:rPr lang="lv-LV" smtClean="0"/>
            </a:fld>
            <a:endParaRPr lang="lv-L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A2DE-18ED-4531-8395-8B051C8EBA8B}" type="datetimeFigureOut">
              <a:rPr lang="lv-LV" smtClean="0"/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EF53-47F4-4C50-8DCA-A36B7E296205}" type="slidenum">
              <a:rPr lang="lv-LV" smtClean="0"/>
            </a:fld>
            <a:endParaRPr 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A2DE-18ED-4531-8395-8B051C8EBA8B}" type="datetimeFigureOut">
              <a:rPr lang="lv-LV" smtClean="0"/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EF53-47F4-4C50-8DCA-A36B7E296205}" type="slidenum">
              <a:rPr lang="lv-LV" smtClean="0"/>
            </a:fld>
            <a:endParaRPr lang="lv-LV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A2DE-18ED-4531-8395-8B051C8EBA8B}" type="datetimeFigureOut">
              <a:rPr lang="lv-LV" smtClean="0"/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EF53-47F4-4C50-8DCA-A36B7E296205}" type="slidenum">
              <a:rPr lang="lv-LV" smtClean="0"/>
            </a:fld>
            <a:endParaRPr lang="lv-LV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A2DE-18ED-4531-8395-8B051C8EBA8B}" type="datetimeFigureOut">
              <a:rPr lang="lv-LV" smtClean="0"/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EF53-47F4-4C50-8DCA-A36B7E296205}" type="slidenum">
              <a:rPr lang="lv-LV" smtClean="0"/>
            </a:fld>
            <a:endParaRPr lang="lv-L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A2DE-18ED-4531-8395-8B051C8EBA8B}" type="datetimeFigureOut">
              <a:rPr lang="lv-LV" smtClean="0"/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EF53-47F4-4C50-8DCA-A36B7E296205}" type="slidenum">
              <a:rPr lang="lv-LV" smtClean="0"/>
            </a:fld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A2DE-18ED-4531-8395-8B051C8EBA8B}" type="datetimeFigureOut">
              <a:rPr lang="lv-LV" smtClean="0"/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EF53-47F4-4C50-8DCA-A36B7E296205}" type="slidenum">
              <a:rPr lang="lv-LV" smtClean="0"/>
            </a:fld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A2DE-18ED-4531-8395-8B051C8EBA8B}" type="datetimeFigureOut">
              <a:rPr lang="lv-LV" smtClean="0"/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EF53-47F4-4C50-8DCA-A36B7E296205}" type="slidenum">
              <a:rPr lang="lv-LV" smtClean="0"/>
            </a:fld>
            <a:endParaRPr lang="lv-LV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A2DE-18ED-4531-8395-8B051C8EBA8B}" type="datetimeFigureOut">
              <a:rPr lang="lv-LV" smtClean="0"/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EF53-47F4-4C50-8DCA-A36B7E296205}" type="slidenum">
              <a:rPr lang="lv-LV" smtClean="0"/>
            </a:fld>
            <a:endParaRPr lang="lv-LV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1.jpe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C2BA2DE-18ED-4531-8395-8B051C8EBA8B}" type="datetimeFigureOut">
              <a:rPr lang="lv-LV" smtClean="0"/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9A5EF53-47F4-4C50-8DCA-A36B7E296205}" type="slidenum">
              <a:rPr lang="lv-LV" smtClean="0"/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jpe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27505"/>
            <a:ext cx="10213910" cy="2387600"/>
          </a:xfrm>
        </p:spPr>
        <p:txBody>
          <a:bodyPr>
            <a:noAutofit/>
          </a:bodyPr>
          <a:lstStyle/>
          <a:p>
            <a:r>
              <a:rPr lang="en-GB" sz="13000" dirty="0" smtClean="0">
                <a:solidFill>
                  <a:srgbClr val="0F0B0C"/>
                </a:solidFill>
                <a:latin typeface="Algerian" panose="04020705040A02060702" pitchFamily="82" charset="0"/>
              </a:rPr>
              <a:t>FAST FOOD</a:t>
            </a:r>
            <a:endParaRPr lang="lv-LV" sz="13000" dirty="0">
              <a:solidFill>
                <a:srgbClr val="0F0B0C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244729">
            <a:off x="6042593" y="3358476"/>
            <a:ext cx="8787200" cy="102740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GB" sz="2800" dirty="0" err="1" smtClean="0">
                <a:solidFill>
                  <a:srgbClr val="0F0B0C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Monta</a:t>
            </a:r>
            <a:r>
              <a:rPr lang="en-GB" sz="2800" dirty="0" smtClean="0">
                <a:solidFill>
                  <a:srgbClr val="0F0B0C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 </a:t>
            </a:r>
            <a:r>
              <a:rPr lang="en-GB" sz="2800" dirty="0" err="1" smtClean="0">
                <a:solidFill>
                  <a:srgbClr val="0F0B0C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Mestere,Ance</a:t>
            </a:r>
            <a:r>
              <a:rPr lang="en-GB" sz="2800" dirty="0" smtClean="0">
                <a:solidFill>
                  <a:srgbClr val="0F0B0C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 Marga</a:t>
            </a:r>
            <a:endParaRPr lang="en-GB" sz="2800" dirty="0" smtClean="0">
              <a:solidFill>
                <a:srgbClr val="0F0B0C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  <a:p>
            <a:pPr algn="just"/>
            <a:r>
              <a:rPr lang="lv-LV" sz="2800" dirty="0">
                <a:solidFill>
                  <a:srgbClr val="0F0B0C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Annija Brahmane,Zane Jadcenko</a:t>
            </a:r>
            <a:endParaRPr lang="lv-LV" sz="2800" dirty="0">
              <a:solidFill>
                <a:srgbClr val="0F0B0C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4025" y="5881370"/>
            <a:ext cx="2673350" cy="763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 flipV="1">
            <a:off x="9274001" y="1930399"/>
            <a:ext cx="45719" cy="45719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>.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3639" y="321973"/>
            <a:ext cx="8810363" cy="5719390"/>
          </a:xfrm>
        </p:spPr>
        <p:txBody>
          <a:bodyPr/>
          <a:lstStyle/>
          <a:p>
            <a:pPr marL="0" indent="0">
              <a:buNone/>
            </a:pPr>
            <a:r>
              <a:rPr lang="lv-LV" sz="36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Turkebab- coca-cola (0.3 l)</a:t>
            </a:r>
            <a:endParaRPr lang="lv-LV" sz="36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v-LV" sz="36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Picu darbnīca- coca-cola(0.5 l)</a:t>
            </a:r>
            <a:endParaRPr lang="lv-LV" sz="36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v-LV" sz="36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Pizza hut – oreo milkshake</a:t>
            </a:r>
            <a:endParaRPr lang="lv-LV" sz="36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v-LV" sz="36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Čilli pica-dessert cocktails and hot drinks </a:t>
            </a:r>
            <a:endParaRPr lang="lv-LV" sz="36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grayscl/>
            <a:lum contrast="-18000"/>
          </a:blip>
          <a:stretch>
            <a:fillRect/>
          </a:stretch>
        </p:blipFill>
        <p:spPr>
          <a:xfrm>
            <a:off x="4003040" y="4556760"/>
            <a:ext cx="2232660" cy="1656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1790" t="14489" r="17434"/>
          <a:stretch>
            <a:fillRect/>
          </a:stretch>
        </p:blipFill>
        <p:spPr>
          <a:xfrm>
            <a:off x="902610" y="4497208"/>
            <a:ext cx="2479040" cy="1712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27782" b="15051"/>
          <a:stretch>
            <a:fillRect/>
          </a:stretch>
        </p:blipFill>
        <p:spPr>
          <a:xfrm>
            <a:off x="6859270" y="4505325"/>
            <a:ext cx="2460625" cy="170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lum contrast="-18000"/>
          </a:blip>
          <a:srcRect l="25081" r="25056"/>
          <a:stretch>
            <a:fillRect/>
          </a:stretch>
        </p:blipFill>
        <p:spPr>
          <a:xfrm>
            <a:off x="9947910" y="4556760"/>
            <a:ext cx="1277620" cy="1708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852" y="0"/>
            <a:ext cx="385920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411" y="0"/>
            <a:ext cx="385158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100" y="0"/>
            <a:ext cx="45466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238" y="2853189"/>
            <a:ext cx="10396882" cy="1151965"/>
          </a:xfrm>
        </p:spPr>
        <p:txBody>
          <a:bodyPr>
            <a:normAutofit/>
          </a:bodyPr>
          <a:lstStyle/>
          <a:p>
            <a:r>
              <a:rPr lang="en-GB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 about fast food in my class</a:t>
            </a:r>
            <a:endParaRPr lang="lv-LV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</p:nvPr>
        </p:nvGraphicFramePr>
        <p:xfrm>
          <a:off x="-112543" y="0"/>
          <a:ext cx="12304542" cy="69411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3546"/>
                <a:gridCol w="1692987"/>
                <a:gridCol w="2615448"/>
                <a:gridCol w="2458087"/>
                <a:gridCol w="4614474"/>
              </a:tblGrid>
              <a:tr h="5565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v-LV" sz="1500" kern="1400" spc="-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Nr.</a:t>
                      </a:r>
                      <a:endParaRPr lang="lv-LV" sz="1500" kern="1400" spc="-5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Favorite fast food restaurant.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frequency of visits.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Favorite fast food.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healthy you get from this food.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</a:tr>
              <a:tr h="2273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Hesburger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Two times per year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Cheese burger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have eaten very well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</a:tr>
              <a:tr h="2273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McDonalds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Once a month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Burgers 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least i have eaten.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</a:tr>
              <a:tr h="4547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McDonalds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When i go on tours or at least once a year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French fries 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There is nothing healthy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</a:tr>
              <a:tr h="4547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Streetburger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Three times per month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Burger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burger is healthy because it has lamb meat, tomatoes, lettuces and gvakamole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</a:tr>
              <a:tr h="5565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Subway 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Once a month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French fries with tomatoe souce and orange juice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There is nothing healthy only orange juice.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</a:tr>
              <a:tr h="2273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McDonalds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Three times per month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French fries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Nothing healthy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</a:tr>
              <a:tr h="4547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Karavāna 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Two times per month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Pizza 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Actually nothing</a:t>
                      </a:r>
                      <a:endParaRPr lang="lv-LV" sz="1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</a:tr>
              <a:tr h="2273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Hesburger 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Once a month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Cheese burger 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Nothing 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</a:tr>
              <a:tr h="4547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Hesburger 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Two times per month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Ice cream milkshake and french fries 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think there is nothing healthy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</a:tr>
              <a:tr h="4547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Čili pica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Once a year, because i don’t like fast food at all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pizza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Nothing , because i think there is nothing healthy in this food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</a:tr>
              <a:tr h="2273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McDonalds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 times per month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Burger and nuggets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food makes me feel good 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</a:tr>
              <a:tr h="2273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Hesburger 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Once per month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Nuggets 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Nothing 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</a:tr>
              <a:tr h="2273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Lulu pica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Two times per month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Pizza or burger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Something from this food is healthy 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</a:tr>
              <a:tr h="2273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McDolnalds 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Two times per month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Pizza or french fries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Nothing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</a:tr>
              <a:tr h="2273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McDonalds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Once per month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Burger 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Nothing healthy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</a:tr>
              <a:tr h="3710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McDonalds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Twice a year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French fries or Big Mac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Nothing healthy at all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</a:tr>
              <a:tr h="2273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48590" algn="l"/>
                        </a:tabLs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17.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McDonalds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Once per month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French fries 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food isn’t healthy because i get fat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</a:tr>
              <a:tr h="2273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Hesburger 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Three times per month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burger  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 feel very good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</a:tr>
              <a:tr h="2273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KFC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Once a year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Fried chicken 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is just snack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</a:tr>
              <a:tr h="3710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McDonalds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Four times per month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Cheese burger and mcflury</a:t>
                      </a:r>
                      <a:endParaRPr lang="lv-LV" sz="150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Nothing </a:t>
                      </a:r>
                      <a:endParaRPr lang="lv-LV" sz="1500" dirty="0">
                        <a:solidFill>
                          <a:srgbClr val="C459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733" marR="51733" marT="0" marB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food in Auce</a:t>
            </a:r>
            <a:endParaRPr lang="lv-LV" sz="6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ELVI (</a:t>
            </a:r>
            <a:r>
              <a:rPr lang="en-GB" sz="4000" cap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supermarket,burgers,hot</a:t>
            </a:r>
            <a:r>
              <a:rPr lang="en-GB" sz="40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cap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dogs,mini</a:t>
            </a:r>
            <a:r>
              <a:rPr lang="en-GB" sz="40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cap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pizzas,french</a:t>
            </a:r>
            <a:r>
              <a:rPr lang="en-GB" sz="40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fries)</a:t>
            </a:r>
            <a:endParaRPr lang="en-GB" sz="4000" cap="none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40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(</a:t>
            </a:r>
            <a:r>
              <a:rPr lang="en-GB" sz="4000" cap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supermarket,hot</a:t>
            </a:r>
            <a:r>
              <a:rPr lang="en-GB" sz="40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dogs)</a:t>
            </a:r>
            <a:endParaRPr lang="en-GB" sz="4000" cap="none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4000" cap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Ieva</a:t>
            </a:r>
            <a:r>
              <a:rPr lang="en-GB" sz="40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4000" cap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café,french</a:t>
            </a:r>
            <a:r>
              <a:rPr lang="en-GB" sz="40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fries)</a:t>
            </a:r>
            <a:endParaRPr lang="lv-LV" sz="4000" cap="none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204" y="186612"/>
            <a:ext cx="10543592" cy="615821"/>
          </a:xfrm>
        </p:spPr>
        <p:txBody>
          <a:bodyPr>
            <a:noAutofit/>
          </a:bodyPr>
          <a:lstStyle/>
          <a:p>
            <a:pPr algn="ctr"/>
            <a:r>
              <a:rPr lang="en-GB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Nutritions</a:t>
            </a:r>
            <a:r>
              <a:rPr lang="en-GB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 hamburger…</a:t>
            </a:r>
            <a:endParaRPr lang="lv-LV" sz="4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65628" y="912182"/>
            <a:ext cx="10260563" cy="566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31740" y="912495"/>
            <a:ext cx="4568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One hamburger weights about 80-135g</a:t>
            </a:r>
            <a:endParaRPr lang="lv-LV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676" y="372110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Obesity in Latvia</a:t>
            </a:r>
            <a:endParaRPr lang="lv-LV" sz="4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sz="quarter" idx="13"/>
          </p:nvPr>
        </p:nvSpPr>
        <p:spPr bwMode="auto">
          <a:xfrm>
            <a:off x="838200" y="1690142"/>
            <a:ext cx="10515600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4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Unicode MS" panose="020B0604020202020204" pitchFamily="34" charset="-128"/>
              </a:rPr>
              <a:t>In Latvia, 21.3% of the adult population of the country</a:t>
            </a:r>
            <a:r>
              <a:rPr kumimoji="0" lang="en-US" altLang="en-US" sz="4400" i="0" u="none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en-US" altLang="en-US" sz="44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Unicode MS" panose="020B0604020202020204" pitchFamily="34" charset="-128"/>
              </a:rPr>
              <a:t>has been diagnosed with obesity, the second highest indicator</a:t>
            </a:r>
            <a:endParaRPr kumimoji="0" lang="en-US" altLang="en-US" sz="440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 Unicode MS" panose="020B0604020202020204" pitchFamily="34" charset="-128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4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Unicode MS" panose="020B0604020202020204" pitchFamily="34" charset="-128"/>
              </a:rPr>
              <a:t>among the European Union (EU) member states</a:t>
            </a:r>
            <a:r>
              <a:rPr lang="en-US" altLang="en-US" sz="44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.(1</a:t>
            </a:r>
            <a:r>
              <a:rPr lang="en-US" altLang="en-US" sz="4400" cap="none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en-US" sz="44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place is </a:t>
            </a:r>
            <a:r>
              <a:rPr lang="lv-LV" altLang="en-US" sz="44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en-US" sz="4400" cap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</a:t>
            </a:r>
            <a:r>
              <a:rPr lang="en-US" altLang="en-US" sz="44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altLang="en-US" sz="440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sz="quarter" idx="13"/>
          </p:nvPr>
        </p:nvSpPr>
        <p:spPr bwMode="auto">
          <a:xfrm>
            <a:off x="561340" y="1351931"/>
            <a:ext cx="11068455" cy="4154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4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Unicode MS" panose="020B0604020202020204" pitchFamily="34" charset="-128"/>
              </a:rPr>
              <a:t>In Latvia, every fourth third</a:t>
            </a:r>
            <a:r>
              <a:rPr kumimoji="0" lang="en-US" altLang="en-US" sz="4400" b="0" i="0" u="none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Unicode MS" panose="020B0604020202020204" pitchFamily="34" charset="-128"/>
              </a:rPr>
              <a:t> grader</a:t>
            </a:r>
            <a:r>
              <a:rPr lang="en-US" alt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anose="020B0604020202020204" pitchFamily="34" charset="-128"/>
              </a:rPr>
              <a:t> </a:t>
            </a:r>
            <a:r>
              <a:rPr kumimoji="0" lang="en-US" altLang="en-US" sz="4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Unicode MS" panose="020B0604020202020204" pitchFamily="34" charset="-128"/>
              </a:rPr>
              <a:t>and every fifth first-year student are overweight or obese, according to a</a:t>
            </a:r>
            <a:r>
              <a:rPr kumimoji="0" lang="en-US" altLang="en-US" sz="4400" b="0" i="0" u="none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en-US" altLang="en-US" sz="4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Unicode MS" panose="020B0604020202020204" pitchFamily="34" charset="-128"/>
              </a:rPr>
              <a:t>World Health Organization study. In contrast, the parents of a large number of </a:t>
            </a:r>
            <a:r>
              <a:rPr kumimoji="0" lang="en-US" altLang="en-US" sz="4400" b="0" i="0" u="none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Unicode MS" panose="020B0604020202020204" pitchFamily="34" charset="-128"/>
              </a:rPr>
              <a:t> the </a:t>
            </a:r>
            <a:r>
              <a:rPr kumimoji="0" lang="en-US" altLang="en-US" sz="4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Unicode MS" panose="020B0604020202020204" pitchFamily="34" charset="-128"/>
              </a:rPr>
              <a:t>children do not perceive this as a problem.</a:t>
            </a:r>
            <a:r>
              <a:rPr kumimoji="0" lang="en-US" altLang="en-US" sz="4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11360">
            <a:off x="3534321" y="2712118"/>
            <a:ext cx="8266430" cy="2275840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Thank you for your attention!</a:t>
            </a:r>
            <a:endParaRPr lang="lv-LV" sz="4800" dirty="0">
              <a:solidFill>
                <a:schemeClr val="tx1">
                  <a:lumMod val="95000"/>
                  <a:lumOff val="5000"/>
                </a:schemeClr>
              </a:solidFill>
              <a:latin typeface="Algerian" panose="04020705040A02060702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dirty="0" smtClean="0">
                <a:solidFill>
                  <a:srgbClr val="0F0B0C"/>
                </a:solidFill>
              </a:rPr>
              <a:t>FAST FOOD</a:t>
            </a:r>
            <a:endParaRPr lang="lv-LV" sz="6600" dirty="0">
              <a:solidFill>
                <a:srgbClr val="0F0B0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125261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u="sng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food </a:t>
            </a:r>
            <a:r>
              <a:rPr lang="en-GB" sz="40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mass-produced food that is prepared and served very quickly. The food is typically less nutritionally valuable compared to other foods and dishes.</a:t>
            </a:r>
            <a:endParaRPr lang="lv-LV" sz="4000" cap="none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82558" y="456566"/>
            <a:ext cx="8597254" cy="49851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Fast food began with the first fish and chip shops in </a:t>
            </a:r>
            <a:r>
              <a:rPr lang="en-US" sz="3200" cap="none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ritain in the 1860s. Drive-through restaurants were first popularized in the 1950s in the </a:t>
            </a:r>
            <a:r>
              <a:rPr lang="lv-LV" altLang="en-US" sz="3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3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nited </a:t>
            </a:r>
            <a:r>
              <a:rPr lang="lv-LV" altLang="en-US" sz="3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tates. The term "fast food" was recognized in a dictionary by Merriam–</a:t>
            </a:r>
            <a:r>
              <a:rPr lang="en-US" sz="3200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webster</a:t>
            </a:r>
            <a:r>
              <a:rPr lang="en-US" sz="3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in 1951.</a:t>
            </a:r>
            <a:endParaRPr lang="lv-LV" sz="32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v-LV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8248" y="3992522"/>
            <a:ext cx="3219908" cy="2549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269" y="3992522"/>
            <a:ext cx="3175605" cy="254909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6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FOOD RESTAURANT</a:t>
            </a:r>
            <a:endParaRPr lang="lv-LV" sz="6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3600" b="1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food restaurant</a:t>
            </a:r>
            <a:r>
              <a:rPr lang="en-GB" sz="36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also known as a quick service restaurant (QSR) within the industry, is a specific type of restaurant that serves fast food cuisine and has minimal table service.</a:t>
            </a:r>
            <a:endParaRPr lang="en-GB" sz="3600" cap="none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218" y="-132725"/>
            <a:ext cx="10515600" cy="1325563"/>
          </a:xfrm>
        </p:spPr>
        <p:txBody>
          <a:bodyPr>
            <a:normAutofit/>
          </a:bodyPr>
          <a:lstStyle/>
          <a:p>
            <a:r>
              <a:rPr lang="lv-LV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popular </a:t>
            </a:r>
            <a:r>
              <a:rPr lang="lv-LV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food 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places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Latvia</a:t>
            </a:r>
            <a:endParaRPr lang="lv-LV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85751" y="1192848"/>
            <a:ext cx="10850068" cy="5286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v-LV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Mcdonalds -90</a:t>
            </a:r>
            <a:endParaRPr lang="en-GB" sz="22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v-LV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Chilly pizza-23</a:t>
            </a:r>
            <a:endParaRPr lang="lv-LV" sz="22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v-LV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Hesburger-20</a:t>
            </a:r>
            <a:endParaRPr lang="lv-LV" sz="22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v-LV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Picu darbnīca-10</a:t>
            </a:r>
            <a:endParaRPr lang="lv-LV" sz="22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v-LV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Turkebabs-10</a:t>
            </a:r>
            <a:endParaRPr lang="lv-LV" sz="22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v-LV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Lulu pizza-6</a:t>
            </a:r>
            <a:endParaRPr lang="lv-LV" sz="22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v-LV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Pakistānas kebabs-5</a:t>
            </a:r>
            <a:endParaRPr lang="lv-LV" sz="22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v-LV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Subway-3</a:t>
            </a:r>
            <a:endParaRPr lang="lv-LV" sz="22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v-LV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Kfc-1</a:t>
            </a:r>
            <a:endParaRPr lang="lv-LV" sz="22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v-LV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Pizza hut-1</a:t>
            </a:r>
            <a:endParaRPr lang="lv-LV" sz="22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643" y="1377896"/>
            <a:ext cx="2619375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799" y="1377894"/>
            <a:ext cx="2619375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199" y="3913344"/>
            <a:ext cx="2466975" cy="1744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1" y="3914775"/>
            <a:ext cx="2619375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6825" y="1377894"/>
            <a:ext cx="2466975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5425" y="3948053"/>
            <a:ext cx="2476500" cy="1782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706" y="387985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en-GB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10 fast food places in Latvia</a:t>
            </a:r>
            <a:endParaRPr lang="lv-LV" sz="3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7705" y="1773836"/>
            <a:ext cx="10394707" cy="331118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4800" cap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Mcdonalds</a:t>
            </a:r>
            <a:r>
              <a:rPr lang="en-GB" sz="48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(burger restaurant)</a:t>
            </a:r>
            <a:endParaRPr lang="en-GB" sz="4800" cap="none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4800" cap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Hesburger</a:t>
            </a:r>
            <a:r>
              <a:rPr lang="en-GB" sz="48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(burger restaurant)</a:t>
            </a:r>
            <a:endParaRPr lang="en-GB" sz="4800" cap="none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48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Lido (fast food restaurant)</a:t>
            </a:r>
            <a:endParaRPr lang="en-GB" sz="4800" cap="none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48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Subway (sandwich shop)</a:t>
            </a:r>
            <a:endParaRPr lang="en-GB" sz="4800" cap="none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4800" cap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Narvesen</a:t>
            </a:r>
            <a:r>
              <a:rPr lang="en-GB" sz="48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(fast food place)</a:t>
            </a:r>
            <a:endParaRPr lang="lv-LV" sz="4800" cap="none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8483"/>
          </a:xfrm>
        </p:spPr>
        <p:txBody>
          <a:bodyPr/>
          <a:lstStyle/>
          <a:p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38200" y="1025525"/>
            <a:ext cx="10515600" cy="46304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200" cap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Čili</a:t>
            </a:r>
            <a:r>
              <a:rPr lang="en-GB" sz="42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pica (pizza </a:t>
            </a:r>
            <a:r>
              <a:rPr lang="en-GB" sz="4200" cap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reastaurant</a:t>
            </a:r>
            <a:r>
              <a:rPr lang="en-GB" sz="42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4200" cap="none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42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Lulu pica (pizza restaurant)</a:t>
            </a:r>
            <a:endParaRPr lang="en-GB" sz="4200" cap="none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42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KFC (burger restaurant)</a:t>
            </a:r>
            <a:endParaRPr lang="en-GB" sz="4200" cap="none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42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Cancan pica (pizza restaurant)</a:t>
            </a:r>
            <a:endParaRPr lang="en-GB" sz="4200" cap="none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42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Pakistan kebab (kebab restaurant)</a:t>
            </a:r>
            <a:endParaRPr lang="en-GB" sz="4200" cap="none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585" y="353939"/>
            <a:ext cx="2257696" cy="1569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585" y="2212022"/>
            <a:ext cx="2258060" cy="2258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3585" y="4758690"/>
            <a:ext cx="2258060" cy="1899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 flipV="1">
            <a:off x="9274001" y="1930399"/>
            <a:ext cx="45719" cy="45719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>.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7045" y="-158931"/>
            <a:ext cx="8596668" cy="53864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u="sng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lv-LV" sz="2800" u="sng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urkebab </a:t>
            </a:r>
            <a:r>
              <a:rPr lang="lv-LV" sz="2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-ankaras kebab</a:t>
            </a:r>
            <a:endParaRPr lang="lv-LV" sz="28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v-LV" sz="2800" u="sng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Picu darbnīca- </a:t>
            </a:r>
            <a:r>
              <a:rPr lang="lv-LV" sz="2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flamenco pizza </a:t>
            </a:r>
            <a:endParaRPr lang="en-US" sz="28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v-LV" sz="2800" u="sng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Pakistānas kebabs- </a:t>
            </a:r>
            <a:r>
              <a:rPr lang="lv-LV" sz="2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xxl jumbo kebab </a:t>
            </a:r>
            <a:endParaRPr lang="lv-LV" sz="28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u="sng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Pizza hut </a:t>
            </a:r>
            <a:r>
              <a:rPr lang="en-US" sz="2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- the chees</a:t>
            </a:r>
            <a:r>
              <a:rPr lang="lv-LV" sz="2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burger crust pizza</a:t>
            </a:r>
            <a:endParaRPr lang="lv-LV" sz="28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v-LV" sz="2800" u="sng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Čilli pica </a:t>
            </a:r>
            <a:r>
              <a:rPr lang="lv-LV" sz="2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– student and hawaii pica</a:t>
            </a:r>
            <a:endParaRPr lang="lv-LV" sz="28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530" y="2405380"/>
            <a:ext cx="2352675" cy="1671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530" y="417195"/>
            <a:ext cx="2310130" cy="1513205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175" y="4606925"/>
            <a:ext cx="2378710" cy="176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lum contrast="-18000"/>
          </a:blip>
          <a:stretch>
            <a:fillRect/>
          </a:stretch>
        </p:blipFill>
        <p:spPr>
          <a:xfrm>
            <a:off x="3081655" y="4606925"/>
            <a:ext cx="2473960" cy="17646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lum contrast="-18000"/>
          </a:blip>
          <a:stretch>
            <a:fillRect/>
          </a:stretch>
        </p:blipFill>
        <p:spPr>
          <a:xfrm>
            <a:off x="127000" y="4606925"/>
            <a:ext cx="2425700" cy="1764665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lum contrast="-18000"/>
          </a:blip>
          <a:stretch>
            <a:fillRect/>
          </a:stretch>
        </p:blipFill>
        <p:spPr>
          <a:xfrm>
            <a:off x="6085205" y="4606925"/>
            <a:ext cx="2644140" cy="1764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46" y="364070"/>
            <a:ext cx="10396882" cy="1151965"/>
          </a:xfrm>
        </p:spPr>
        <p:txBody>
          <a:bodyPr>
            <a:noAutofit/>
          </a:bodyPr>
          <a:lstStyle/>
          <a:p>
            <a:r>
              <a:rPr lang="lv-LV" sz="4200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4200" b="1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most popular drinks in latvia</a:t>
            </a:r>
            <a:endParaRPr lang="lv-LV" sz="4200" b="1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6446" y="2005330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lv-LV" sz="3600" u="sng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Mcdonalds</a:t>
            </a:r>
            <a:r>
              <a:rPr lang="lv-LV" sz="36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– mccafe frappe chocholate chip and fruit smoothies</a:t>
            </a:r>
            <a:endParaRPr lang="lv-LV" sz="36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v-LV" sz="3600" u="sng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Hesburger</a:t>
            </a:r>
            <a:r>
              <a:rPr lang="lv-LV" sz="36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–fruit smoothies</a:t>
            </a:r>
            <a:endParaRPr lang="lv-LV" sz="36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v-LV" sz="3600" u="sng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KFC</a:t>
            </a:r>
            <a:r>
              <a:rPr lang="lv-LV" sz="36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- krushers( smoothie drinks with cookies or cereals)</a:t>
            </a:r>
            <a:endParaRPr lang="lv-LV" sz="36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v-LV" sz="3600" u="sng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Subway</a:t>
            </a:r>
            <a:r>
              <a:rPr lang="lv-LV" sz="36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–hot coffee and coca-cola</a:t>
            </a:r>
            <a:endParaRPr lang="lv-LV" sz="36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v-LV" dirty="0"/>
          </a:p>
          <a:p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contrast="-18000"/>
          </a:blip>
          <a:stretch>
            <a:fillRect/>
          </a:stretch>
        </p:blipFill>
        <p:spPr>
          <a:xfrm>
            <a:off x="10508615" y="1366520"/>
            <a:ext cx="1330325" cy="1963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lum contrast="-18000"/>
          </a:blip>
          <a:srcRect l="20213" t="1311" r="20401"/>
          <a:stretch>
            <a:fillRect/>
          </a:stretch>
        </p:blipFill>
        <p:spPr>
          <a:xfrm>
            <a:off x="10492105" y="3910330"/>
            <a:ext cx="1346835" cy="1971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0</TotalTime>
  <Words>3919</Words>
  <Application>WPS Presentation</Application>
  <PresentationFormat>Widescreen</PresentationFormat>
  <Paragraphs>302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1" baseType="lpstr">
      <vt:lpstr>Arial</vt:lpstr>
      <vt:lpstr>SimSun</vt:lpstr>
      <vt:lpstr>Wingdings</vt:lpstr>
      <vt:lpstr>Algerian</vt:lpstr>
      <vt:lpstr>Times New Roman</vt:lpstr>
      <vt:lpstr>Calibri</vt:lpstr>
      <vt:lpstr>Arial Unicode MS</vt:lpstr>
      <vt:lpstr>Microsoft YaHei</vt:lpstr>
      <vt:lpstr/>
      <vt:lpstr>Arial Unicode MS</vt:lpstr>
      <vt:lpstr>Impact</vt:lpstr>
      <vt:lpstr>Segoe Print</vt:lpstr>
      <vt:lpstr>Main Event</vt:lpstr>
      <vt:lpstr>FAST FOOD</vt:lpstr>
      <vt:lpstr>FAST FOOD</vt:lpstr>
      <vt:lpstr>PowerPoint 演示文稿</vt:lpstr>
      <vt:lpstr>FAST FOOD RESTAURANT</vt:lpstr>
      <vt:lpstr>The most popular fast food places in Latvia</vt:lpstr>
      <vt:lpstr>TOP 10 fast food places in Latvia</vt:lpstr>
      <vt:lpstr>PowerPoint 演示文稿</vt:lpstr>
      <vt:lpstr>.</vt:lpstr>
      <vt:lpstr> The most popular drinks in latvia</vt:lpstr>
      <vt:lpstr>.</vt:lpstr>
      <vt:lpstr>PowerPoint 演示文稿</vt:lpstr>
      <vt:lpstr>Survey about fast food in my class</vt:lpstr>
      <vt:lpstr>PowerPoint 演示文稿</vt:lpstr>
      <vt:lpstr>Fast food in Auce</vt:lpstr>
      <vt:lpstr>Nutritions in a hamburger…</vt:lpstr>
      <vt:lpstr>Obesity in Latvia</vt:lpstr>
      <vt:lpstr>PowerPoint 演示文稿</vt:lpstr>
      <vt:lpstr>Thank you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FOOD</dc:title>
  <dc:creator>Ance Marga</dc:creator>
  <cp:lastModifiedBy>skolotajs</cp:lastModifiedBy>
  <cp:revision>62</cp:revision>
  <dcterms:created xsi:type="dcterms:W3CDTF">2017-10-23T13:09:00Z</dcterms:created>
  <dcterms:modified xsi:type="dcterms:W3CDTF">2017-11-10T10:39:23Z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1033-10.2.0.5978</vt:lpwstr>
  </property>
</Properties>
</file>