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Hind" panose="020B0604020202020204" charset="0"/>
      <p:regular r:id="rId17"/>
      <p:bold r:id="rId18"/>
    </p:embeddedFon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68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8733316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 name="Shape 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35849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38351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4806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66471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91539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6484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46965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1" name="Shape 6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35582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9" name="Shape 6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43896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36000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34610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50649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87888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00859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328150" y="1991825"/>
            <a:ext cx="4487700" cy="1159798"/>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Hind"/>
              <a:buNone/>
              <a:defRPr sz="4600" b="1" i="0" u="none" strike="noStrike" cap="none">
                <a:solidFill>
                  <a:srgbClr val="FFFFFF"/>
                </a:solidFill>
                <a:latin typeface="Hind"/>
                <a:ea typeface="Hind"/>
                <a:cs typeface="Hind"/>
                <a:sym typeface="Hind"/>
              </a:defRPr>
            </a:lvl1pPr>
            <a:lvl2pPr lvl="1" indent="0" algn="ctr">
              <a:spcBef>
                <a:spcPts val="0"/>
              </a:spcBef>
              <a:buClr>
                <a:srgbClr val="FFFFFF"/>
              </a:buClr>
              <a:buFont typeface="Hind"/>
              <a:buNone/>
              <a:defRPr sz="4800" b="1">
                <a:solidFill>
                  <a:srgbClr val="FFFFFF"/>
                </a:solidFill>
                <a:latin typeface="Hind"/>
                <a:ea typeface="Hind"/>
                <a:cs typeface="Hind"/>
                <a:sym typeface="Hind"/>
              </a:defRPr>
            </a:lvl2pPr>
            <a:lvl3pPr lvl="2" indent="0" algn="ctr">
              <a:spcBef>
                <a:spcPts val="0"/>
              </a:spcBef>
              <a:buClr>
                <a:srgbClr val="FFFFFF"/>
              </a:buClr>
              <a:buFont typeface="Hind"/>
              <a:buNone/>
              <a:defRPr sz="4800" b="1">
                <a:solidFill>
                  <a:srgbClr val="FFFFFF"/>
                </a:solidFill>
                <a:latin typeface="Hind"/>
                <a:ea typeface="Hind"/>
                <a:cs typeface="Hind"/>
                <a:sym typeface="Hind"/>
              </a:defRPr>
            </a:lvl3pPr>
            <a:lvl4pPr lvl="3" indent="0" algn="ctr">
              <a:spcBef>
                <a:spcPts val="0"/>
              </a:spcBef>
              <a:buClr>
                <a:srgbClr val="FFFFFF"/>
              </a:buClr>
              <a:buFont typeface="Hind"/>
              <a:buNone/>
              <a:defRPr sz="4800" b="1">
                <a:solidFill>
                  <a:srgbClr val="FFFFFF"/>
                </a:solidFill>
                <a:latin typeface="Hind"/>
                <a:ea typeface="Hind"/>
                <a:cs typeface="Hind"/>
                <a:sym typeface="Hind"/>
              </a:defRPr>
            </a:lvl4pPr>
            <a:lvl5pPr lvl="4" indent="0" algn="ctr">
              <a:spcBef>
                <a:spcPts val="0"/>
              </a:spcBef>
              <a:buClr>
                <a:srgbClr val="FFFFFF"/>
              </a:buClr>
              <a:buFont typeface="Hind"/>
              <a:buNone/>
              <a:defRPr sz="4800" b="1">
                <a:solidFill>
                  <a:srgbClr val="FFFFFF"/>
                </a:solidFill>
                <a:latin typeface="Hind"/>
                <a:ea typeface="Hind"/>
                <a:cs typeface="Hind"/>
                <a:sym typeface="Hind"/>
              </a:defRPr>
            </a:lvl5pPr>
            <a:lvl6pPr lvl="5" indent="0" algn="ctr">
              <a:spcBef>
                <a:spcPts val="0"/>
              </a:spcBef>
              <a:buClr>
                <a:srgbClr val="FFFFFF"/>
              </a:buClr>
              <a:buFont typeface="Hind"/>
              <a:buNone/>
              <a:defRPr sz="4800" b="1">
                <a:solidFill>
                  <a:srgbClr val="FFFFFF"/>
                </a:solidFill>
                <a:latin typeface="Hind"/>
                <a:ea typeface="Hind"/>
                <a:cs typeface="Hind"/>
                <a:sym typeface="Hind"/>
              </a:defRPr>
            </a:lvl6pPr>
            <a:lvl7pPr lvl="6" indent="0" algn="ctr">
              <a:spcBef>
                <a:spcPts val="0"/>
              </a:spcBef>
              <a:buClr>
                <a:srgbClr val="FFFFFF"/>
              </a:buClr>
              <a:buFont typeface="Hind"/>
              <a:buNone/>
              <a:defRPr sz="4800" b="1">
                <a:solidFill>
                  <a:srgbClr val="FFFFFF"/>
                </a:solidFill>
                <a:latin typeface="Hind"/>
                <a:ea typeface="Hind"/>
                <a:cs typeface="Hind"/>
                <a:sym typeface="Hind"/>
              </a:defRPr>
            </a:lvl7pPr>
            <a:lvl8pPr lvl="7" indent="0" algn="ctr">
              <a:spcBef>
                <a:spcPts val="0"/>
              </a:spcBef>
              <a:buClr>
                <a:srgbClr val="FFFFFF"/>
              </a:buClr>
              <a:buFont typeface="Hind"/>
              <a:buNone/>
              <a:defRPr sz="4800" b="1">
                <a:solidFill>
                  <a:srgbClr val="FFFFFF"/>
                </a:solidFill>
                <a:latin typeface="Hind"/>
                <a:ea typeface="Hind"/>
                <a:cs typeface="Hind"/>
                <a:sym typeface="Hind"/>
              </a:defRPr>
            </a:lvl8pPr>
            <a:lvl9pPr lvl="8" indent="0" algn="ctr">
              <a:spcBef>
                <a:spcPts val="0"/>
              </a:spcBef>
              <a:buClr>
                <a:srgbClr val="FFFFFF"/>
              </a:buClr>
              <a:buFont typeface="Hind"/>
              <a:buNone/>
              <a:defRPr sz="4800" b="1">
                <a:solidFill>
                  <a:srgbClr val="FFFFFF"/>
                </a:solidFill>
                <a:latin typeface="Hind"/>
                <a:ea typeface="Hind"/>
                <a:cs typeface="Hind"/>
                <a:sym typeface="Hind"/>
              </a:defRPr>
            </a:lvl9pPr>
          </a:lstStyle>
          <a:p>
            <a:endParaRPr/>
          </a:p>
        </p:txBody>
      </p:sp>
      <p:sp>
        <p:nvSpPr>
          <p:cNvPr id="10" name="Shape 10"/>
          <p:cNvSpPr/>
          <p:nvPr/>
        </p:nvSpPr>
        <p:spPr>
          <a:xfrm rot="5400000" flipH="1">
            <a:off x="6177274" y="-42337"/>
            <a:ext cx="3688200" cy="2246100"/>
          </a:xfrm>
          <a:prstGeom prst="parallelogram">
            <a:avLst>
              <a:gd name="adj" fmla="val 81897"/>
            </a:avLst>
          </a:prstGeom>
          <a:gradFill>
            <a:gsLst>
              <a:gs pos="0">
                <a:srgbClr val="33CCCC"/>
              </a:gs>
              <a:gs pos="100000">
                <a:srgbClr val="66FF33"/>
              </a:gs>
            </a:gsLst>
            <a:lin ang="5400012"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sp>
        <p:nvSpPr>
          <p:cNvPr id="11" name="Shape 11"/>
          <p:cNvSpPr/>
          <p:nvPr/>
        </p:nvSpPr>
        <p:spPr>
          <a:xfrm rot="5400000" flipH="1">
            <a:off x="-698074" y="3247198"/>
            <a:ext cx="3573900" cy="2177100"/>
          </a:xfrm>
          <a:prstGeom prst="parallelogram">
            <a:avLst>
              <a:gd name="adj" fmla="val 81897"/>
            </a:avLst>
          </a:prstGeom>
          <a:gradFill>
            <a:gsLst>
              <a:gs pos="0">
                <a:srgbClr val="CC3399"/>
              </a:gs>
              <a:gs pos="100000">
                <a:srgbClr val="6699FF"/>
              </a:gs>
            </a:gsLst>
            <a:lin ang="5400012"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sp>
        <p:nvSpPr>
          <p:cNvPr id="12" name="Shape 12"/>
          <p:cNvSpPr/>
          <p:nvPr/>
        </p:nvSpPr>
        <p:spPr>
          <a:xfrm rot="-5400000" flipH="1">
            <a:off x="-428543" y="2831031"/>
            <a:ext cx="2195100" cy="1338000"/>
          </a:xfrm>
          <a:prstGeom prst="parallelogram">
            <a:avLst>
              <a:gd name="adj" fmla="val 81897"/>
            </a:avLst>
          </a:prstGeom>
          <a:gradFill>
            <a:gsLst>
              <a:gs pos="0">
                <a:srgbClr val="FF0066"/>
              </a:gs>
              <a:gs pos="100000">
                <a:srgbClr val="FF9900"/>
              </a:gs>
            </a:gsLst>
            <a:lin ang="5400012"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sp>
        <p:nvSpPr>
          <p:cNvPr id="13" name="Shape 13"/>
          <p:cNvSpPr/>
          <p:nvPr/>
        </p:nvSpPr>
        <p:spPr>
          <a:xfrm rot="-5400000" flipH="1">
            <a:off x="563746" y="2068298"/>
            <a:ext cx="1518899" cy="925498"/>
          </a:xfrm>
          <a:prstGeom prst="parallelogram">
            <a:avLst>
              <a:gd name="adj" fmla="val 81897"/>
            </a:avLst>
          </a:prstGeom>
          <a:solidFill>
            <a:srgbClr val="0066FF">
              <a:alpha val="22352"/>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sp>
        <p:nvSpPr>
          <p:cNvPr id="14" name="Shape 14"/>
          <p:cNvSpPr/>
          <p:nvPr/>
        </p:nvSpPr>
        <p:spPr>
          <a:xfrm rot="5400000">
            <a:off x="-253697" y="2260563"/>
            <a:ext cx="1297198" cy="789900"/>
          </a:xfrm>
          <a:prstGeom prst="parallelogram">
            <a:avLst>
              <a:gd name="adj" fmla="val 81897"/>
            </a:avLst>
          </a:prstGeom>
          <a:gradFill>
            <a:gsLst>
              <a:gs pos="0">
                <a:srgbClr val="33CCCC"/>
              </a:gs>
              <a:gs pos="100000">
                <a:srgbClr val="66FF33"/>
              </a:gs>
            </a:gsLst>
            <a:lin ang="5400012"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sp>
        <p:nvSpPr>
          <p:cNvPr id="15" name="Shape 15"/>
          <p:cNvSpPr/>
          <p:nvPr/>
        </p:nvSpPr>
        <p:spPr>
          <a:xfrm rot="-5400000">
            <a:off x="-192597" y="1950591"/>
            <a:ext cx="985798" cy="600600"/>
          </a:xfrm>
          <a:prstGeom prst="parallelogram">
            <a:avLst>
              <a:gd name="adj" fmla="val 81897"/>
            </a:avLst>
          </a:prstGeom>
          <a:solidFill>
            <a:srgbClr val="FFFFFF">
              <a:alpha val="14117"/>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sp>
        <p:nvSpPr>
          <p:cNvPr id="16" name="Shape 16"/>
          <p:cNvSpPr/>
          <p:nvPr/>
        </p:nvSpPr>
        <p:spPr>
          <a:xfrm rot="5400000" flipH="1">
            <a:off x="7217673" y="1270024"/>
            <a:ext cx="2394600" cy="1458898"/>
          </a:xfrm>
          <a:prstGeom prst="parallelogram">
            <a:avLst>
              <a:gd name="adj" fmla="val 81897"/>
            </a:avLst>
          </a:prstGeom>
          <a:gradFill>
            <a:gsLst>
              <a:gs pos="0">
                <a:srgbClr val="CC3399"/>
              </a:gs>
              <a:gs pos="100000">
                <a:srgbClr val="6699FF"/>
              </a:gs>
            </a:gsLst>
            <a:lin ang="5400012"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sp>
        <p:nvSpPr>
          <p:cNvPr id="17" name="Shape 17"/>
          <p:cNvSpPr/>
          <p:nvPr/>
        </p:nvSpPr>
        <p:spPr>
          <a:xfrm rot="-5400000">
            <a:off x="7922498" y="2744289"/>
            <a:ext cx="1518600" cy="925498"/>
          </a:xfrm>
          <a:prstGeom prst="parallelogram">
            <a:avLst>
              <a:gd name="adj" fmla="val 81897"/>
            </a:avLst>
          </a:prstGeom>
          <a:gradFill>
            <a:gsLst>
              <a:gs pos="0">
                <a:srgbClr val="FF0066"/>
              </a:gs>
              <a:gs pos="100000">
                <a:srgbClr val="FF9900"/>
              </a:gs>
            </a:gsLst>
            <a:lin ang="5400012"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sp>
        <p:nvSpPr>
          <p:cNvPr id="18" name="Shape 18"/>
          <p:cNvSpPr/>
          <p:nvPr/>
        </p:nvSpPr>
        <p:spPr>
          <a:xfrm rot="-5400000" flipH="1">
            <a:off x="7315902" y="2802273"/>
            <a:ext cx="1027798" cy="626100"/>
          </a:xfrm>
          <a:prstGeom prst="parallelogram">
            <a:avLst>
              <a:gd name="adj" fmla="val 81897"/>
            </a:avLst>
          </a:prstGeom>
          <a:solidFill>
            <a:srgbClr val="FFFFFF">
              <a:alpha val="14117"/>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sp>
        <p:nvSpPr>
          <p:cNvPr id="19" name="Shape 19"/>
          <p:cNvSpPr/>
          <p:nvPr/>
        </p:nvSpPr>
        <p:spPr>
          <a:xfrm rot="-5400000" flipH="1">
            <a:off x="6337824" y="578874"/>
            <a:ext cx="1520099" cy="926099"/>
          </a:xfrm>
          <a:prstGeom prst="parallelogram">
            <a:avLst>
              <a:gd name="adj" fmla="val 81897"/>
            </a:avLst>
          </a:prstGeom>
          <a:solidFill>
            <a:srgbClr val="0066FF">
              <a:alpha val="22352"/>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small">
    <p:spTree>
      <p:nvGrpSpPr>
        <p:cNvPr id="1" name="Shape 20"/>
        <p:cNvGrpSpPr/>
        <p:nvPr/>
      </p:nvGrpSpPr>
      <p:grpSpPr>
        <a:xfrm>
          <a:off x="0" y="0"/>
          <a:ext cx="0" cy="0"/>
          <a:chOff x="0" y="0"/>
          <a:chExt cx="0" cy="0"/>
        </a:xfrm>
      </p:grpSpPr>
      <p:grpSp>
        <p:nvGrpSpPr>
          <p:cNvPr id="21" name="Shape 21"/>
          <p:cNvGrpSpPr/>
          <p:nvPr/>
        </p:nvGrpSpPr>
        <p:grpSpPr>
          <a:xfrm>
            <a:off x="7934861" y="2"/>
            <a:ext cx="1209178" cy="2774601"/>
            <a:chOff x="7395201" y="-7"/>
            <a:chExt cx="1748884" cy="4013020"/>
          </a:xfrm>
        </p:grpSpPr>
        <p:sp>
          <p:nvSpPr>
            <p:cNvPr id="22" name="Shape 22"/>
            <p:cNvSpPr/>
            <p:nvPr/>
          </p:nvSpPr>
          <p:spPr>
            <a:xfrm rot="5400000" flipH="1">
              <a:off x="7471941" y="406043"/>
              <a:ext cx="2078100" cy="1265998"/>
            </a:xfrm>
            <a:prstGeom prst="parallelogram">
              <a:avLst>
                <a:gd name="adj" fmla="val 81897"/>
              </a:avLst>
            </a:prstGeom>
            <a:gradFill>
              <a:gsLst>
                <a:gs pos="0">
                  <a:srgbClr val="CC3399"/>
                </a:gs>
                <a:gs pos="100000">
                  <a:srgbClr val="6699FF"/>
                </a:gs>
              </a:gsLst>
              <a:lin ang="5400012"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sp>
          <p:nvSpPr>
            <p:cNvPr id="23" name="Shape 23"/>
            <p:cNvSpPr/>
            <p:nvPr/>
          </p:nvSpPr>
          <p:spPr>
            <a:xfrm rot="5400000" flipH="1">
              <a:off x="7072798" y="1666232"/>
              <a:ext cx="2574298" cy="1568100"/>
            </a:xfrm>
            <a:prstGeom prst="parallelogram">
              <a:avLst>
                <a:gd name="adj" fmla="val 81897"/>
              </a:avLst>
            </a:prstGeom>
            <a:gradFill>
              <a:gsLst>
                <a:gs pos="0">
                  <a:srgbClr val="33CCCC"/>
                </a:gs>
                <a:gs pos="100000">
                  <a:srgbClr val="66FF33"/>
                </a:gs>
              </a:gsLst>
              <a:lin ang="5400012"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sp>
          <p:nvSpPr>
            <p:cNvPr id="24" name="Shape 24"/>
            <p:cNvSpPr/>
            <p:nvPr/>
          </p:nvSpPr>
          <p:spPr>
            <a:xfrm rot="-5400000">
              <a:off x="8020585" y="2718090"/>
              <a:ext cx="1396200" cy="850800"/>
            </a:xfrm>
            <a:prstGeom prst="parallelogram">
              <a:avLst>
                <a:gd name="adj" fmla="val 81897"/>
              </a:avLst>
            </a:prstGeom>
            <a:gradFill>
              <a:gsLst>
                <a:gs pos="0">
                  <a:srgbClr val="FF0066"/>
                </a:gs>
                <a:gs pos="100000">
                  <a:srgbClr val="FF9900"/>
                </a:gs>
              </a:gsLst>
              <a:lin ang="5400012"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sp>
          <p:nvSpPr>
            <p:cNvPr id="25" name="Shape 25"/>
            <p:cNvSpPr/>
            <p:nvPr/>
          </p:nvSpPr>
          <p:spPr>
            <a:xfrm rot="-5400000">
              <a:off x="7178152" y="542729"/>
              <a:ext cx="1110899" cy="676800"/>
            </a:xfrm>
            <a:prstGeom prst="parallelogram">
              <a:avLst>
                <a:gd name="adj" fmla="val 81897"/>
              </a:avLst>
            </a:prstGeom>
            <a:solidFill>
              <a:srgbClr val="FFFFFF">
                <a:alpha val="14117"/>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sp>
          <p:nvSpPr>
            <p:cNvPr id="26" name="Shape 26"/>
            <p:cNvSpPr/>
            <p:nvPr/>
          </p:nvSpPr>
          <p:spPr>
            <a:xfrm rot="-5400000" flipH="1">
              <a:off x="8242800" y="3381813"/>
              <a:ext cx="784500" cy="477899"/>
            </a:xfrm>
            <a:prstGeom prst="parallelogram">
              <a:avLst>
                <a:gd name="adj" fmla="val 81897"/>
              </a:avLst>
            </a:prstGeom>
            <a:solidFill>
              <a:srgbClr val="0066FF">
                <a:alpha val="22352"/>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grpSp>
      <p:grpSp>
        <p:nvGrpSpPr>
          <p:cNvPr id="27" name="Shape 27"/>
          <p:cNvGrpSpPr/>
          <p:nvPr/>
        </p:nvGrpSpPr>
        <p:grpSpPr>
          <a:xfrm>
            <a:off x="1" y="2232486"/>
            <a:ext cx="874632" cy="2911266"/>
            <a:chOff x="3" y="2750304"/>
            <a:chExt cx="722478" cy="2404813"/>
          </a:xfrm>
        </p:grpSpPr>
        <p:sp>
          <p:nvSpPr>
            <p:cNvPr id="28" name="Shape 28"/>
            <p:cNvSpPr/>
            <p:nvPr/>
          </p:nvSpPr>
          <p:spPr>
            <a:xfrm rot="5400000" flipH="1">
              <a:off x="-231666" y="3341327"/>
              <a:ext cx="1185900" cy="722398"/>
            </a:xfrm>
            <a:prstGeom prst="parallelogram">
              <a:avLst>
                <a:gd name="adj" fmla="val 81897"/>
              </a:avLst>
            </a:prstGeom>
            <a:gradFill>
              <a:gsLst>
                <a:gs pos="0">
                  <a:srgbClr val="CC3399"/>
                </a:gs>
                <a:gs pos="100000">
                  <a:srgbClr val="6699FF"/>
                </a:gs>
              </a:gsLst>
              <a:lin ang="5400012"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sp>
          <p:nvSpPr>
            <p:cNvPr id="29" name="Shape 29"/>
            <p:cNvSpPr/>
            <p:nvPr/>
          </p:nvSpPr>
          <p:spPr>
            <a:xfrm rot="5400000">
              <a:off x="-158106" y="3063818"/>
              <a:ext cx="808800" cy="492300"/>
            </a:xfrm>
            <a:prstGeom prst="parallelogram">
              <a:avLst>
                <a:gd name="adj" fmla="val 81897"/>
              </a:avLst>
            </a:prstGeom>
            <a:gradFill>
              <a:gsLst>
                <a:gs pos="0">
                  <a:srgbClr val="33CCCC"/>
                </a:gs>
                <a:gs pos="100000">
                  <a:srgbClr val="66FF33"/>
                </a:gs>
              </a:gsLst>
              <a:lin ang="5400012"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sp>
          <p:nvSpPr>
            <p:cNvPr id="30" name="Shape 30"/>
            <p:cNvSpPr/>
            <p:nvPr/>
          </p:nvSpPr>
          <p:spPr>
            <a:xfrm rot="-5400000" flipH="1">
              <a:off x="-173393" y="4440518"/>
              <a:ext cx="888000" cy="541199"/>
            </a:xfrm>
            <a:prstGeom prst="parallelogram">
              <a:avLst>
                <a:gd name="adj" fmla="val 81897"/>
              </a:avLst>
            </a:prstGeom>
            <a:gradFill>
              <a:gsLst>
                <a:gs pos="0">
                  <a:srgbClr val="FF0066"/>
                </a:gs>
                <a:gs pos="100000">
                  <a:srgbClr val="FF9900"/>
                </a:gs>
              </a:gsLst>
              <a:lin ang="5400012"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sp>
          <p:nvSpPr>
            <p:cNvPr id="31" name="Shape 31"/>
            <p:cNvSpPr/>
            <p:nvPr/>
          </p:nvSpPr>
          <p:spPr>
            <a:xfrm rot="-5400000">
              <a:off x="-120145" y="2870454"/>
              <a:ext cx="614699" cy="374399"/>
            </a:xfrm>
            <a:prstGeom prst="parallelogram">
              <a:avLst>
                <a:gd name="adj" fmla="val 81897"/>
              </a:avLst>
            </a:prstGeom>
            <a:solidFill>
              <a:srgbClr val="FFFFFF">
                <a:alpha val="14117"/>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sp>
          <p:nvSpPr>
            <p:cNvPr id="32" name="Shape 32"/>
            <p:cNvSpPr/>
            <p:nvPr/>
          </p:nvSpPr>
          <p:spPr>
            <a:xfrm rot="-5400000" flipH="1">
              <a:off x="228055" y="4058303"/>
              <a:ext cx="614399" cy="374399"/>
            </a:xfrm>
            <a:prstGeom prst="parallelogram">
              <a:avLst>
                <a:gd name="adj" fmla="val 81897"/>
              </a:avLst>
            </a:prstGeom>
            <a:solidFill>
              <a:srgbClr val="0066FF">
                <a:alpha val="22352"/>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big">
    <p:spTree>
      <p:nvGrpSpPr>
        <p:cNvPr id="1" name="Shape 33"/>
        <p:cNvGrpSpPr/>
        <p:nvPr/>
      </p:nvGrpSpPr>
      <p:grpSpPr>
        <a:xfrm>
          <a:off x="0" y="0"/>
          <a:ext cx="0" cy="0"/>
          <a:chOff x="0" y="0"/>
          <a:chExt cx="0" cy="0"/>
        </a:xfrm>
      </p:grpSpPr>
      <p:grpSp>
        <p:nvGrpSpPr>
          <p:cNvPr id="34" name="Shape 34"/>
          <p:cNvGrpSpPr/>
          <p:nvPr/>
        </p:nvGrpSpPr>
        <p:grpSpPr>
          <a:xfrm>
            <a:off x="7395201" y="-7"/>
            <a:ext cx="1748884" cy="4013020"/>
            <a:chOff x="7395201" y="-7"/>
            <a:chExt cx="1748884" cy="4013020"/>
          </a:xfrm>
        </p:grpSpPr>
        <p:sp>
          <p:nvSpPr>
            <p:cNvPr id="35" name="Shape 35"/>
            <p:cNvSpPr/>
            <p:nvPr/>
          </p:nvSpPr>
          <p:spPr>
            <a:xfrm rot="5400000" flipH="1">
              <a:off x="7471941" y="406043"/>
              <a:ext cx="2078100" cy="1265998"/>
            </a:xfrm>
            <a:prstGeom prst="parallelogram">
              <a:avLst>
                <a:gd name="adj" fmla="val 81897"/>
              </a:avLst>
            </a:prstGeom>
            <a:gradFill>
              <a:gsLst>
                <a:gs pos="0">
                  <a:srgbClr val="CC3399"/>
                </a:gs>
                <a:gs pos="100000">
                  <a:srgbClr val="6699FF"/>
                </a:gs>
              </a:gsLst>
              <a:lin ang="5400012"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sp>
          <p:nvSpPr>
            <p:cNvPr id="36" name="Shape 36"/>
            <p:cNvSpPr/>
            <p:nvPr/>
          </p:nvSpPr>
          <p:spPr>
            <a:xfrm rot="5400000" flipH="1">
              <a:off x="7072798" y="1666232"/>
              <a:ext cx="2574298" cy="1568100"/>
            </a:xfrm>
            <a:prstGeom prst="parallelogram">
              <a:avLst>
                <a:gd name="adj" fmla="val 81897"/>
              </a:avLst>
            </a:prstGeom>
            <a:gradFill>
              <a:gsLst>
                <a:gs pos="0">
                  <a:srgbClr val="33CCCC"/>
                </a:gs>
                <a:gs pos="100000">
                  <a:srgbClr val="66FF33"/>
                </a:gs>
              </a:gsLst>
              <a:lin ang="5400012"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sp>
          <p:nvSpPr>
            <p:cNvPr id="37" name="Shape 37"/>
            <p:cNvSpPr/>
            <p:nvPr/>
          </p:nvSpPr>
          <p:spPr>
            <a:xfrm rot="-5400000">
              <a:off x="8020585" y="2718090"/>
              <a:ext cx="1396200" cy="850800"/>
            </a:xfrm>
            <a:prstGeom prst="parallelogram">
              <a:avLst>
                <a:gd name="adj" fmla="val 81897"/>
              </a:avLst>
            </a:prstGeom>
            <a:gradFill>
              <a:gsLst>
                <a:gs pos="0">
                  <a:srgbClr val="FF0066"/>
                </a:gs>
                <a:gs pos="100000">
                  <a:srgbClr val="FF9900"/>
                </a:gs>
              </a:gsLst>
              <a:lin ang="5400012"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sp>
          <p:nvSpPr>
            <p:cNvPr id="38" name="Shape 38"/>
            <p:cNvSpPr/>
            <p:nvPr/>
          </p:nvSpPr>
          <p:spPr>
            <a:xfrm rot="-5400000">
              <a:off x="7178152" y="542729"/>
              <a:ext cx="1110899" cy="676800"/>
            </a:xfrm>
            <a:prstGeom prst="parallelogram">
              <a:avLst>
                <a:gd name="adj" fmla="val 81897"/>
              </a:avLst>
            </a:prstGeom>
            <a:solidFill>
              <a:srgbClr val="FFFFFF">
                <a:alpha val="14117"/>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sp>
          <p:nvSpPr>
            <p:cNvPr id="39" name="Shape 39"/>
            <p:cNvSpPr/>
            <p:nvPr/>
          </p:nvSpPr>
          <p:spPr>
            <a:xfrm rot="-5400000" flipH="1">
              <a:off x="8242800" y="3381813"/>
              <a:ext cx="784500" cy="477899"/>
            </a:xfrm>
            <a:prstGeom prst="parallelogram">
              <a:avLst>
                <a:gd name="adj" fmla="val 81897"/>
              </a:avLst>
            </a:prstGeom>
            <a:solidFill>
              <a:srgbClr val="0066FF">
                <a:alpha val="22352"/>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grpSp>
      <p:sp>
        <p:nvSpPr>
          <p:cNvPr id="40" name="Shape 40"/>
          <p:cNvSpPr/>
          <p:nvPr/>
        </p:nvSpPr>
        <p:spPr>
          <a:xfrm rot="5400000" flipH="1">
            <a:off x="-479615" y="1845053"/>
            <a:ext cx="2455200" cy="1495800"/>
          </a:xfrm>
          <a:prstGeom prst="parallelogram">
            <a:avLst>
              <a:gd name="adj" fmla="val 81897"/>
            </a:avLst>
          </a:prstGeom>
          <a:gradFill>
            <a:gsLst>
              <a:gs pos="0">
                <a:srgbClr val="CC3399"/>
              </a:gs>
              <a:gs pos="100000">
                <a:srgbClr val="6699FF"/>
              </a:gs>
            </a:gsLst>
            <a:lin ang="5400012"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sp>
        <p:nvSpPr>
          <p:cNvPr id="41" name="Shape 41"/>
          <p:cNvSpPr/>
          <p:nvPr/>
        </p:nvSpPr>
        <p:spPr>
          <a:xfrm rot="5400000">
            <a:off x="-262150" y="1526812"/>
            <a:ext cx="1340700" cy="816300"/>
          </a:xfrm>
          <a:prstGeom prst="parallelogram">
            <a:avLst>
              <a:gd name="adj" fmla="val 81897"/>
            </a:avLst>
          </a:prstGeom>
          <a:gradFill>
            <a:gsLst>
              <a:gs pos="0">
                <a:srgbClr val="33CCCC"/>
              </a:gs>
              <a:gs pos="100000">
                <a:srgbClr val="66FF33"/>
              </a:gs>
            </a:gsLst>
            <a:lin ang="5400012"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sp>
        <p:nvSpPr>
          <p:cNvPr id="42" name="Shape 42"/>
          <p:cNvSpPr/>
          <p:nvPr/>
        </p:nvSpPr>
        <p:spPr>
          <a:xfrm rot="-5400000" flipH="1">
            <a:off x="-358954" y="3663588"/>
            <a:ext cx="1838400" cy="1120498"/>
          </a:xfrm>
          <a:prstGeom prst="parallelogram">
            <a:avLst>
              <a:gd name="adj" fmla="val 81897"/>
            </a:avLst>
          </a:prstGeom>
          <a:gradFill>
            <a:gsLst>
              <a:gs pos="0">
                <a:srgbClr val="FF0066"/>
              </a:gs>
              <a:gs pos="100000">
                <a:srgbClr val="FF9900"/>
              </a:gs>
            </a:gsLst>
            <a:lin ang="5400012"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sp>
        <p:nvSpPr>
          <p:cNvPr id="43" name="Shape 43"/>
          <p:cNvSpPr/>
          <p:nvPr/>
        </p:nvSpPr>
        <p:spPr>
          <a:xfrm rot="-5400000">
            <a:off x="-199051" y="1206480"/>
            <a:ext cx="1018799" cy="620700"/>
          </a:xfrm>
          <a:prstGeom prst="parallelogram">
            <a:avLst>
              <a:gd name="adj" fmla="val 81897"/>
            </a:avLst>
          </a:prstGeom>
          <a:solidFill>
            <a:srgbClr val="FFFFFF">
              <a:alpha val="14117"/>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sp>
        <p:nvSpPr>
          <p:cNvPr id="44" name="Shape 44"/>
          <p:cNvSpPr/>
          <p:nvPr/>
        </p:nvSpPr>
        <p:spPr>
          <a:xfrm rot="-5400000" flipH="1">
            <a:off x="472233" y="3024659"/>
            <a:ext cx="1271999" cy="775198"/>
          </a:xfrm>
          <a:prstGeom prst="parallelogram">
            <a:avLst>
              <a:gd name="adj" fmla="val 81897"/>
            </a:avLst>
          </a:prstGeom>
          <a:solidFill>
            <a:srgbClr val="0066FF">
              <a:alpha val="22352"/>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1F30"/>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67087" y="912850"/>
            <a:ext cx="5972100" cy="6359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FF"/>
              </a:buClr>
              <a:buFont typeface="Hind"/>
              <a:buNone/>
              <a:defRPr sz="3000" b="1" i="0" u="none" strike="noStrike" cap="none">
                <a:solidFill>
                  <a:srgbClr val="FFFFFF"/>
                </a:solidFill>
                <a:latin typeface="Hind"/>
                <a:ea typeface="Hind"/>
                <a:cs typeface="Hind"/>
                <a:sym typeface="Hind"/>
              </a:defRPr>
            </a:lvl1pPr>
            <a:lvl2pPr lvl="1" indent="0">
              <a:spcBef>
                <a:spcPts val="0"/>
              </a:spcBef>
              <a:buClr>
                <a:srgbClr val="FFFFFF"/>
              </a:buClr>
              <a:buFont typeface="Hind"/>
              <a:buNone/>
              <a:defRPr sz="3000" b="1">
                <a:solidFill>
                  <a:srgbClr val="FFFFFF"/>
                </a:solidFill>
                <a:latin typeface="Hind"/>
                <a:ea typeface="Hind"/>
                <a:cs typeface="Hind"/>
                <a:sym typeface="Hind"/>
              </a:defRPr>
            </a:lvl2pPr>
            <a:lvl3pPr lvl="2" indent="0">
              <a:spcBef>
                <a:spcPts val="0"/>
              </a:spcBef>
              <a:buClr>
                <a:srgbClr val="FFFFFF"/>
              </a:buClr>
              <a:buFont typeface="Hind"/>
              <a:buNone/>
              <a:defRPr sz="3000" b="1">
                <a:solidFill>
                  <a:srgbClr val="FFFFFF"/>
                </a:solidFill>
                <a:latin typeface="Hind"/>
                <a:ea typeface="Hind"/>
                <a:cs typeface="Hind"/>
                <a:sym typeface="Hind"/>
              </a:defRPr>
            </a:lvl3pPr>
            <a:lvl4pPr lvl="3" indent="0">
              <a:spcBef>
                <a:spcPts val="0"/>
              </a:spcBef>
              <a:buClr>
                <a:srgbClr val="FFFFFF"/>
              </a:buClr>
              <a:buFont typeface="Hind"/>
              <a:buNone/>
              <a:defRPr sz="3000" b="1">
                <a:solidFill>
                  <a:srgbClr val="FFFFFF"/>
                </a:solidFill>
                <a:latin typeface="Hind"/>
                <a:ea typeface="Hind"/>
                <a:cs typeface="Hind"/>
                <a:sym typeface="Hind"/>
              </a:defRPr>
            </a:lvl4pPr>
            <a:lvl5pPr lvl="4" indent="0">
              <a:spcBef>
                <a:spcPts val="0"/>
              </a:spcBef>
              <a:buClr>
                <a:srgbClr val="FFFFFF"/>
              </a:buClr>
              <a:buFont typeface="Hind"/>
              <a:buNone/>
              <a:defRPr sz="3000" b="1">
                <a:solidFill>
                  <a:srgbClr val="FFFFFF"/>
                </a:solidFill>
                <a:latin typeface="Hind"/>
                <a:ea typeface="Hind"/>
                <a:cs typeface="Hind"/>
                <a:sym typeface="Hind"/>
              </a:defRPr>
            </a:lvl5pPr>
            <a:lvl6pPr lvl="5" indent="0">
              <a:spcBef>
                <a:spcPts val="0"/>
              </a:spcBef>
              <a:buClr>
                <a:srgbClr val="FFFFFF"/>
              </a:buClr>
              <a:buFont typeface="Hind"/>
              <a:buNone/>
              <a:defRPr sz="3000" b="1">
                <a:solidFill>
                  <a:srgbClr val="FFFFFF"/>
                </a:solidFill>
                <a:latin typeface="Hind"/>
                <a:ea typeface="Hind"/>
                <a:cs typeface="Hind"/>
                <a:sym typeface="Hind"/>
              </a:defRPr>
            </a:lvl6pPr>
            <a:lvl7pPr lvl="6" indent="0">
              <a:spcBef>
                <a:spcPts val="0"/>
              </a:spcBef>
              <a:buClr>
                <a:srgbClr val="FFFFFF"/>
              </a:buClr>
              <a:buFont typeface="Hind"/>
              <a:buNone/>
              <a:defRPr sz="3000" b="1">
                <a:solidFill>
                  <a:srgbClr val="FFFFFF"/>
                </a:solidFill>
                <a:latin typeface="Hind"/>
                <a:ea typeface="Hind"/>
                <a:cs typeface="Hind"/>
                <a:sym typeface="Hind"/>
              </a:defRPr>
            </a:lvl7pPr>
            <a:lvl8pPr lvl="7" indent="0">
              <a:spcBef>
                <a:spcPts val="0"/>
              </a:spcBef>
              <a:buClr>
                <a:srgbClr val="FFFFFF"/>
              </a:buClr>
              <a:buFont typeface="Hind"/>
              <a:buNone/>
              <a:defRPr sz="3000" b="1">
                <a:solidFill>
                  <a:srgbClr val="FFFFFF"/>
                </a:solidFill>
                <a:latin typeface="Hind"/>
                <a:ea typeface="Hind"/>
                <a:cs typeface="Hind"/>
                <a:sym typeface="Hind"/>
              </a:defRPr>
            </a:lvl8pPr>
            <a:lvl9pPr lvl="8" indent="0">
              <a:spcBef>
                <a:spcPts val="0"/>
              </a:spcBef>
              <a:buClr>
                <a:srgbClr val="FFFFFF"/>
              </a:buClr>
              <a:buFont typeface="Hind"/>
              <a:buNone/>
              <a:defRPr sz="3000" b="1">
                <a:solidFill>
                  <a:srgbClr val="FFFFFF"/>
                </a:solidFill>
                <a:latin typeface="Hind"/>
                <a:ea typeface="Hind"/>
                <a:cs typeface="Hind"/>
                <a:sym typeface="Hind"/>
              </a:defRPr>
            </a:lvl9pPr>
          </a:lstStyle>
          <a:p>
            <a:endParaRPr/>
          </a:p>
        </p:txBody>
      </p:sp>
      <p:sp>
        <p:nvSpPr>
          <p:cNvPr id="7" name="Shape 7"/>
          <p:cNvSpPr txBox="1">
            <a:spLocks noGrp="1"/>
          </p:cNvSpPr>
          <p:nvPr>
            <p:ph type="body" idx="1"/>
          </p:nvPr>
        </p:nvSpPr>
        <p:spPr>
          <a:xfrm>
            <a:off x="1067087" y="1650547"/>
            <a:ext cx="5972100" cy="2764500"/>
          </a:xfrm>
          <a:prstGeom prst="rect">
            <a:avLst/>
          </a:prstGeom>
          <a:noFill/>
          <a:ln>
            <a:noFill/>
          </a:ln>
        </p:spPr>
        <p:txBody>
          <a:bodyPr lIns="91425" tIns="91425" rIns="91425" bIns="91425" anchor="t" anchorCtr="0"/>
          <a:lstStyle>
            <a:lvl1pPr marL="0" marR="0" lvl="0" indent="152400" algn="l" rtl="0">
              <a:lnSpc>
                <a:spcPct val="100000"/>
              </a:lnSpc>
              <a:spcBef>
                <a:spcPts val="600"/>
              </a:spcBef>
              <a:spcAft>
                <a:spcPts val="0"/>
              </a:spcAft>
              <a:buClr>
                <a:srgbClr val="1C4587"/>
              </a:buClr>
              <a:buSzPct val="100000"/>
              <a:buFont typeface="Hind"/>
              <a:buChar char="›"/>
              <a:defRPr sz="2400" b="0" i="0" u="none" strike="noStrike" cap="none">
                <a:solidFill>
                  <a:srgbClr val="FFFFFF"/>
                </a:solidFill>
                <a:latin typeface="Hind"/>
                <a:ea typeface="Hind"/>
                <a:cs typeface="Hind"/>
                <a:sym typeface="Hind"/>
              </a:defRPr>
            </a:lvl1pPr>
            <a:lvl2pPr marL="457200" marR="0" lvl="1" indent="152400" algn="l" rtl="0">
              <a:lnSpc>
                <a:spcPct val="100000"/>
              </a:lnSpc>
              <a:spcBef>
                <a:spcPts val="480"/>
              </a:spcBef>
              <a:spcAft>
                <a:spcPts val="0"/>
              </a:spcAft>
              <a:buClr>
                <a:srgbClr val="1C4587"/>
              </a:buClr>
              <a:buSzPct val="100000"/>
              <a:buFont typeface="Hind"/>
              <a:buChar char="›"/>
              <a:defRPr sz="2400" b="0" i="0" u="none" strike="noStrike" cap="none">
                <a:solidFill>
                  <a:srgbClr val="FFFFFF"/>
                </a:solidFill>
                <a:latin typeface="Hind"/>
                <a:ea typeface="Hind"/>
                <a:cs typeface="Hind"/>
                <a:sym typeface="Hind"/>
              </a:defRPr>
            </a:lvl2pPr>
            <a:lvl3pPr marL="914400" marR="0" lvl="2" indent="152400" algn="l" rtl="0">
              <a:lnSpc>
                <a:spcPct val="100000"/>
              </a:lnSpc>
              <a:spcBef>
                <a:spcPts val="480"/>
              </a:spcBef>
              <a:spcAft>
                <a:spcPts val="0"/>
              </a:spcAft>
              <a:buClr>
                <a:srgbClr val="1C4587"/>
              </a:buClr>
              <a:buSzPct val="100000"/>
              <a:buFont typeface="Hind"/>
              <a:buChar char="›"/>
              <a:defRPr sz="2400" b="0" i="0" u="none" strike="noStrike" cap="none">
                <a:solidFill>
                  <a:srgbClr val="FFFFFF"/>
                </a:solidFill>
                <a:latin typeface="Hind"/>
                <a:ea typeface="Hind"/>
                <a:cs typeface="Hind"/>
                <a:sym typeface="Hind"/>
              </a:defRPr>
            </a:lvl3pPr>
            <a:lvl4pPr marL="1371600" marR="0" lvl="3" indent="152400" algn="l" rtl="0">
              <a:lnSpc>
                <a:spcPct val="100000"/>
              </a:lnSpc>
              <a:spcBef>
                <a:spcPts val="360"/>
              </a:spcBef>
              <a:spcAft>
                <a:spcPts val="0"/>
              </a:spcAft>
              <a:buClr>
                <a:srgbClr val="1C4587"/>
              </a:buClr>
              <a:buSzPct val="100000"/>
              <a:buFont typeface="Hind"/>
              <a:buChar char="›"/>
              <a:defRPr sz="2400" b="0" i="0" u="none" strike="noStrike" cap="none">
                <a:solidFill>
                  <a:srgbClr val="FFFFFF"/>
                </a:solidFill>
                <a:latin typeface="Hind"/>
                <a:ea typeface="Hind"/>
                <a:cs typeface="Hind"/>
                <a:sym typeface="Hind"/>
              </a:defRPr>
            </a:lvl4pPr>
            <a:lvl5pPr marL="1828800" marR="0" lvl="4" indent="152400" algn="l" rtl="0">
              <a:lnSpc>
                <a:spcPct val="100000"/>
              </a:lnSpc>
              <a:spcBef>
                <a:spcPts val="360"/>
              </a:spcBef>
              <a:spcAft>
                <a:spcPts val="0"/>
              </a:spcAft>
              <a:buClr>
                <a:srgbClr val="1C4587"/>
              </a:buClr>
              <a:buSzPct val="100000"/>
              <a:buFont typeface="Hind"/>
              <a:buChar char="›"/>
              <a:defRPr sz="2400" b="0" i="0" u="none" strike="noStrike" cap="none">
                <a:solidFill>
                  <a:srgbClr val="FFFFFF"/>
                </a:solidFill>
                <a:latin typeface="Hind"/>
                <a:ea typeface="Hind"/>
                <a:cs typeface="Hind"/>
                <a:sym typeface="Hind"/>
              </a:defRPr>
            </a:lvl5pPr>
            <a:lvl6pPr marL="2286000" marR="0" lvl="5" indent="152400" algn="l" rtl="0">
              <a:lnSpc>
                <a:spcPct val="100000"/>
              </a:lnSpc>
              <a:spcBef>
                <a:spcPts val="360"/>
              </a:spcBef>
              <a:spcAft>
                <a:spcPts val="0"/>
              </a:spcAft>
              <a:buClr>
                <a:srgbClr val="1C4587"/>
              </a:buClr>
              <a:buSzPct val="100000"/>
              <a:buFont typeface="Hind"/>
              <a:buChar char="›"/>
              <a:defRPr sz="2400" b="0" i="0" u="none" strike="noStrike" cap="none">
                <a:solidFill>
                  <a:srgbClr val="FFFFFF"/>
                </a:solidFill>
                <a:latin typeface="Hind"/>
                <a:ea typeface="Hind"/>
                <a:cs typeface="Hind"/>
                <a:sym typeface="Hind"/>
              </a:defRPr>
            </a:lvl6pPr>
            <a:lvl7pPr marL="2743200" marR="0" lvl="6" indent="152400" algn="l" rtl="0">
              <a:lnSpc>
                <a:spcPct val="100000"/>
              </a:lnSpc>
              <a:spcBef>
                <a:spcPts val="360"/>
              </a:spcBef>
              <a:spcAft>
                <a:spcPts val="0"/>
              </a:spcAft>
              <a:buClr>
                <a:srgbClr val="1C4587"/>
              </a:buClr>
              <a:buSzPct val="100000"/>
              <a:buFont typeface="Hind"/>
              <a:buChar char="›"/>
              <a:defRPr sz="2400" b="0" i="0" u="none" strike="noStrike" cap="none">
                <a:solidFill>
                  <a:srgbClr val="FFFFFF"/>
                </a:solidFill>
                <a:latin typeface="Hind"/>
                <a:ea typeface="Hind"/>
                <a:cs typeface="Hind"/>
                <a:sym typeface="Hind"/>
              </a:defRPr>
            </a:lvl7pPr>
            <a:lvl8pPr marL="3200400" marR="0" lvl="7" indent="152400" algn="l" rtl="0">
              <a:lnSpc>
                <a:spcPct val="100000"/>
              </a:lnSpc>
              <a:spcBef>
                <a:spcPts val="360"/>
              </a:spcBef>
              <a:spcAft>
                <a:spcPts val="0"/>
              </a:spcAft>
              <a:buClr>
                <a:srgbClr val="1C4587"/>
              </a:buClr>
              <a:buSzPct val="100000"/>
              <a:buFont typeface="Hind"/>
              <a:buChar char="›"/>
              <a:defRPr sz="2400" b="0" i="0" u="none" strike="noStrike" cap="none">
                <a:solidFill>
                  <a:srgbClr val="FFFFFF"/>
                </a:solidFill>
                <a:latin typeface="Hind"/>
                <a:ea typeface="Hind"/>
                <a:cs typeface="Hind"/>
                <a:sym typeface="Hind"/>
              </a:defRPr>
            </a:lvl8pPr>
            <a:lvl9pPr marL="3657600" marR="0" lvl="8" indent="152400" algn="l" rtl="0">
              <a:lnSpc>
                <a:spcPct val="100000"/>
              </a:lnSpc>
              <a:spcBef>
                <a:spcPts val="360"/>
              </a:spcBef>
              <a:spcAft>
                <a:spcPts val="0"/>
              </a:spcAft>
              <a:buClr>
                <a:srgbClr val="1C4587"/>
              </a:buClr>
              <a:buSzPct val="100000"/>
              <a:buFont typeface="Hind"/>
              <a:buChar char="»"/>
              <a:defRPr sz="2400" b="0" i="0" u="none" strike="noStrike" cap="none">
                <a:solidFill>
                  <a:srgbClr val="FFFFFF"/>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28.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ctrTitle"/>
          </p:nvPr>
        </p:nvSpPr>
        <p:spPr>
          <a:xfrm>
            <a:off x="1417833" y="1058237"/>
            <a:ext cx="6441897" cy="3089979"/>
          </a:xfrm>
          <a:prstGeom prst="rect">
            <a:avLst/>
          </a:prstGeom>
          <a:noFill/>
          <a:ln>
            <a:noFill/>
          </a:ln>
          <a:effectLst>
            <a:outerShdw blurRad="39999" dist="20000" dir="5400000" rotWithShape="0">
              <a:srgbClr val="000000">
                <a:alpha val="37647"/>
              </a:srgbClr>
            </a:outerShdw>
          </a:effectLst>
        </p:spPr>
        <p:txBody>
          <a:bodyPr lIns="91425" tIns="91425" rIns="91425" bIns="91425" anchor="ctr" anchorCtr="0">
            <a:noAutofit/>
          </a:bodyPr>
          <a:lstStyle/>
          <a:p>
            <a:pPr marL="0" marR="0" lvl="0" indent="0" algn="ctr" rtl="0">
              <a:lnSpc>
                <a:spcPct val="150000"/>
              </a:lnSpc>
              <a:spcBef>
                <a:spcPts val="0"/>
              </a:spcBef>
              <a:spcAft>
                <a:spcPts val="0"/>
              </a:spcAft>
              <a:buClr>
                <a:srgbClr val="FFFFFF"/>
              </a:buClr>
              <a:buSzPct val="25000"/>
              <a:buFont typeface="Hind"/>
              <a:buNone/>
            </a:pPr>
            <a:r>
              <a:rPr lang="en" sz="4600" b="1" i="0" u="none" strike="noStrike" cap="none" dirty="0">
                <a:solidFill>
                  <a:schemeClr val="lt1"/>
                </a:solidFill>
                <a:latin typeface="Arial"/>
                <a:ea typeface="Arial"/>
                <a:cs typeface="Arial"/>
                <a:sym typeface="Arial"/>
              </a:rPr>
              <a:t>HEALTH TALK</a:t>
            </a:r>
            <a:r>
              <a:rPr lang="es-ES" dirty="0">
                <a:solidFill>
                  <a:schemeClr val="lt1"/>
                </a:solidFill>
                <a:latin typeface="Arial"/>
                <a:ea typeface="Arial"/>
                <a:cs typeface="Arial"/>
                <a:sym typeface="Arial"/>
              </a:rPr>
              <a:t>S</a:t>
            </a:r>
            <a:endParaRPr lang="en" sz="4600" b="1" i="0" u="none" strike="noStrike" cap="none" dirty="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p:nvPr/>
        </p:nvSpPr>
        <p:spPr>
          <a:xfrm>
            <a:off x="1771907" y="547452"/>
            <a:ext cx="5080956" cy="3890984"/>
          </a:xfrm>
          <a:custGeom>
            <a:avLst/>
            <a:gdLst/>
            <a:ahLst/>
            <a:cxnLst/>
            <a:rect l="0" t="0" r="0" b="0"/>
            <a:pathLst>
              <a:path w="120000" h="120000" extrusionOk="0">
                <a:moveTo>
                  <a:pt x="60028" y="2480"/>
                </a:moveTo>
                <a:lnTo>
                  <a:pt x="60142" y="2553"/>
                </a:lnTo>
                <a:lnTo>
                  <a:pt x="60312" y="2626"/>
                </a:lnTo>
                <a:lnTo>
                  <a:pt x="60369" y="2844"/>
                </a:lnTo>
                <a:lnTo>
                  <a:pt x="60425" y="2990"/>
                </a:lnTo>
                <a:lnTo>
                  <a:pt x="60369" y="3209"/>
                </a:lnTo>
                <a:lnTo>
                  <a:pt x="60312" y="3428"/>
                </a:lnTo>
                <a:lnTo>
                  <a:pt x="60142" y="3501"/>
                </a:lnTo>
                <a:lnTo>
                  <a:pt x="60028" y="3574"/>
                </a:lnTo>
                <a:lnTo>
                  <a:pt x="59858" y="3501"/>
                </a:lnTo>
                <a:lnTo>
                  <a:pt x="59687" y="3428"/>
                </a:lnTo>
                <a:lnTo>
                  <a:pt x="59631" y="3209"/>
                </a:lnTo>
                <a:lnTo>
                  <a:pt x="59574" y="2990"/>
                </a:lnTo>
                <a:lnTo>
                  <a:pt x="59631" y="2844"/>
                </a:lnTo>
                <a:lnTo>
                  <a:pt x="59687" y="2626"/>
                </a:lnTo>
                <a:lnTo>
                  <a:pt x="59858" y="2553"/>
                </a:lnTo>
                <a:lnTo>
                  <a:pt x="60028" y="2480"/>
                </a:lnTo>
                <a:close/>
                <a:moveTo>
                  <a:pt x="115058" y="6346"/>
                </a:moveTo>
                <a:lnTo>
                  <a:pt x="115115" y="6419"/>
                </a:lnTo>
                <a:lnTo>
                  <a:pt x="115115" y="96292"/>
                </a:lnTo>
                <a:lnTo>
                  <a:pt x="4941" y="96292"/>
                </a:lnTo>
                <a:lnTo>
                  <a:pt x="4941" y="6419"/>
                </a:lnTo>
                <a:lnTo>
                  <a:pt x="4941" y="6346"/>
                </a:lnTo>
                <a:close/>
                <a:moveTo>
                  <a:pt x="2953" y="0"/>
                </a:moveTo>
                <a:lnTo>
                  <a:pt x="2669" y="73"/>
                </a:lnTo>
                <a:lnTo>
                  <a:pt x="2044" y="364"/>
                </a:lnTo>
                <a:lnTo>
                  <a:pt x="1477" y="729"/>
                </a:lnTo>
                <a:lnTo>
                  <a:pt x="966" y="1240"/>
                </a:lnTo>
                <a:lnTo>
                  <a:pt x="568" y="1896"/>
                </a:lnTo>
                <a:lnTo>
                  <a:pt x="227" y="2626"/>
                </a:lnTo>
                <a:lnTo>
                  <a:pt x="57" y="3428"/>
                </a:lnTo>
                <a:lnTo>
                  <a:pt x="0" y="3866"/>
                </a:lnTo>
                <a:lnTo>
                  <a:pt x="0" y="4303"/>
                </a:lnTo>
                <a:lnTo>
                  <a:pt x="0" y="98407"/>
                </a:lnTo>
                <a:lnTo>
                  <a:pt x="0" y="98844"/>
                </a:lnTo>
                <a:lnTo>
                  <a:pt x="57" y="99209"/>
                </a:lnTo>
                <a:lnTo>
                  <a:pt x="227" y="100011"/>
                </a:lnTo>
                <a:lnTo>
                  <a:pt x="568" y="100741"/>
                </a:lnTo>
                <a:lnTo>
                  <a:pt x="966" y="101397"/>
                </a:lnTo>
                <a:lnTo>
                  <a:pt x="1477" y="101908"/>
                </a:lnTo>
                <a:lnTo>
                  <a:pt x="2044" y="102346"/>
                </a:lnTo>
                <a:lnTo>
                  <a:pt x="2669" y="102564"/>
                </a:lnTo>
                <a:lnTo>
                  <a:pt x="2953" y="102638"/>
                </a:lnTo>
                <a:lnTo>
                  <a:pt x="117046" y="102638"/>
                </a:lnTo>
                <a:lnTo>
                  <a:pt x="117387" y="102564"/>
                </a:lnTo>
                <a:lnTo>
                  <a:pt x="118012" y="102346"/>
                </a:lnTo>
                <a:lnTo>
                  <a:pt x="118580" y="101908"/>
                </a:lnTo>
                <a:lnTo>
                  <a:pt x="119034" y="101397"/>
                </a:lnTo>
                <a:lnTo>
                  <a:pt x="119431" y="100741"/>
                </a:lnTo>
                <a:lnTo>
                  <a:pt x="119772" y="100011"/>
                </a:lnTo>
                <a:lnTo>
                  <a:pt x="119943" y="99209"/>
                </a:lnTo>
                <a:lnTo>
                  <a:pt x="120000" y="98844"/>
                </a:lnTo>
                <a:lnTo>
                  <a:pt x="120000" y="98407"/>
                </a:lnTo>
                <a:lnTo>
                  <a:pt x="120000" y="4303"/>
                </a:lnTo>
                <a:lnTo>
                  <a:pt x="120000" y="3866"/>
                </a:lnTo>
                <a:lnTo>
                  <a:pt x="119943" y="3428"/>
                </a:lnTo>
                <a:lnTo>
                  <a:pt x="119772" y="2626"/>
                </a:lnTo>
                <a:lnTo>
                  <a:pt x="119431" y="1896"/>
                </a:lnTo>
                <a:lnTo>
                  <a:pt x="119034" y="1240"/>
                </a:lnTo>
                <a:lnTo>
                  <a:pt x="118580" y="729"/>
                </a:lnTo>
                <a:lnTo>
                  <a:pt x="118012" y="364"/>
                </a:lnTo>
                <a:lnTo>
                  <a:pt x="117387" y="73"/>
                </a:lnTo>
                <a:lnTo>
                  <a:pt x="117046" y="0"/>
                </a:lnTo>
                <a:close/>
                <a:moveTo>
                  <a:pt x="46285" y="102857"/>
                </a:moveTo>
                <a:lnTo>
                  <a:pt x="46057" y="106358"/>
                </a:lnTo>
                <a:lnTo>
                  <a:pt x="45774" y="109932"/>
                </a:lnTo>
                <a:lnTo>
                  <a:pt x="45490" y="113142"/>
                </a:lnTo>
                <a:lnTo>
                  <a:pt x="45149" y="115403"/>
                </a:lnTo>
                <a:lnTo>
                  <a:pt x="44979" y="116279"/>
                </a:lnTo>
                <a:lnTo>
                  <a:pt x="44865" y="116863"/>
                </a:lnTo>
                <a:lnTo>
                  <a:pt x="44694" y="117300"/>
                </a:lnTo>
                <a:lnTo>
                  <a:pt x="44525" y="117519"/>
                </a:lnTo>
                <a:lnTo>
                  <a:pt x="44070" y="117665"/>
                </a:lnTo>
                <a:lnTo>
                  <a:pt x="43331" y="117884"/>
                </a:lnTo>
                <a:lnTo>
                  <a:pt x="41571" y="118249"/>
                </a:lnTo>
                <a:lnTo>
                  <a:pt x="40208" y="118540"/>
                </a:lnTo>
                <a:lnTo>
                  <a:pt x="39697" y="118686"/>
                </a:lnTo>
                <a:lnTo>
                  <a:pt x="39413" y="118759"/>
                </a:lnTo>
                <a:lnTo>
                  <a:pt x="39356" y="118832"/>
                </a:lnTo>
                <a:lnTo>
                  <a:pt x="39356" y="119052"/>
                </a:lnTo>
                <a:lnTo>
                  <a:pt x="39413" y="119124"/>
                </a:lnTo>
                <a:lnTo>
                  <a:pt x="39810" y="119197"/>
                </a:lnTo>
                <a:lnTo>
                  <a:pt x="40492" y="119270"/>
                </a:lnTo>
                <a:lnTo>
                  <a:pt x="42991" y="119343"/>
                </a:lnTo>
                <a:lnTo>
                  <a:pt x="46910" y="119416"/>
                </a:lnTo>
                <a:lnTo>
                  <a:pt x="72863" y="119416"/>
                </a:lnTo>
                <a:lnTo>
                  <a:pt x="76724" y="119343"/>
                </a:lnTo>
                <a:lnTo>
                  <a:pt x="79223" y="119270"/>
                </a:lnTo>
                <a:lnTo>
                  <a:pt x="79962" y="119197"/>
                </a:lnTo>
                <a:lnTo>
                  <a:pt x="80360" y="119124"/>
                </a:lnTo>
                <a:lnTo>
                  <a:pt x="80416" y="119052"/>
                </a:lnTo>
                <a:lnTo>
                  <a:pt x="80416" y="118832"/>
                </a:lnTo>
                <a:lnTo>
                  <a:pt x="80360" y="118759"/>
                </a:lnTo>
                <a:lnTo>
                  <a:pt x="80075" y="118686"/>
                </a:lnTo>
                <a:lnTo>
                  <a:pt x="79564" y="118540"/>
                </a:lnTo>
                <a:lnTo>
                  <a:pt x="78201" y="118249"/>
                </a:lnTo>
                <a:lnTo>
                  <a:pt x="76441" y="117884"/>
                </a:lnTo>
                <a:lnTo>
                  <a:pt x="75703" y="117665"/>
                </a:lnTo>
                <a:lnTo>
                  <a:pt x="75248" y="117519"/>
                </a:lnTo>
                <a:lnTo>
                  <a:pt x="75078" y="117300"/>
                </a:lnTo>
                <a:lnTo>
                  <a:pt x="74907" y="116863"/>
                </a:lnTo>
                <a:lnTo>
                  <a:pt x="74737" y="116279"/>
                </a:lnTo>
                <a:lnTo>
                  <a:pt x="74624" y="115403"/>
                </a:lnTo>
                <a:lnTo>
                  <a:pt x="74282" y="113142"/>
                </a:lnTo>
                <a:lnTo>
                  <a:pt x="73942" y="109932"/>
                </a:lnTo>
                <a:lnTo>
                  <a:pt x="73658" y="106358"/>
                </a:lnTo>
                <a:lnTo>
                  <a:pt x="73488" y="102857"/>
                </a:lnTo>
                <a:close/>
                <a:moveTo>
                  <a:pt x="39697" y="119343"/>
                </a:moveTo>
                <a:lnTo>
                  <a:pt x="39697" y="119416"/>
                </a:lnTo>
                <a:lnTo>
                  <a:pt x="39697" y="119707"/>
                </a:lnTo>
                <a:lnTo>
                  <a:pt x="39754" y="119780"/>
                </a:lnTo>
                <a:lnTo>
                  <a:pt x="40832" y="119853"/>
                </a:lnTo>
                <a:lnTo>
                  <a:pt x="43900" y="119926"/>
                </a:lnTo>
                <a:lnTo>
                  <a:pt x="52191" y="120000"/>
                </a:lnTo>
                <a:lnTo>
                  <a:pt x="67581" y="120000"/>
                </a:lnTo>
                <a:lnTo>
                  <a:pt x="75816" y="119926"/>
                </a:lnTo>
                <a:lnTo>
                  <a:pt x="78940" y="119853"/>
                </a:lnTo>
                <a:lnTo>
                  <a:pt x="80019" y="119780"/>
                </a:lnTo>
                <a:lnTo>
                  <a:pt x="80075" y="119707"/>
                </a:lnTo>
                <a:lnTo>
                  <a:pt x="80075" y="119416"/>
                </a:lnTo>
                <a:lnTo>
                  <a:pt x="80019" y="119343"/>
                </a:lnTo>
                <a:lnTo>
                  <a:pt x="78712" y="119416"/>
                </a:lnTo>
                <a:lnTo>
                  <a:pt x="76327" y="119489"/>
                </a:lnTo>
                <a:lnTo>
                  <a:pt x="67638" y="119562"/>
                </a:lnTo>
                <a:lnTo>
                  <a:pt x="52134" y="119562"/>
                </a:lnTo>
                <a:lnTo>
                  <a:pt x="43445" y="119489"/>
                </a:lnTo>
                <a:lnTo>
                  <a:pt x="41060" y="119416"/>
                </a:lnTo>
                <a:lnTo>
                  <a:pt x="39754" y="119343"/>
                </a:lnTo>
                <a:close/>
              </a:path>
            </a:pathLst>
          </a:custGeom>
          <a:noFill/>
          <a:ln w="9525" cap="flat" cmpd="sng">
            <a:solidFill>
              <a:srgbClr val="6699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36" name="Shape 136"/>
          <p:cNvPicPr preferRelativeResize="0"/>
          <p:nvPr/>
        </p:nvPicPr>
        <p:blipFill rotWithShape="1">
          <a:blip r:embed="rId3">
            <a:alphaModFix/>
          </a:blip>
          <a:srcRect/>
          <a:stretch/>
        </p:blipFill>
        <p:spPr>
          <a:xfrm>
            <a:off x="1992053" y="751714"/>
            <a:ext cx="4655578" cy="2922713"/>
          </a:xfrm>
          <a:prstGeom prst="rect">
            <a:avLst/>
          </a:prstGeom>
          <a:noFill/>
          <a:ln>
            <a:noFill/>
          </a:ln>
        </p:spPr>
      </p:pic>
      <p:pic>
        <p:nvPicPr>
          <p:cNvPr id="137" name="Shape 137"/>
          <p:cNvPicPr preferRelativeResize="0"/>
          <p:nvPr/>
        </p:nvPicPr>
        <p:blipFill rotWithShape="1">
          <a:blip r:embed="rId4">
            <a:alphaModFix/>
          </a:blip>
          <a:srcRect/>
          <a:stretch/>
        </p:blipFill>
        <p:spPr>
          <a:xfrm>
            <a:off x="2001360" y="1905825"/>
            <a:ext cx="1791491" cy="1343618"/>
          </a:xfrm>
          <a:prstGeom prst="rect">
            <a:avLst/>
          </a:prstGeom>
          <a:noFill/>
          <a:ln>
            <a:noFill/>
          </a:ln>
        </p:spPr>
      </p:pic>
      <p:pic>
        <p:nvPicPr>
          <p:cNvPr id="138" name="Shape 138"/>
          <p:cNvPicPr preferRelativeResize="0"/>
          <p:nvPr/>
        </p:nvPicPr>
        <p:blipFill rotWithShape="1">
          <a:blip r:embed="rId5">
            <a:alphaModFix/>
          </a:blip>
          <a:srcRect/>
          <a:stretch/>
        </p:blipFill>
        <p:spPr>
          <a:xfrm>
            <a:off x="3512751" y="830800"/>
            <a:ext cx="2887335" cy="1624126"/>
          </a:xfrm>
          <a:prstGeom prst="rect">
            <a:avLst/>
          </a:prstGeom>
          <a:noFill/>
          <a:ln>
            <a:noFill/>
          </a:ln>
        </p:spPr>
      </p:pic>
      <p:pic>
        <p:nvPicPr>
          <p:cNvPr id="139" name="Shape 139"/>
          <p:cNvPicPr preferRelativeResize="0"/>
          <p:nvPr/>
        </p:nvPicPr>
        <p:blipFill rotWithShape="1">
          <a:blip r:embed="rId6">
            <a:alphaModFix/>
          </a:blip>
          <a:srcRect/>
          <a:stretch/>
        </p:blipFill>
        <p:spPr>
          <a:xfrm>
            <a:off x="4414944" y="1979206"/>
            <a:ext cx="1890096" cy="1417571"/>
          </a:xfrm>
          <a:prstGeom prst="rect">
            <a:avLst/>
          </a:prstGeom>
          <a:noFill/>
          <a:ln>
            <a:noFill/>
          </a:ln>
        </p:spPr>
      </p:pic>
      <p:pic>
        <p:nvPicPr>
          <p:cNvPr id="140" name="Shape 140"/>
          <p:cNvPicPr preferRelativeResize="0"/>
          <p:nvPr/>
        </p:nvPicPr>
        <p:blipFill rotWithShape="1">
          <a:blip r:embed="rId7">
            <a:alphaModFix/>
          </a:blip>
          <a:srcRect r="19364" b="96747"/>
          <a:stretch/>
        </p:blipFill>
        <p:spPr>
          <a:xfrm>
            <a:off x="2001360" y="1905825"/>
            <a:ext cx="1508602" cy="45718"/>
          </a:xfrm>
          <a:prstGeom prst="rect">
            <a:avLst/>
          </a:prstGeom>
          <a:noFill/>
          <a:ln>
            <a:noFill/>
          </a:ln>
        </p:spPr>
      </p:pic>
      <p:pic>
        <p:nvPicPr>
          <p:cNvPr id="141" name="Shape 141"/>
          <p:cNvPicPr preferRelativeResize="0"/>
          <p:nvPr/>
        </p:nvPicPr>
        <p:blipFill rotWithShape="1">
          <a:blip r:embed="rId7">
            <a:alphaModFix/>
          </a:blip>
          <a:srcRect b="96404"/>
          <a:stretch/>
        </p:blipFill>
        <p:spPr>
          <a:xfrm>
            <a:off x="3512751" y="795520"/>
            <a:ext cx="2887335" cy="77990"/>
          </a:xfrm>
          <a:prstGeom prst="rect">
            <a:avLst/>
          </a:prstGeom>
          <a:noFill/>
          <a:ln>
            <a:noFill/>
          </a:ln>
        </p:spPr>
      </p:pic>
      <p:pic>
        <p:nvPicPr>
          <p:cNvPr id="142" name="Shape 142"/>
          <p:cNvPicPr preferRelativeResize="0"/>
          <p:nvPr/>
        </p:nvPicPr>
        <p:blipFill rotWithShape="1">
          <a:blip r:embed="rId7">
            <a:alphaModFix/>
          </a:blip>
          <a:srcRect b="96404"/>
          <a:stretch/>
        </p:blipFill>
        <p:spPr>
          <a:xfrm>
            <a:off x="4414944" y="1981843"/>
            <a:ext cx="1890096" cy="5105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p:nvPr/>
        </p:nvSpPr>
        <p:spPr>
          <a:xfrm>
            <a:off x="1299300" y="2339600"/>
            <a:ext cx="6545400" cy="3661200"/>
          </a:xfrm>
          <a:prstGeom prst="rect">
            <a:avLst/>
          </a:prstGeom>
          <a:noFill/>
          <a:ln>
            <a:noFill/>
          </a:ln>
        </p:spPr>
        <p:txBody>
          <a:bodyPr lIns="91425" tIns="91425" rIns="91425" bIns="91425" anchor="t" anchorCtr="0">
            <a:noAutofit/>
          </a:bodyPr>
          <a:lstStyle/>
          <a:p>
            <a:pPr lvl="0" rtl="0">
              <a:lnSpc>
                <a:spcPct val="90000"/>
              </a:lnSpc>
              <a:spcBef>
                <a:spcPts val="1000"/>
              </a:spcBef>
              <a:buClr>
                <a:schemeClr val="dk1"/>
              </a:buClr>
              <a:buSzPct val="61111"/>
              <a:buFont typeface="Arial"/>
              <a:buNone/>
            </a:pPr>
            <a:r>
              <a:rPr lang="en" sz="1800">
                <a:solidFill>
                  <a:srgbClr val="FFFFFF"/>
                </a:solidFill>
              </a:rPr>
              <a:t>The talk on sexuality started by stressing the importance of knowing our body, noticing the physical changes caused by the hormonal development. The Young begin to know their erogenous zone and should share this with their partners. Masturbation was also said to take place naturally at this age.</a:t>
            </a:r>
          </a:p>
          <a:p>
            <a:pPr lvl="0">
              <a:spcBef>
                <a:spcPts val="0"/>
              </a:spcBef>
              <a:buNone/>
            </a:pPr>
            <a:endParaRPr sz="2800">
              <a:solidFill>
                <a:srgbClr val="FFFFFF"/>
              </a:solidFill>
            </a:endParaRPr>
          </a:p>
        </p:txBody>
      </p:sp>
      <p:sp>
        <p:nvSpPr>
          <p:cNvPr id="148" name="Shape 148"/>
          <p:cNvSpPr txBox="1">
            <a:spLocks noGrp="1"/>
          </p:cNvSpPr>
          <p:nvPr>
            <p:ph type="body" idx="4294967295"/>
          </p:nvPr>
        </p:nvSpPr>
        <p:spPr>
          <a:xfrm>
            <a:off x="2759800" y="446348"/>
            <a:ext cx="3443400" cy="1179000"/>
          </a:xfrm>
          <a:prstGeom prst="rect">
            <a:avLst/>
          </a:prstGeom>
          <a:solidFill>
            <a:schemeClr val="lt1"/>
          </a:solidFill>
          <a:ln w="25400" cap="flat" cmpd="sng">
            <a:solidFill>
              <a:srgbClr val="FF00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2800" b="1">
                <a:solidFill>
                  <a:srgbClr val="FF0000"/>
                </a:solidFill>
                <a:latin typeface="Arial"/>
                <a:ea typeface="Arial"/>
                <a:cs typeface="Arial"/>
                <a:sym typeface="Arial"/>
              </a:rPr>
              <a:t>4</a:t>
            </a:r>
            <a:r>
              <a:rPr lang="en" sz="2800" b="1" i="0" u="none" strike="noStrike" cap="none">
                <a:solidFill>
                  <a:srgbClr val="FF0000"/>
                </a:solidFill>
                <a:latin typeface="Arial"/>
                <a:ea typeface="Arial"/>
                <a:cs typeface="Arial"/>
                <a:sym typeface="Arial"/>
              </a:rPr>
              <a:t>. </a:t>
            </a:r>
            <a:r>
              <a:rPr lang="en" sz="2800" b="1">
                <a:solidFill>
                  <a:srgbClr val="FF0000"/>
                </a:solidFill>
                <a:latin typeface="Arial"/>
                <a:ea typeface="Arial"/>
                <a:cs typeface="Arial"/>
                <a:sym typeface="Arial"/>
              </a:rPr>
              <a:t>SEXUALITY AND THE YOUNG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p:nvPr/>
        </p:nvSpPr>
        <p:spPr>
          <a:xfrm>
            <a:off x="1089425" y="1750225"/>
            <a:ext cx="5982900" cy="3179100"/>
          </a:xfrm>
          <a:prstGeom prst="rect">
            <a:avLst/>
          </a:prstGeom>
          <a:noFill/>
          <a:ln>
            <a:noFill/>
          </a:ln>
        </p:spPr>
        <p:txBody>
          <a:bodyPr lIns="91425" tIns="91425" rIns="91425" bIns="91425" anchor="t" anchorCtr="0">
            <a:noAutofit/>
          </a:bodyPr>
          <a:lstStyle/>
          <a:p>
            <a:pPr lvl="0" rtl="0">
              <a:lnSpc>
                <a:spcPct val="90000"/>
              </a:lnSpc>
              <a:spcBef>
                <a:spcPts val="1000"/>
              </a:spcBef>
              <a:buClr>
                <a:schemeClr val="dk1"/>
              </a:buClr>
              <a:buSzPct val="61111"/>
              <a:buFont typeface="Arial"/>
              <a:buNone/>
            </a:pPr>
            <a:r>
              <a:rPr lang="en" sz="1800" dirty="0">
                <a:solidFill>
                  <a:srgbClr val="FFFFFF"/>
                </a:solidFill>
              </a:rPr>
              <a:t>In this connection, the students learnt about healthy sex, this being much more </a:t>
            </a:r>
            <a:r>
              <a:rPr lang="en" sz="1800" dirty="0" smtClean="0">
                <a:solidFill>
                  <a:srgbClr val="FFFFFF"/>
                </a:solidFill>
              </a:rPr>
              <a:t>than </a:t>
            </a:r>
            <a:r>
              <a:rPr lang="en" sz="1800" dirty="0">
                <a:solidFill>
                  <a:srgbClr val="FFFFFF"/>
                </a:solidFill>
              </a:rPr>
              <a:t>sexual intercourse. They were told to avoid inappropiate places, alcohol and other drugs, fear in case of homosexuality, and they got information about the rigth use of condoms. They were also encouraged to have affective relations for being more suitable.</a:t>
            </a:r>
          </a:p>
          <a:p>
            <a:pPr lvl="0">
              <a:spcBef>
                <a:spcPts val="0"/>
              </a:spcBef>
              <a:buNone/>
            </a:pPr>
            <a:endParaRPr dirty="0"/>
          </a:p>
        </p:txBody>
      </p:sp>
      <p:pic>
        <p:nvPicPr>
          <p:cNvPr id="154" name="Shape 154" descr="descarga (2).jpg"/>
          <p:cNvPicPr preferRelativeResize="0"/>
          <p:nvPr/>
        </p:nvPicPr>
        <p:blipFill>
          <a:blip r:embed="rId3">
            <a:alphaModFix/>
          </a:blip>
          <a:stretch>
            <a:fillRect/>
          </a:stretch>
        </p:blipFill>
        <p:spPr>
          <a:xfrm>
            <a:off x="7072325" y="592900"/>
            <a:ext cx="2049049" cy="21217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p:nvPr/>
        </p:nvSpPr>
        <p:spPr>
          <a:xfrm>
            <a:off x="1240506" y="1661124"/>
            <a:ext cx="6179400" cy="3384300"/>
          </a:xfrm>
          <a:prstGeom prst="rect">
            <a:avLst/>
          </a:prstGeom>
          <a:noFill/>
          <a:ln>
            <a:noFill/>
          </a:ln>
        </p:spPr>
        <p:txBody>
          <a:bodyPr lIns="91425" tIns="91425" rIns="91425" bIns="91425" anchor="t" anchorCtr="0">
            <a:noAutofit/>
          </a:bodyPr>
          <a:lstStyle/>
          <a:p>
            <a:pPr lvl="0" rtl="0">
              <a:lnSpc>
                <a:spcPct val="90000"/>
              </a:lnSpc>
              <a:spcBef>
                <a:spcPts val="1000"/>
              </a:spcBef>
              <a:buClr>
                <a:schemeClr val="dk1"/>
              </a:buClr>
              <a:buSzPct val="61111"/>
              <a:buFont typeface="Arial"/>
              <a:buNone/>
            </a:pPr>
            <a:r>
              <a:rPr lang="en" sz="1800" dirty="0">
                <a:solidFill>
                  <a:srgbClr val="FFFFFF"/>
                </a:solidFill>
              </a:rPr>
              <a:t>The last part of the </a:t>
            </a:r>
            <a:r>
              <a:rPr lang="en" sz="1800" dirty="0" smtClean="0">
                <a:solidFill>
                  <a:srgbClr val="FFFFFF"/>
                </a:solidFill>
              </a:rPr>
              <a:t>sesion </a:t>
            </a:r>
            <a:r>
              <a:rPr lang="en" sz="1800" dirty="0">
                <a:solidFill>
                  <a:srgbClr val="FFFFFF"/>
                </a:solidFill>
              </a:rPr>
              <a:t>was devoted to sexual transmission diseases and contraceptive methods, highlighting that postcoital pills are not abortion pills not a contraceptive method but an emergency postcoital contraception option which provides no protection against sexually transmitted infections, hence the importance of using a condom</a:t>
            </a:r>
          </a:p>
          <a:p>
            <a:pPr lvl="0">
              <a:spcBef>
                <a:spcPts val="0"/>
              </a:spcBef>
              <a:buNone/>
            </a:pPr>
            <a:endParaRPr sz="1800" dirty="0"/>
          </a:p>
        </p:txBody>
      </p:sp>
      <p:pic>
        <p:nvPicPr>
          <p:cNvPr id="160" name="Shape 160" descr="pildora-del-dia-despues.jpg"/>
          <p:cNvPicPr preferRelativeResize="0"/>
          <p:nvPr/>
        </p:nvPicPr>
        <p:blipFill>
          <a:blip r:embed="rId3">
            <a:alphaModFix/>
          </a:blip>
          <a:stretch>
            <a:fillRect/>
          </a:stretch>
        </p:blipFill>
        <p:spPr>
          <a:xfrm>
            <a:off x="6884800" y="89275"/>
            <a:ext cx="2187774" cy="20891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Shape 165"/>
          <p:cNvPicPr preferRelativeResize="0"/>
          <p:nvPr/>
        </p:nvPicPr>
        <p:blipFill rotWithShape="1">
          <a:blip r:embed="rId3">
            <a:alphaModFix/>
          </a:blip>
          <a:srcRect t="1140" b="-1139"/>
          <a:stretch/>
        </p:blipFill>
        <p:spPr>
          <a:xfrm>
            <a:off x="2904566" y="866800"/>
            <a:ext cx="2053210" cy="3933825"/>
          </a:xfrm>
          <a:prstGeom prst="rect">
            <a:avLst/>
          </a:prstGeom>
          <a:noFill/>
          <a:ln>
            <a:noFill/>
          </a:ln>
        </p:spPr>
      </p:pic>
      <p:pic>
        <p:nvPicPr>
          <p:cNvPr id="166" name="Shape 166" descr="IMG-20170320-WA0005.jpg"/>
          <p:cNvPicPr preferRelativeResize="0"/>
          <p:nvPr/>
        </p:nvPicPr>
        <p:blipFill>
          <a:blip r:embed="rId4">
            <a:alphaModFix/>
          </a:blip>
          <a:stretch>
            <a:fillRect/>
          </a:stretch>
        </p:blipFill>
        <p:spPr>
          <a:xfrm>
            <a:off x="3074894" y="2883675"/>
            <a:ext cx="1741979" cy="1313273"/>
          </a:xfrm>
          <a:prstGeom prst="rect">
            <a:avLst/>
          </a:prstGeom>
          <a:noFill/>
          <a:ln>
            <a:noFill/>
          </a:ln>
        </p:spPr>
      </p:pic>
      <p:pic>
        <p:nvPicPr>
          <p:cNvPr id="167" name="Shape 167" descr="IMG-20170320-WA0006.jpg"/>
          <p:cNvPicPr preferRelativeResize="0"/>
          <p:nvPr/>
        </p:nvPicPr>
        <p:blipFill>
          <a:blip r:embed="rId5">
            <a:alphaModFix/>
          </a:blip>
          <a:stretch>
            <a:fillRect/>
          </a:stretch>
        </p:blipFill>
        <p:spPr>
          <a:xfrm>
            <a:off x="3074894" y="1562700"/>
            <a:ext cx="1741979" cy="1313274"/>
          </a:xfrm>
          <a:prstGeom prst="rect">
            <a:avLst/>
          </a:prstGeom>
          <a:noFill/>
          <a:ln>
            <a:noFill/>
          </a:ln>
        </p:spPr>
      </p:pic>
      <p:pic>
        <p:nvPicPr>
          <p:cNvPr id="168" name="Shape 168"/>
          <p:cNvPicPr preferRelativeResize="0"/>
          <p:nvPr/>
        </p:nvPicPr>
        <p:blipFill rotWithShape="1">
          <a:blip r:embed="rId6">
            <a:alphaModFix/>
          </a:blip>
          <a:srcRect b="95268"/>
          <a:stretch/>
        </p:blipFill>
        <p:spPr>
          <a:xfrm>
            <a:off x="3074894" y="1425388"/>
            <a:ext cx="1741907" cy="1296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body" idx="4294967295"/>
          </p:nvPr>
        </p:nvSpPr>
        <p:spPr>
          <a:xfrm>
            <a:off x="2938408" y="223102"/>
            <a:ext cx="3443287" cy="779462"/>
          </a:xfrm>
          <a:prstGeom prst="rect">
            <a:avLst/>
          </a:prstGeom>
          <a:solidFill>
            <a:schemeClr val="lt1"/>
          </a:solidFill>
          <a:ln w="25400" cap="flat" cmpd="sng">
            <a:solidFill>
              <a:schemeClr val="accent3"/>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2800" b="1" i="0" u="none" strike="noStrike" cap="none">
                <a:solidFill>
                  <a:schemeClr val="accent3"/>
                </a:solidFill>
                <a:latin typeface="Arial"/>
                <a:ea typeface="Arial"/>
                <a:cs typeface="Arial"/>
                <a:sym typeface="Arial"/>
              </a:rPr>
              <a:t>1. NUTRITION</a:t>
            </a:r>
          </a:p>
        </p:txBody>
      </p:sp>
      <p:sp>
        <p:nvSpPr>
          <p:cNvPr id="55" name="Shape 55"/>
          <p:cNvSpPr txBox="1"/>
          <p:nvPr/>
        </p:nvSpPr>
        <p:spPr>
          <a:xfrm>
            <a:off x="1985230" y="1073355"/>
            <a:ext cx="5979559" cy="17543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b="0" i="0" u="none" strike="noStrike" cap="none">
                <a:solidFill>
                  <a:schemeClr val="lt1"/>
                </a:solidFill>
                <a:latin typeface="Arial"/>
                <a:ea typeface="Arial"/>
                <a:cs typeface="Arial"/>
                <a:sym typeface="Arial"/>
              </a:rPr>
              <a:t> The students attended a talk on </a:t>
            </a:r>
            <a:r>
              <a:rPr lang="en" sz="1800" b="1" i="0" u="none" strike="noStrike" cap="none">
                <a:solidFill>
                  <a:schemeClr val="accent3"/>
                </a:solidFill>
                <a:latin typeface="Arial"/>
                <a:ea typeface="Arial"/>
                <a:cs typeface="Arial"/>
                <a:sym typeface="Arial"/>
              </a:rPr>
              <a:t>nutrition</a:t>
            </a:r>
            <a:r>
              <a:rPr lang="en" sz="1800" b="0" i="0" u="none" strike="noStrike" cap="none">
                <a:solidFill>
                  <a:schemeClr val="lt1"/>
                </a:solidFill>
                <a:latin typeface="Arial"/>
                <a:ea typeface="Arial"/>
                <a:cs typeface="Arial"/>
                <a:sym typeface="Arial"/>
              </a:rPr>
              <a:t> at school. It was given by Encarna, who is a nurse at Rotaꞌs community health centre. Learning how to eat well was its main purpose. That means we must follow a </a:t>
            </a:r>
            <a:r>
              <a:rPr lang="en" sz="1800" b="0" i="0" u="sng" strike="noStrike" cap="none">
                <a:solidFill>
                  <a:schemeClr val="lt1"/>
                </a:solidFill>
                <a:latin typeface="Arial"/>
                <a:ea typeface="Arial"/>
                <a:cs typeface="Arial"/>
                <a:sym typeface="Arial"/>
              </a:rPr>
              <a:t>balanced diet</a:t>
            </a:r>
            <a:r>
              <a:rPr lang="en" sz="1800" b="0" i="0" u="none" strike="noStrike" cap="none">
                <a:solidFill>
                  <a:schemeClr val="lt1"/>
                </a:solidFill>
                <a:latin typeface="Arial"/>
                <a:ea typeface="Arial"/>
                <a:cs typeface="Arial"/>
                <a:sym typeface="Arial"/>
              </a:rPr>
              <a:t> to keep good health and prevent diseases, including carbohydrates (57%), oils (25%), proteins (15%) and fiber (3%).</a:t>
            </a:r>
          </a:p>
        </p:txBody>
      </p:sp>
      <p:pic>
        <p:nvPicPr>
          <p:cNvPr id="56" name="Shape 56"/>
          <p:cNvPicPr preferRelativeResize="0"/>
          <p:nvPr/>
        </p:nvPicPr>
        <p:blipFill rotWithShape="1">
          <a:blip r:embed="rId3">
            <a:alphaModFix/>
          </a:blip>
          <a:srcRect/>
          <a:stretch/>
        </p:blipFill>
        <p:spPr>
          <a:xfrm>
            <a:off x="0" y="2107428"/>
            <a:ext cx="1359526" cy="3036071"/>
          </a:xfrm>
          <a:prstGeom prst="rect">
            <a:avLst/>
          </a:prstGeom>
          <a:noFill/>
          <a:ln>
            <a:noFill/>
          </a:ln>
        </p:spPr>
      </p:pic>
      <p:pic>
        <p:nvPicPr>
          <p:cNvPr id="57" name="Shape 57"/>
          <p:cNvPicPr preferRelativeResize="0"/>
          <p:nvPr/>
        </p:nvPicPr>
        <p:blipFill rotWithShape="1">
          <a:blip r:embed="rId4">
            <a:alphaModFix/>
          </a:blip>
          <a:srcRect/>
          <a:stretch/>
        </p:blipFill>
        <p:spPr>
          <a:xfrm rot="-5400000">
            <a:off x="-557328" y="557329"/>
            <a:ext cx="3013058" cy="1898401"/>
          </a:xfrm>
          <a:prstGeom prst="parallelogram">
            <a:avLst>
              <a:gd name="adj" fmla="val 36717"/>
            </a:avLst>
          </a:prstGeom>
          <a:noFill/>
          <a:ln>
            <a:noFill/>
          </a:ln>
        </p:spPr>
      </p:pic>
      <p:pic>
        <p:nvPicPr>
          <p:cNvPr id="58" name="Shape 58"/>
          <p:cNvPicPr preferRelativeResize="0"/>
          <p:nvPr/>
        </p:nvPicPr>
        <p:blipFill rotWithShape="1">
          <a:blip r:embed="rId5">
            <a:alphaModFix/>
          </a:blip>
          <a:srcRect/>
          <a:stretch/>
        </p:blipFill>
        <p:spPr>
          <a:xfrm>
            <a:off x="5613670" y="2788745"/>
            <a:ext cx="3329256" cy="23547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Shape 63"/>
          <p:cNvPicPr preferRelativeResize="0"/>
          <p:nvPr/>
        </p:nvPicPr>
        <p:blipFill rotWithShape="1">
          <a:blip r:embed="rId3">
            <a:alphaModFix/>
          </a:blip>
          <a:srcRect/>
          <a:stretch/>
        </p:blipFill>
        <p:spPr>
          <a:xfrm rot="-5400000">
            <a:off x="-557328" y="557329"/>
            <a:ext cx="3013058" cy="1898401"/>
          </a:xfrm>
          <a:prstGeom prst="parallelogram">
            <a:avLst>
              <a:gd name="adj" fmla="val 36717"/>
            </a:avLst>
          </a:prstGeom>
          <a:noFill/>
          <a:ln>
            <a:noFill/>
          </a:ln>
        </p:spPr>
      </p:pic>
      <p:sp>
        <p:nvSpPr>
          <p:cNvPr id="64" name="Shape 64"/>
          <p:cNvSpPr txBox="1"/>
          <p:nvPr/>
        </p:nvSpPr>
        <p:spPr>
          <a:xfrm>
            <a:off x="1954615" y="586564"/>
            <a:ext cx="4243227" cy="34163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b="0" i="0" u="none" strike="noStrike" cap="none">
                <a:solidFill>
                  <a:schemeClr val="lt1"/>
                </a:solidFill>
                <a:latin typeface="Arial"/>
                <a:ea typeface="Arial"/>
                <a:cs typeface="Arial"/>
                <a:sym typeface="Arial"/>
              </a:rPr>
              <a:t> She also showed the students the </a:t>
            </a:r>
            <a:r>
              <a:rPr lang="en" sz="1800" b="1" i="0" u="none" strike="noStrike" cap="none">
                <a:solidFill>
                  <a:schemeClr val="accent3"/>
                </a:solidFill>
                <a:latin typeface="Arial"/>
                <a:ea typeface="Arial"/>
                <a:cs typeface="Arial"/>
                <a:sym typeface="Arial"/>
              </a:rPr>
              <a:t>Healthy Eating Pyramid</a:t>
            </a:r>
            <a:r>
              <a:rPr lang="en" sz="1800" b="0" i="0" u="none" strike="noStrike" cap="none">
                <a:solidFill>
                  <a:schemeClr val="lt1"/>
                </a:solidFill>
                <a:latin typeface="Arial"/>
                <a:ea typeface="Arial"/>
                <a:cs typeface="Arial"/>
                <a:sym typeface="Arial"/>
              </a:rPr>
              <a:t>, stressing the importance of getting the correct amount of nutrients from the different shelves of the pyramid.</a:t>
            </a:r>
          </a:p>
          <a:p>
            <a:pPr marL="0" marR="0" lvl="0" indent="0" algn="l" rtl="0">
              <a:lnSpc>
                <a:spcPct val="100000"/>
              </a:lnSpc>
              <a:spcBef>
                <a:spcPts val="0"/>
              </a:spcBef>
              <a:spcAft>
                <a:spcPts val="0"/>
              </a:spcAft>
              <a:buClr>
                <a:schemeClr val="lt1"/>
              </a:buClr>
              <a:buSzPct val="25000"/>
              <a:buFont typeface="Arial"/>
              <a:buNone/>
            </a:pPr>
            <a:r>
              <a:rPr lang="en" sz="1800" b="0" i="0" u="none" strike="noStrike" cap="none">
                <a:solidFill>
                  <a:schemeClr val="lt1"/>
                </a:solidFill>
                <a:latin typeface="Arial"/>
                <a:ea typeface="Arial"/>
                <a:cs typeface="Arial"/>
                <a:sym typeface="Arial"/>
              </a:rPr>
              <a:t> The students got quite involved and took turns to speak about their own eating habits. Encarna warned them that having a  </a:t>
            </a:r>
            <a:r>
              <a:rPr lang="en" sz="1800" b="0" i="0" u="sng" strike="noStrike" cap="none">
                <a:solidFill>
                  <a:schemeClr val="lt1"/>
                </a:solidFill>
                <a:latin typeface="Arial"/>
                <a:ea typeface="Arial"/>
                <a:cs typeface="Arial"/>
                <a:sym typeface="Arial"/>
              </a:rPr>
              <a:t>good breakfast</a:t>
            </a:r>
            <a:r>
              <a:rPr lang="en" sz="1800" b="0" i="0" u="none" strike="noStrike" cap="none">
                <a:solidFill>
                  <a:schemeClr val="lt1"/>
                </a:solidFill>
                <a:latin typeface="Arial"/>
                <a:ea typeface="Arial"/>
                <a:cs typeface="Arial"/>
                <a:sym typeface="Arial"/>
              </a:rPr>
              <a:t> every morning was the most important thing as it gives us </a:t>
            </a:r>
            <a:r>
              <a:rPr lang="en" sz="1800" b="0" i="0" u="sng" strike="noStrike" cap="none">
                <a:solidFill>
                  <a:schemeClr val="lt1"/>
                </a:solidFill>
                <a:latin typeface="Arial"/>
                <a:ea typeface="Arial"/>
                <a:cs typeface="Arial"/>
                <a:sym typeface="Arial"/>
              </a:rPr>
              <a:t>energy to live</a:t>
            </a:r>
            <a:r>
              <a:rPr lang="en" sz="1800" b="0" i="0" u="none" strike="noStrike" cap="none">
                <a:solidFill>
                  <a:schemeClr val="lt1"/>
                </a:solidFill>
                <a:latin typeface="Arial"/>
                <a:ea typeface="Arial"/>
                <a:cs typeface="Arial"/>
                <a:sym typeface="Arial"/>
              </a:rPr>
              <a:t>. Finally, she emphasized the idea that </a:t>
            </a:r>
            <a:r>
              <a:rPr lang="en" sz="1800" b="1" i="0" u="none" strike="noStrike" cap="none">
                <a:solidFill>
                  <a:schemeClr val="lt1"/>
                </a:solidFill>
                <a:latin typeface="Arial"/>
                <a:ea typeface="Arial"/>
                <a:cs typeface="Arial"/>
                <a:sym typeface="Arial"/>
              </a:rPr>
              <a:t>you are what you eat</a:t>
            </a:r>
            <a:r>
              <a:rPr lang="en" sz="1800" b="0" i="0" u="none" strike="noStrike" cap="none">
                <a:solidFill>
                  <a:schemeClr val="lt1"/>
                </a:solidFill>
                <a:latin typeface="Arial"/>
                <a:ea typeface="Arial"/>
                <a:cs typeface="Arial"/>
                <a:sym typeface="Arial"/>
              </a:rPr>
              <a:t>, so we can’t forget to eat varied and healthy food.</a:t>
            </a:r>
          </a:p>
        </p:txBody>
      </p:sp>
      <p:sp>
        <p:nvSpPr>
          <p:cNvPr id="65" name="Shape 65"/>
          <p:cNvSpPr/>
          <p:nvPr/>
        </p:nvSpPr>
        <p:spPr>
          <a:xfrm>
            <a:off x="7808360" y="0"/>
            <a:ext cx="1335640" cy="3013059"/>
          </a:xfrm>
          <a:prstGeom prst="rect">
            <a:avLst/>
          </a:prstGeom>
          <a:solidFill>
            <a:srgbClr val="041F30"/>
          </a:solidFill>
          <a:ln w="25400" cap="flat" cmpd="sng">
            <a:solidFill>
              <a:srgbClr val="041F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66" name="Shape 66"/>
          <p:cNvPicPr preferRelativeResize="0"/>
          <p:nvPr/>
        </p:nvPicPr>
        <p:blipFill rotWithShape="1">
          <a:blip r:embed="rId4">
            <a:alphaModFix/>
          </a:blip>
          <a:srcRect/>
          <a:stretch/>
        </p:blipFill>
        <p:spPr>
          <a:xfrm>
            <a:off x="6329341" y="465629"/>
            <a:ext cx="2683159" cy="37570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p:nvPr/>
        </p:nvSpPr>
        <p:spPr>
          <a:xfrm rot="5400000">
            <a:off x="4869407" y="726108"/>
            <a:ext cx="2075119" cy="4163908"/>
          </a:xfrm>
          <a:custGeom>
            <a:avLst/>
            <a:gdLst/>
            <a:ahLst/>
            <a:cxnLst/>
            <a:rect l="0" t="0" r="0" b="0"/>
            <a:pathLst>
              <a:path w="120000" h="120000" extrusionOk="0">
                <a:moveTo>
                  <a:pt x="20091" y="5006"/>
                </a:moveTo>
                <a:lnTo>
                  <a:pt x="20617" y="5138"/>
                </a:lnTo>
                <a:lnTo>
                  <a:pt x="20881" y="5402"/>
                </a:lnTo>
                <a:lnTo>
                  <a:pt x="20881" y="5666"/>
                </a:lnTo>
                <a:lnTo>
                  <a:pt x="20881" y="5928"/>
                </a:lnTo>
                <a:lnTo>
                  <a:pt x="20617" y="6192"/>
                </a:lnTo>
                <a:lnTo>
                  <a:pt x="20091" y="6323"/>
                </a:lnTo>
                <a:lnTo>
                  <a:pt x="19032" y="6323"/>
                </a:lnTo>
                <a:lnTo>
                  <a:pt x="18502" y="6192"/>
                </a:lnTo>
                <a:lnTo>
                  <a:pt x="18238" y="5928"/>
                </a:lnTo>
                <a:lnTo>
                  <a:pt x="18238" y="5666"/>
                </a:lnTo>
                <a:lnTo>
                  <a:pt x="18238" y="5402"/>
                </a:lnTo>
                <a:lnTo>
                  <a:pt x="18502" y="5138"/>
                </a:lnTo>
                <a:lnTo>
                  <a:pt x="19032" y="5006"/>
                </a:lnTo>
                <a:close/>
                <a:moveTo>
                  <a:pt x="60001" y="4348"/>
                </a:moveTo>
                <a:lnTo>
                  <a:pt x="61057" y="4480"/>
                </a:lnTo>
                <a:lnTo>
                  <a:pt x="61851" y="4742"/>
                </a:lnTo>
                <a:lnTo>
                  <a:pt x="62380" y="5138"/>
                </a:lnTo>
                <a:lnTo>
                  <a:pt x="62641" y="5666"/>
                </a:lnTo>
                <a:lnTo>
                  <a:pt x="62380" y="6192"/>
                </a:lnTo>
                <a:lnTo>
                  <a:pt x="61851" y="6587"/>
                </a:lnTo>
                <a:lnTo>
                  <a:pt x="61057" y="6851"/>
                </a:lnTo>
                <a:lnTo>
                  <a:pt x="60001" y="6981"/>
                </a:lnTo>
                <a:lnTo>
                  <a:pt x="58942" y="6851"/>
                </a:lnTo>
                <a:lnTo>
                  <a:pt x="58148" y="6587"/>
                </a:lnTo>
                <a:lnTo>
                  <a:pt x="57622" y="6192"/>
                </a:lnTo>
                <a:lnTo>
                  <a:pt x="57358" y="5666"/>
                </a:lnTo>
                <a:lnTo>
                  <a:pt x="57622" y="5138"/>
                </a:lnTo>
                <a:lnTo>
                  <a:pt x="58148" y="4742"/>
                </a:lnTo>
                <a:lnTo>
                  <a:pt x="58942" y="4480"/>
                </a:lnTo>
                <a:lnTo>
                  <a:pt x="60001" y="4348"/>
                </a:lnTo>
                <a:close/>
                <a:moveTo>
                  <a:pt x="114447" y="10144"/>
                </a:moveTo>
                <a:lnTo>
                  <a:pt x="114712" y="10276"/>
                </a:lnTo>
                <a:lnTo>
                  <a:pt x="114712" y="106432"/>
                </a:lnTo>
                <a:lnTo>
                  <a:pt x="5552" y="106432"/>
                </a:lnTo>
                <a:lnTo>
                  <a:pt x="5552" y="10276"/>
                </a:lnTo>
                <a:lnTo>
                  <a:pt x="5817" y="10144"/>
                </a:lnTo>
                <a:close/>
                <a:moveTo>
                  <a:pt x="60001" y="1055"/>
                </a:moveTo>
                <a:lnTo>
                  <a:pt x="74537" y="1187"/>
                </a:lnTo>
                <a:lnTo>
                  <a:pt x="89601" y="1449"/>
                </a:lnTo>
                <a:lnTo>
                  <a:pt x="102556" y="1845"/>
                </a:lnTo>
                <a:lnTo>
                  <a:pt x="107310" y="2109"/>
                </a:lnTo>
                <a:lnTo>
                  <a:pt x="107310" y="2109"/>
                </a:lnTo>
                <a:lnTo>
                  <a:pt x="102556" y="1977"/>
                </a:lnTo>
                <a:lnTo>
                  <a:pt x="89601" y="1581"/>
                </a:lnTo>
                <a:lnTo>
                  <a:pt x="74537" y="1319"/>
                </a:lnTo>
                <a:lnTo>
                  <a:pt x="60001" y="1187"/>
                </a:lnTo>
                <a:lnTo>
                  <a:pt x="45462" y="1319"/>
                </a:lnTo>
                <a:lnTo>
                  <a:pt x="30398" y="1581"/>
                </a:lnTo>
                <a:lnTo>
                  <a:pt x="17447" y="1977"/>
                </a:lnTo>
                <a:lnTo>
                  <a:pt x="12689" y="2109"/>
                </a:lnTo>
                <a:lnTo>
                  <a:pt x="9516" y="2373"/>
                </a:lnTo>
                <a:lnTo>
                  <a:pt x="7666" y="2635"/>
                </a:lnTo>
                <a:lnTo>
                  <a:pt x="6346" y="2899"/>
                </a:lnTo>
                <a:lnTo>
                  <a:pt x="5022" y="3294"/>
                </a:lnTo>
                <a:lnTo>
                  <a:pt x="3967" y="3688"/>
                </a:lnTo>
                <a:lnTo>
                  <a:pt x="3173" y="4216"/>
                </a:lnTo>
                <a:lnTo>
                  <a:pt x="2643" y="4742"/>
                </a:lnTo>
                <a:lnTo>
                  <a:pt x="2118" y="5534"/>
                </a:lnTo>
                <a:lnTo>
                  <a:pt x="2118" y="6323"/>
                </a:lnTo>
                <a:lnTo>
                  <a:pt x="2118" y="113150"/>
                </a:lnTo>
                <a:lnTo>
                  <a:pt x="2118" y="113939"/>
                </a:lnTo>
                <a:lnTo>
                  <a:pt x="1853" y="113150"/>
                </a:lnTo>
                <a:lnTo>
                  <a:pt x="1853" y="6323"/>
                </a:lnTo>
                <a:lnTo>
                  <a:pt x="2118" y="5402"/>
                </a:lnTo>
                <a:lnTo>
                  <a:pt x="2382" y="4742"/>
                </a:lnTo>
                <a:lnTo>
                  <a:pt x="2908" y="4084"/>
                </a:lnTo>
                <a:lnTo>
                  <a:pt x="3702" y="3558"/>
                </a:lnTo>
                <a:lnTo>
                  <a:pt x="4758" y="3162"/>
                </a:lnTo>
                <a:lnTo>
                  <a:pt x="6081" y="2767"/>
                </a:lnTo>
                <a:lnTo>
                  <a:pt x="7666" y="2503"/>
                </a:lnTo>
                <a:lnTo>
                  <a:pt x="9516" y="2241"/>
                </a:lnTo>
                <a:lnTo>
                  <a:pt x="12689" y="2109"/>
                </a:lnTo>
                <a:lnTo>
                  <a:pt x="17447" y="1845"/>
                </a:lnTo>
                <a:lnTo>
                  <a:pt x="30398" y="1449"/>
                </a:lnTo>
                <a:lnTo>
                  <a:pt x="45462" y="1187"/>
                </a:lnTo>
                <a:lnTo>
                  <a:pt x="60001" y="1055"/>
                </a:lnTo>
                <a:close/>
                <a:moveTo>
                  <a:pt x="107310" y="2109"/>
                </a:moveTo>
                <a:lnTo>
                  <a:pt x="110483" y="2241"/>
                </a:lnTo>
                <a:lnTo>
                  <a:pt x="112333" y="2503"/>
                </a:lnTo>
                <a:lnTo>
                  <a:pt x="113918" y="2767"/>
                </a:lnTo>
                <a:lnTo>
                  <a:pt x="115241" y="3162"/>
                </a:lnTo>
                <a:lnTo>
                  <a:pt x="116297" y="3558"/>
                </a:lnTo>
                <a:lnTo>
                  <a:pt x="117091" y="4084"/>
                </a:lnTo>
                <a:lnTo>
                  <a:pt x="117620" y="4742"/>
                </a:lnTo>
                <a:lnTo>
                  <a:pt x="117885" y="5402"/>
                </a:lnTo>
                <a:lnTo>
                  <a:pt x="118150" y="6323"/>
                </a:lnTo>
                <a:lnTo>
                  <a:pt x="118150" y="113150"/>
                </a:lnTo>
                <a:lnTo>
                  <a:pt x="117885" y="113939"/>
                </a:lnTo>
                <a:lnTo>
                  <a:pt x="117620" y="114729"/>
                </a:lnTo>
                <a:lnTo>
                  <a:pt x="117091" y="115389"/>
                </a:lnTo>
                <a:lnTo>
                  <a:pt x="116297" y="115915"/>
                </a:lnTo>
                <a:lnTo>
                  <a:pt x="115241" y="116443"/>
                </a:lnTo>
                <a:lnTo>
                  <a:pt x="113918" y="116707"/>
                </a:lnTo>
                <a:lnTo>
                  <a:pt x="112333" y="117100"/>
                </a:lnTo>
                <a:lnTo>
                  <a:pt x="110483" y="117232"/>
                </a:lnTo>
                <a:lnTo>
                  <a:pt x="104140" y="117760"/>
                </a:lnTo>
                <a:lnTo>
                  <a:pt x="93040" y="118286"/>
                </a:lnTo>
                <a:lnTo>
                  <a:pt x="86167" y="118550"/>
                </a:lnTo>
                <a:lnTo>
                  <a:pt x="78236" y="118814"/>
                </a:lnTo>
                <a:lnTo>
                  <a:pt x="69514" y="118946"/>
                </a:lnTo>
                <a:lnTo>
                  <a:pt x="50485" y="118946"/>
                </a:lnTo>
                <a:lnTo>
                  <a:pt x="41763" y="118814"/>
                </a:lnTo>
                <a:lnTo>
                  <a:pt x="33832" y="118550"/>
                </a:lnTo>
                <a:lnTo>
                  <a:pt x="26959" y="118286"/>
                </a:lnTo>
                <a:lnTo>
                  <a:pt x="15859" y="117760"/>
                </a:lnTo>
                <a:lnTo>
                  <a:pt x="9516" y="117232"/>
                </a:lnTo>
                <a:lnTo>
                  <a:pt x="7666" y="117100"/>
                </a:lnTo>
                <a:lnTo>
                  <a:pt x="6081" y="116707"/>
                </a:lnTo>
                <a:lnTo>
                  <a:pt x="5022" y="116443"/>
                </a:lnTo>
                <a:lnTo>
                  <a:pt x="3702" y="115915"/>
                </a:lnTo>
                <a:lnTo>
                  <a:pt x="2908" y="115389"/>
                </a:lnTo>
                <a:lnTo>
                  <a:pt x="2382" y="114729"/>
                </a:lnTo>
                <a:lnTo>
                  <a:pt x="2118" y="113939"/>
                </a:lnTo>
                <a:lnTo>
                  <a:pt x="2118" y="113939"/>
                </a:lnTo>
                <a:lnTo>
                  <a:pt x="2643" y="114729"/>
                </a:lnTo>
                <a:lnTo>
                  <a:pt x="3173" y="115257"/>
                </a:lnTo>
                <a:lnTo>
                  <a:pt x="3967" y="115785"/>
                </a:lnTo>
                <a:lnTo>
                  <a:pt x="5022" y="116311"/>
                </a:lnTo>
                <a:lnTo>
                  <a:pt x="6346" y="116707"/>
                </a:lnTo>
                <a:lnTo>
                  <a:pt x="7931" y="116969"/>
                </a:lnTo>
                <a:lnTo>
                  <a:pt x="9516" y="117232"/>
                </a:lnTo>
                <a:lnTo>
                  <a:pt x="15859" y="117628"/>
                </a:lnTo>
                <a:lnTo>
                  <a:pt x="26959" y="118154"/>
                </a:lnTo>
                <a:lnTo>
                  <a:pt x="33832" y="118418"/>
                </a:lnTo>
                <a:lnTo>
                  <a:pt x="41763" y="118682"/>
                </a:lnTo>
                <a:lnTo>
                  <a:pt x="50485" y="118814"/>
                </a:lnTo>
                <a:lnTo>
                  <a:pt x="69514" y="118814"/>
                </a:lnTo>
                <a:lnTo>
                  <a:pt x="78236" y="118682"/>
                </a:lnTo>
                <a:lnTo>
                  <a:pt x="86167" y="118418"/>
                </a:lnTo>
                <a:lnTo>
                  <a:pt x="93040" y="118154"/>
                </a:lnTo>
                <a:lnTo>
                  <a:pt x="104140" y="117628"/>
                </a:lnTo>
                <a:lnTo>
                  <a:pt x="110483" y="117232"/>
                </a:lnTo>
                <a:lnTo>
                  <a:pt x="112333" y="116969"/>
                </a:lnTo>
                <a:lnTo>
                  <a:pt x="113657" y="116707"/>
                </a:lnTo>
                <a:lnTo>
                  <a:pt x="114977" y="116311"/>
                </a:lnTo>
                <a:lnTo>
                  <a:pt x="116032" y="115785"/>
                </a:lnTo>
                <a:lnTo>
                  <a:pt x="116826" y="115257"/>
                </a:lnTo>
                <a:lnTo>
                  <a:pt x="117356" y="114729"/>
                </a:lnTo>
                <a:lnTo>
                  <a:pt x="117885" y="113939"/>
                </a:lnTo>
                <a:lnTo>
                  <a:pt x="117885" y="113150"/>
                </a:lnTo>
                <a:lnTo>
                  <a:pt x="117885" y="6323"/>
                </a:lnTo>
                <a:lnTo>
                  <a:pt x="117885" y="5534"/>
                </a:lnTo>
                <a:lnTo>
                  <a:pt x="117356" y="4742"/>
                </a:lnTo>
                <a:lnTo>
                  <a:pt x="116826" y="4216"/>
                </a:lnTo>
                <a:lnTo>
                  <a:pt x="116032" y="3688"/>
                </a:lnTo>
                <a:lnTo>
                  <a:pt x="114977" y="3294"/>
                </a:lnTo>
                <a:lnTo>
                  <a:pt x="113657" y="2899"/>
                </a:lnTo>
                <a:lnTo>
                  <a:pt x="112333" y="2635"/>
                </a:lnTo>
                <a:lnTo>
                  <a:pt x="110483" y="2373"/>
                </a:lnTo>
                <a:lnTo>
                  <a:pt x="107310" y="2109"/>
                </a:lnTo>
                <a:close/>
                <a:moveTo>
                  <a:pt x="60001" y="1"/>
                </a:moveTo>
                <a:lnTo>
                  <a:pt x="45198" y="133"/>
                </a:lnTo>
                <a:lnTo>
                  <a:pt x="30133" y="395"/>
                </a:lnTo>
                <a:lnTo>
                  <a:pt x="17182" y="791"/>
                </a:lnTo>
                <a:lnTo>
                  <a:pt x="12424" y="1055"/>
                </a:lnTo>
                <a:lnTo>
                  <a:pt x="8990" y="1319"/>
                </a:lnTo>
                <a:lnTo>
                  <a:pt x="6872" y="1581"/>
                </a:lnTo>
                <a:lnTo>
                  <a:pt x="5022" y="1977"/>
                </a:lnTo>
                <a:lnTo>
                  <a:pt x="3438" y="2373"/>
                </a:lnTo>
                <a:lnTo>
                  <a:pt x="2118" y="2899"/>
                </a:lnTo>
                <a:lnTo>
                  <a:pt x="1323" y="3688"/>
                </a:lnTo>
                <a:lnTo>
                  <a:pt x="529" y="4348"/>
                </a:lnTo>
                <a:lnTo>
                  <a:pt x="3" y="5270"/>
                </a:lnTo>
                <a:lnTo>
                  <a:pt x="3" y="6323"/>
                </a:lnTo>
                <a:lnTo>
                  <a:pt x="3" y="113150"/>
                </a:lnTo>
                <a:lnTo>
                  <a:pt x="3" y="114203"/>
                </a:lnTo>
                <a:lnTo>
                  <a:pt x="529" y="114993"/>
                </a:lnTo>
                <a:lnTo>
                  <a:pt x="1323" y="115915"/>
                </a:lnTo>
                <a:lnTo>
                  <a:pt x="2382" y="116575"/>
                </a:lnTo>
                <a:lnTo>
                  <a:pt x="3702" y="117100"/>
                </a:lnTo>
                <a:lnTo>
                  <a:pt x="5287" y="117628"/>
                </a:lnTo>
                <a:lnTo>
                  <a:pt x="7137" y="118024"/>
                </a:lnTo>
                <a:lnTo>
                  <a:pt x="8990" y="118286"/>
                </a:lnTo>
                <a:lnTo>
                  <a:pt x="15598" y="118682"/>
                </a:lnTo>
                <a:lnTo>
                  <a:pt x="26699" y="119340"/>
                </a:lnTo>
                <a:lnTo>
                  <a:pt x="33832" y="119604"/>
                </a:lnTo>
                <a:lnTo>
                  <a:pt x="41763" y="119736"/>
                </a:lnTo>
                <a:lnTo>
                  <a:pt x="50485" y="119868"/>
                </a:lnTo>
                <a:lnTo>
                  <a:pt x="60001" y="120000"/>
                </a:lnTo>
                <a:lnTo>
                  <a:pt x="69514" y="119868"/>
                </a:lnTo>
                <a:lnTo>
                  <a:pt x="78236" y="119736"/>
                </a:lnTo>
                <a:lnTo>
                  <a:pt x="86167" y="119604"/>
                </a:lnTo>
                <a:lnTo>
                  <a:pt x="93304" y="119340"/>
                </a:lnTo>
                <a:lnTo>
                  <a:pt x="104405" y="118682"/>
                </a:lnTo>
                <a:lnTo>
                  <a:pt x="111013" y="118286"/>
                </a:lnTo>
                <a:lnTo>
                  <a:pt x="112862" y="118024"/>
                </a:lnTo>
                <a:lnTo>
                  <a:pt x="114712" y="117628"/>
                </a:lnTo>
                <a:lnTo>
                  <a:pt x="116297" y="117100"/>
                </a:lnTo>
                <a:lnTo>
                  <a:pt x="117620" y="116575"/>
                </a:lnTo>
                <a:lnTo>
                  <a:pt x="118676" y="115915"/>
                </a:lnTo>
                <a:lnTo>
                  <a:pt x="119470" y="114993"/>
                </a:lnTo>
                <a:lnTo>
                  <a:pt x="120000" y="114203"/>
                </a:lnTo>
                <a:lnTo>
                  <a:pt x="120000" y="113150"/>
                </a:lnTo>
                <a:lnTo>
                  <a:pt x="120000" y="6323"/>
                </a:lnTo>
                <a:lnTo>
                  <a:pt x="120000" y="5270"/>
                </a:lnTo>
                <a:lnTo>
                  <a:pt x="119470" y="4348"/>
                </a:lnTo>
                <a:lnTo>
                  <a:pt x="118940" y="3688"/>
                </a:lnTo>
                <a:lnTo>
                  <a:pt x="117885" y="2899"/>
                </a:lnTo>
                <a:lnTo>
                  <a:pt x="116561" y="2373"/>
                </a:lnTo>
                <a:lnTo>
                  <a:pt x="114977" y="1977"/>
                </a:lnTo>
                <a:lnTo>
                  <a:pt x="113127" y="1581"/>
                </a:lnTo>
                <a:lnTo>
                  <a:pt x="111013" y="1319"/>
                </a:lnTo>
                <a:lnTo>
                  <a:pt x="107575" y="1055"/>
                </a:lnTo>
                <a:lnTo>
                  <a:pt x="102817" y="791"/>
                </a:lnTo>
                <a:lnTo>
                  <a:pt x="89866" y="395"/>
                </a:lnTo>
                <a:lnTo>
                  <a:pt x="74801" y="133"/>
                </a:lnTo>
                <a:lnTo>
                  <a:pt x="60001" y="1"/>
                </a:lnTo>
                <a:close/>
              </a:path>
            </a:pathLst>
          </a:custGeom>
          <a:noFill/>
          <a:ln w="9525" cap="flat" cmpd="sng">
            <a:solidFill>
              <a:srgbClr val="33CCCC"/>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2" name="Shape 72"/>
          <p:cNvSpPr/>
          <p:nvPr/>
        </p:nvSpPr>
        <p:spPr>
          <a:xfrm>
            <a:off x="1405304" y="385345"/>
            <a:ext cx="2075119" cy="4163908"/>
          </a:xfrm>
          <a:custGeom>
            <a:avLst/>
            <a:gdLst/>
            <a:ahLst/>
            <a:cxnLst/>
            <a:rect l="0" t="0" r="0" b="0"/>
            <a:pathLst>
              <a:path w="120000" h="120000" extrusionOk="0">
                <a:moveTo>
                  <a:pt x="20091" y="5006"/>
                </a:moveTo>
                <a:lnTo>
                  <a:pt x="20617" y="5138"/>
                </a:lnTo>
                <a:lnTo>
                  <a:pt x="20881" y="5402"/>
                </a:lnTo>
                <a:lnTo>
                  <a:pt x="20881" y="5666"/>
                </a:lnTo>
                <a:lnTo>
                  <a:pt x="20881" y="5928"/>
                </a:lnTo>
                <a:lnTo>
                  <a:pt x="20617" y="6192"/>
                </a:lnTo>
                <a:lnTo>
                  <a:pt x="20091" y="6323"/>
                </a:lnTo>
                <a:lnTo>
                  <a:pt x="19032" y="6323"/>
                </a:lnTo>
                <a:lnTo>
                  <a:pt x="18502" y="6192"/>
                </a:lnTo>
                <a:lnTo>
                  <a:pt x="18238" y="5928"/>
                </a:lnTo>
                <a:lnTo>
                  <a:pt x="18238" y="5666"/>
                </a:lnTo>
                <a:lnTo>
                  <a:pt x="18238" y="5402"/>
                </a:lnTo>
                <a:lnTo>
                  <a:pt x="18502" y="5138"/>
                </a:lnTo>
                <a:lnTo>
                  <a:pt x="19032" y="5006"/>
                </a:lnTo>
                <a:close/>
                <a:moveTo>
                  <a:pt x="60001" y="4348"/>
                </a:moveTo>
                <a:lnTo>
                  <a:pt x="61057" y="4480"/>
                </a:lnTo>
                <a:lnTo>
                  <a:pt x="61851" y="4742"/>
                </a:lnTo>
                <a:lnTo>
                  <a:pt x="62380" y="5138"/>
                </a:lnTo>
                <a:lnTo>
                  <a:pt x="62641" y="5666"/>
                </a:lnTo>
                <a:lnTo>
                  <a:pt x="62380" y="6192"/>
                </a:lnTo>
                <a:lnTo>
                  <a:pt x="61851" y="6587"/>
                </a:lnTo>
                <a:lnTo>
                  <a:pt x="61057" y="6851"/>
                </a:lnTo>
                <a:lnTo>
                  <a:pt x="60001" y="6981"/>
                </a:lnTo>
                <a:lnTo>
                  <a:pt x="58942" y="6851"/>
                </a:lnTo>
                <a:lnTo>
                  <a:pt x="58148" y="6587"/>
                </a:lnTo>
                <a:lnTo>
                  <a:pt x="57622" y="6192"/>
                </a:lnTo>
                <a:lnTo>
                  <a:pt x="57358" y="5666"/>
                </a:lnTo>
                <a:lnTo>
                  <a:pt x="57622" y="5138"/>
                </a:lnTo>
                <a:lnTo>
                  <a:pt x="58148" y="4742"/>
                </a:lnTo>
                <a:lnTo>
                  <a:pt x="58942" y="4480"/>
                </a:lnTo>
                <a:lnTo>
                  <a:pt x="60001" y="4348"/>
                </a:lnTo>
                <a:close/>
                <a:moveTo>
                  <a:pt x="114447" y="10144"/>
                </a:moveTo>
                <a:lnTo>
                  <a:pt x="114712" y="10276"/>
                </a:lnTo>
                <a:lnTo>
                  <a:pt x="114712" y="106432"/>
                </a:lnTo>
                <a:lnTo>
                  <a:pt x="5552" y="106432"/>
                </a:lnTo>
                <a:lnTo>
                  <a:pt x="5552" y="10276"/>
                </a:lnTo>
                <a:lnTo>
                  <a:pt x="5817" y="10144"/>
                </a:lnTo>
                <a:close/>
                <a:moveTo>
                  <a:pt x="60001" y="1055"/>
                </a:moveTo>
                <a:lnTo>
                  <a:pt x="74537" y="1187"/>
                </a:lnTo>
                <a:lnTo>
                  <a:pt x="89601" y="1449"/>
                </a:lnTo>
                <a:lnTo>
                  <a:pt x="102556" y="1845"/>
                </a:lnTo>
                <a:lnTo>
                  <a:pt x="107310" y="2109"/>
                </a:lnTo>
                <a:lnTo>
                  <a:pt x="107310" y="2109"/>
                </a:lnTo>
                <a:lnTo>
                  <a:pt x="102556" y="1977"/>
                </a:lnTo>
                <a:lnTo>
                  <a:pt x="89601" y="1581"/>
                </a:lnTo>
                <a:lnTo>
                  <a:pt x="74537" y="1319"/>
                </a:lnTo>
                <a:lnTo>
                  <a:pt x="60001" y="1187"/>
                </a:lnTo>
                <a:lnTo>
                  <a:pt x="45462" y="1319"/>
                </a:lnTo>
                <a:lnTo>
                  <a:pt x="30398" y="1581"/>
                </a:lnTo>
                <a:lnTo>
                  <a:pt x="17447" y="1977"/>
                </a:lnTo>
                <a:lnTo>
                  <a:pt x="12689" y="2109"/>
                </a:lnTo>
                <a:lnTo>
                  <a:pt x="9516" y="2373"/>
                </a:lnTo>
                <a:lnTo>
                  <a:pt x="7666" y="2635"/>
                </a:lnTo>
                <a:lnTo>
                  <a:pt x="6346" y="2899"/>
                </a:lnTo>
                <a:lnTo>
                  <a:pt x="5022" y="3294"/>
                </a:lnTo>
                <a:lnTo>
                  <a:pt x="3967" y="3688"/>
                </a:lnTo>
                <a:lnTo>
                  <a:pt x="3173" y="4216"/>
                </a:lnTo>
                <a:lnTo>
                  <a:pt x="2643" y="4742"/>
                </a:lnTo>
                <a:lnTo>
                  <a:pt x="2118" y="5534"/>
                </a:lnTo>
                <a:lnTo>
                  <a:pt x="2118" y="6323"/>
                </a:lnTo>
                <a:lnTo>
                  <a:pt x="2118" y="113150"/>
                </a:lnTo>
                <a:lnTo>
                  <a:pt x="2118" y="113939"/>
                </a:lnTo>
                <a:lnTo>
                  <a:pt x="1853" y="113150"/>
                </a:lnTo>
                <a:lnTo>
                  <a:pt x="1853" y="6323"/>
                </a:lnTo>
                <a:lnTo>
                  <a:pt x="2118" y="5402"/>
                </a:lnTo>
                <a:lnTo>
                  <a:pt x="2382" y="4742"/>
                </a:lnTo>
                <a:lnTo>
                  <a:pt x="2908" y="4084"/>
                </a:lnTo>
                <a:lnTo>
                  <a:pt x="3702" y="3558"/>
                </a:lnTo>
                <a:lnTo>
                  <a:pt x="4758" y="3162"/>
                </a:lnTo>
                <a:lnTo>
                  <a:pt x="6081" y="2767"/>
                </a:lnTo>
                <a:lnTo>
                  <a:pt x="7666" y="2503"/>
                </a:lnTo>
                <a:lnTo>
                  <a:pt x="9516" y="2241"/>
                </a:lnTo>
                <a:lnTo>
                  <a:pt x="12689" y="2109"/>
                </a:lnTo>
                <a:lnTo>
                  <a:pt x="17447" y="1845"/>
                </a:lnTo>
                <a:lnTo>
                  <a:pt x="30398" y="1449"/>
                </a:lnTo>
                <a:lnTo>
                  <a:pt x="45462" y="1187"/>
                </a:lnTo>
                <a:lnTo>
                  <a:pt x="60001" y="1055"/>
                </a:lnTo>
                <a:close/>
                <a:moveTo>
                  <a:pt x="107310" y="2109"/>
                </a:moveTo>
                <a:lnTo>
                  <a:pt x="110483" y="2241"/>
                </a:lnTo>
                <a:lnTo>
                  <a:pt x="112333" y="2503"/>
                </a:lnTo>
                <a:lnTo>
                  <a:pt x="113918" y="2767"/>
                </a:lnTo>
                <a:lnTo>
                  <a:pt x="115241" y="3162"/>
                </a:lnTo>
                <a:lnTo>
                  <a:pt x="116297" y="3558"/>
                </a:lnTo>
                <a:lnTo>
                  <a:pt x="117091" y="4084"/>
                </a:lnTo>
                <a:lnTo>
                  <a:pt x="117620" y="4742"/>
                </a:lnTo>
                <a:lnTo>
                  <a:pt x="117885" y="5402"/>
                </a:lnTo>
                <a:lnTo>
                  <a:pt x="118150" y="6323"/>
                </a:lnTo>
                <a:lnTo>
                  <a:pt x="118150" y="113150"/>
                </a:lnTo>
                <a:lnTo>
                  <a:pt x="117885" y="113939"/>
                </a:lnTo>
                <a:lnTo>
                  <a:pt x="117620" y="114729"/>
                </a:lnTo>
                <a:lnTo>
                  <a:pt x="117091" y="115389"/>
                </a:lnTo>
                <a:lnTo>
                  <a:pt x="116297" y="115915"/>
                </a:lnTo>
                <a:lnTo>
                  <a:pt x="115241" y="116443"/>
                </a:lnTo>
                <a:lnTo>
                  <a:pt x="113918" y="116707"/>
                </a:lnTo>
                <a:lnTo>
                  <a:pt x="112333" y="117100"/>
                </a:lnTo>
                <a:lnTo>
                  <a:pt x="110483" y="117232"/>
                </a:lnTo>
                <a:lnTo>
                  <a:pt x="104140" y="117760"/>
                </a:lnTo>
                <a:lnTo>
                  <a:pt x="93040" y="118286"/>
                </a:lnTo>
                <a:lnTo>
                  <a:pt x="86167" y="118550"/>
                </a:lnTo>
                <a:lnTo>
                  <a:pt x="78236" y="118814"/>
                </a:lnTo>
                <a:lnTo>
                  <a:pt x="69514" y="118946"/>
                </a:lnTo>
                <a:lnTo>
                  <a:pt x="50485" y="118946"/>
                </a:lnTo>
                <a:lnTo>
                  <a:pt x="41763" y="118814"/>
                </a:lnTo>
                <a:lnTo>
                  <a:pt x="33832" y="118550"/>
                </a:lnTo>
                <a:lnTo>
                  <a:pt x="26959" y="118286"/>
                </a:lnTo>
                <a:lnTo>
                  <a:pt x="15859" y="117760"/>
                </a:lnTo>
                <a:lnTo>
                  <a:pt x="9516" y="117232"/>
                </a:lnTo>
                <a:lnTo>
                  <a:pt x="7666" y="117100"/>
                </a:lnTo>
                <a:lnTo>
                  <a:pt x="6081" y="116707"/>
                </a:lnTo>
                <a:lnTo>
                  <a:pt x="5022" y="116443"/>
                </a:lnTo>
                <a:lnTo>
                  <a:pt x="3702" y="115915"/>
                </a:lnTo>
                <a:lnTo>
                  <a:pt x="2908" y="115389"/>
                </a:lnTo>
                <a:lnTo>
                  <a:pt x="2382" y="114729"/>
                </a:lnTo>
                <a:lnTo>
                  <a:pt x="2118" y="113939"/>
                </a:lnTo>
                <a:lnTo>
                  <a:pt x="2118" y="113939"/>
                </a:lnTo>
                <a:lnTo>
                  <a:pt x="2643" y="114729"/>
                </a:lnTo>
                <a:lnTo>
                  <a:pt x="3173" y="115257"/>
                </a:lnTo>
                <a:lnTo>
                  <a:pt x="3967" y="115785"/>
                </a:lnTo>
                <a:lnTo>
                  <a:pt x="5022" y="116311"/>
                </a:lnTo>
                <a:lnTo>
                  <a:pt x="6346" y="116707"/>
                </a:lnTo>
                <a:lnTo>
                  <a:pt x="7931" y="116969"/>
                </a:lnTo>
                <a:lnTo>
                  <a:pt x="9516" y="117232"/>
                </a:lnTo>
                <a:lnTo>
                  <a:pt x="15859" y="117628"/>
                </a:lnTo>
                <a:lnTo>
                  <a:pt x="26959" y="118154"/>
                </a:lnTo>
                <a:lnTo>
                  <a:pt x="33832" y="118418"/>
                </a:lnTo>
                <a:lnTo>
                  <a:pt x="41763" y="118682"/>
                </a:lnTo>
                <a:lnTo>
                  <a:pt x="50485" y="118814"/>
                </a:lnTo>
                <a:lnTo>
                  <a:pt x="69514" y="118814"/>
                </a:lnTo>
                <a:lnTo>
                  <a:pt x="78236" y="118682"/>
                </a:lnTo>
                <a:lnTo>
                  <a:pt x="86167" y="118418"/>
                </a:lnTo>
                <a:lnTo>
                  <a:pt x="93040" y="118154"/>
                </a:lnTo>
                <a:lnTo>
                  <a:pt x="104140" y="117628"/>
                </a:lnTo>
                <a:lnTo>
                  <a:pt x="110483" y="117232"/>
                </a:lnTo>
                <a:lnTo>
                  <a:pt x="112333" y="116969"/>
                </a:lnTo>
                <a:lnTo>
                  <a:pt x="113657" y="116707"/>
                </a:lnTo>
                <a:lnTo>
                  <a:pt x="114977" y="116311"/>
                </a:lnTo>
                <a:lnTo>
                  <a:pt x="116032" y="115785"/>
                </a:lnTo>
                <a:lnTo>
                  <a:pt x="116826" y="115257"/>
                </a:lnTo>
                <a:lnTo>
                  <a:pt x="117356" y="114729"/>
                </a:lnTo>
                <a:lnTo>
                  <a:pt x="117885" y="113939"/>
                </a:lnTo>
                <a:lnTo>
                  <a:pt x="117885" y="113150"/>
                </a:lnTo>
                <a:lnTo>
                  <a:pt x="117885" y="6323"/>
                </a:lnTo>
                <a:lnTo>
                  <a:pt x="117885" y="5534"/>
                </a:lnTo>
                <a:lnTo>
                  <a:pt x="117356" y="4742"/>
                </a:lnTo>
                <a:lnTo>
                  <a:pt x="116826" y="4216"/>
                </a:lnTo>
                <a:lnTo>
                  <a:pt x="116032" y="3688"/>
                </a:lnTo>
                <a:lnTo>
                  <a:pt x="114977" y="3294"/>
                </a:lnTo>
                <a:lnTo>
                  <a:pt x="113657" y="2899"/>
                </a:lnTo>
                <a:lnTo>
                  <a:pt x="112333" y="2635"/>
                </a:lnTo>
                <a:lnTo>
                  <a:pt x="110483" y="2373"/>
                </a:lnTo>
                <a:lnTo>
                  <a:pt x="107310" y="2109"/>
                </a:lnTo>
                <a:close/>
                <a:moveTo>
                  <a:pt x="60001" y="1"/>
                </a:moveTo>
                <a:lnTo>
                  <a:pt x="45198" y="133"/>
                </a:lnTo>
                <a:lnTo>
                  <a:pt x="30133" y="395"/>
                </a:lnTo>
                <a:lnTo>
                  <a:pt x="17182" y="791"/>
                </a:lnTo>
                <a:lnTo>
                  <a:pt x="12424" y="1055"/>
                </a:lnTo>
                <a:lnTo>
                  <a:pt x="8990" y="1319"/>
                </a:lnTo>
                <a:lnTo>
                  <a:pt x="6872" y="1581"/>
                </a:lnTo>
                <a:lnTo>
                  <a:pt x="5022" y="1977"/>
                </a:lnTo>
                <a:lnTo>
                  <a:pt x="3438" y="2373"/>
                </a:lnTo>
                <a:lnTo>
                  <a:pt x="2118" y="2899"/>
                </a:lnTo>
                <a:lnTo>
                  <a:pt x="1323" y="3688"/>
                </a:lnTo>
                <a:lnTo>
                  <a:pt x="529" y="4348"/>
                </a:lnTo>
                <a:lnTo>
                  <a:pt x="3" y="5270"/>
                </a:lnTo>
                <a:lnTo>
                  <a:pt x="3" y="6323"/>
                </a:lnTo>
                <a:lnTo>
                  <a:pt x="3" y="113150"/>
                </a:lnTo>
                <a:lnTo>
                  <a:pt x="3" y="114203"/>
                </a:lnTo>
                <a:lnTo>
                  <a:pt x="529" y="114993"/>
                </a:lnTo>
                <a:lnTo>
                  <a:pt x="1323" y="115915"/>
                </a:lnTo>
                <a:lnTo>
                  <a:pt x="2382" y="116575"/>
                </a:lnTo>
                <a:lnTo>
                  <a:pt x="3702" y="117100"/>
                </a:lnTo>
                <a:lnTo>
                  <a:pt x="5287" y="117628"/>
                </a:lnTo>
                <a:lnTo>
                  <a:pt x="7137" y="118024"/>
                </a:lnTo>
                <a:lnTo>
                  <a:pt x="8990" y="118286"/>
                </a:lnTo>
                <a:lnTo>
                  <a:pt x="15598" y="118682"/>
                </a:lnTo>
                <a:lnTo>
                  <a:pt x="26699" y="119340"/>
                </a:lnTo>
                <a:lnTo>
                  <a:pt x="33832" y="119604"/>
                </a:lnTo>
                <a:lnTo>
                  <a:pt x="41763" y="119736"/>
                </a:lnTo>
                <a:lnTo>
                  <a:pt x="50485" y="119868"/>
                </a:lnTo>
                <a:lnTo>
                  <a:pt x="60001" y="120000"/>
                </a:lnTo>
                <a:lnTo>
                  <a:pt x="69514" y="119868"/>
                </a:lnTo>
                <a:lnTo>
                  <a:pt x="78236" y="119736"/>
                </a:lnTo>
                <a:lnTo>
                  <a:pt x="86167" y="119604"/>
                </a:lnTo>
                <a:lnTo>
                  <a:pt x="93304" y="119340"/>
                </a:lnTo>
                <a:lnTo>
                  <a:pt x="104405" y="118682"/>
                </a:lnTo>
                <a:lnTo>
                  <a:pt x="111013" y="118286"/>
                </a:lnTo>
                <a:lnTo>
                  <a:pt x="112862" y="118024"/>
                </a:lnTo>
                <a:lnTo>
                  <a:pt x="114712" y="117628"/>
                </a:lnTo>
                <a:lnTo>
                  <a:pt x="116297" y="117100"/>
                </a:lnTo>
                <a:lnTo>
                  <a:pt x="117620" y="116575"/>
                </a:lnTo>
                <a:lnTo>
                  <a:pt x="118676" y="115915"/>
                </a:lnTo>
                <a:lnTo>
                  <a:pt x="119470" y="114993"/>
                </a:lnTo>
                <a:lnTo>
                  <a:pt x="120000" y="114203"/>
                </a:lnTo>
                <a:lnTo>
                  <a:pt x="120000" y="113150"/>
                </a:lnTo>
                <a:lnTo>
                  <a:pt x="120000" y="6323"/>
                </a:lnTo>
                <a:lnTo>
                  <a:pt x="120000" y="5270"/>
                </a:lnTo>
                <a:lnTo>
                  <a:pt x="119470" y="4348"/>
                </a:lnTo>
                <a:lnTo>
                  <a:pt x="118940" y="3688"/>
                </a:lnTo>
                <a:lnTo>
                  <a:pt x="117885" y="2899"/>
                </a:lnTo>
                <a:lnTo>
                  <a:pt x="116561" y="2373"/>
                </a:lnTo>
                <a:lnTo>
                  <a:pt x="114977" y="1977"/>
                </a:lnTo>
                <a:lnTo>
                  <a:pt x="113127" y="1581"/>
                </a:lnTo>
                <a:lnTo>
                  <a:pt x="111013" y="1319"/>
                </a:lnTo>
                <a:lnTo>
                  <a:pt x="107575" y="1055"/>
                </a:lnTo>
                <a:lnTo>
                  <a:pt x="102817" y="791"/>
                </a:lnTo>
                <a:lnTo>
                  <a:pt x="89866" y="395"/>
                </a:lnTo>
                <a:lnTo>
                  <a:pt x="74801" y="133"/>
                </a:lnTo>
                <a:lnTo>
                  <a:pt x="60001" y="1"/>
                </a:lnTo>
                <a:close/>
              </a:path>
            </a:pathLst>
          </a:custGeom>
          <a:noFill/>
          <a:ln w="9525" cap="flat" cmpd="sng">
            <a:solidFill>
              <a:srgbClr val="33CCCC"/>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73" name="Shape 73"/>
          <p:cNvPicPr preferRelativeResize="0"/>
          <p:nvPr/>
        </p:nvPicPr>
        <p:blipFill rotWithShape="1">
          <a:blip r:embed="rId3">
            <a:alphaModFix/>
          </a:blip>
          <a:srcRect/>
          <a:stretch/>
        </p:blipFill>
        <p:spPr>
          <a:xfrm>
            <a:off x="1553249" y="2717244"/>
            <a:ext cx="1870500" cy="1402800"/>
          </a:xfrm>
          <a:prstGeom prst="rect">
            <a:avLst/>
          </a:prstGeom>
          <a:noFill/>
          <a:ln>
            <a:noFill/>
          </a:ln>
        </p:spPr>
      </p:pic>
      <p:pic>
        <p:nvPicPr>
          <p:cNvPr id="74" name="Shape 74"/>
          <p:cNvPicPr preferRelativeResize="0"/>
          <p:nvPr/>
        </p:nvPicPr>
        <p:blipFill rotWithShape="1">
          <a:blip r:embed="rId4">
            <a:alphaModFix/>
          </a:blip>
          <a:srcRect/>
          <a:stretch/>
        </p:blipFill>
        <p:spPr>
          <a:xfrm>
            <a:off x="4760005" y="1876833"/>
            <a:ext cx="2483276" cy="1862456"/>
          </a:xfrm>
          <a:prstGeom prst="rect">
            <a:avLst/>
          </a:prstGeom>
          <a:noFill/>
          <a:ln>
            <a:noFill/>
          </a:ln>
        </p:spPr>
      </p:pic>
      <p:pic>
        <p:nvPicPr>
          <p:cNvPr id="75" name="Shape 75"/>
          <p:cNvPicPr preferRelativeResize="0"/>
          <p:nvPr/>
        </p:nvPicPr>
        <p:blipFill rotWithShape="1">
          <a:blip r:embed="rId5">
            <a:alphaModFix/>
          </a:blip>
          <a:srcRect/>
          <a:stretch/>
        </p:blipFill>
        <p:spPr>
          <a:xfrm>
            <a:off x="1507600" y="911385"/>
            <a:ext cx="1870500" cy="1402800"/>
          </a:xfrm>
          <a:prstGeom prst="rect">
            <a:avLst/>
          </a:prstGeom>
          <a:noFill/>
          <a:ln>
            <a:noFill/>
          </a:ln>
        </p:spPr>
      </p:pic>
      <p:sp>
        <p:nvSpPr>
          <p:cNvPr id="76" name="Shape 76"/>
          <p:cNvSpPr/>
          <p:nvPr/>
        </p:nvSpPr>
        <p:spPr>
          <a:xfrm rot="5400000">
            <a:off x="3605857" y="2585140"/>
            <a:ext cx="1862456" cy="445839"/>
          </a:xfrm>
          <a:prstGeom prst="rect">
            <a:avLst/>
          </a:prstGeom>
          <a:solidFill>
            <a:schemeClr val="dk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77" name="Shape 77"/>
          <p:cNvSpPr/>
          <p:nvPr/>
        </p:nvSpPr>
        <p:spPr>
          <a:xfrm rot="5400000">
            <a:off x="6503587" y="2616527"/>
            <a:ext cx="1862456" cy="383067"/>
          </a:xfrm>
          <a:prstGeom prst="rect">
            <a:avLst/>
          </a:prstGeom>
          <a:solidFill>
            <a:schemeClr val="dk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78" name="Shape 78"/>
          <p:cNvSpPr/>
          <p:nvPr/>
        </p:nvSpPr>
        <p:spPr>
          <a:xfrm>
            <a:off x="7316617" y="1920766"/>
            <a:ext cx="215899" cy="228600"/>
          </a:xfrm>
          <a:prstGeom prst="mathMultiply">
            <a:avLst>
              <a:gd name="adj1" fmla="val 3520"/>
            </a:avLst>
          </a:prstGeom>
          <a:solidFill>
            <a:schemeClr val="lt1"/>
          </a:solidFill>
          <a:ln w="25400" cap="flat" cmpd="sng">
            <a:solidFill>
              <a:srgbClr val="F2F2F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79" name="Shape 79"/>
          <p:cNvSpPr/>
          <p:nvPr/>
        </p:nvSpPr>
        <p:spPr>
          <a:xfrm rot="10800000">
            <a:off x="1511635" y="2172248"/>
            <a:ext cx="1862456" cy="482469"/>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80" name="Shape 80"/>
          <p:cNvSpPr txBox="1"/>
          <p:nvPr/>
        </p:nvSpPr>
        <p:spPr>
          <a:xfrm>
            <a:off x="1463949" y="2098300"/>
            <a:ext cx="1957799" cy="482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700" b="0" i="0" u="none" strike="noStrike" cap="none">
                <a:solidFill>
                  <a:schemeClr val="dk1"/>
                </a:solidFill>
                <a:latin typeface="Arial"/>
                <a:ea typeface="Arial"/>
                <a:cs typeface="Arial"/>
                <a:sym typeface="Arial"/>
              </a:rPr>
              <a:t>The students attended a talk on </a:t>
            </a:r>
            <a:r>
              <a:rPr lang="en" sz="700" b="1" i="0" u="none" strike="noStrike" cap="none">
                <a:solidFill>
                  <a:schemeClr val="dk1"/>
                </a:solidFill>
                <a:latin typeface="Arial"/>
                <a:ea typeface="Arial"/>
                <a:cs typeface="Arial"/>
                <a:sym typeface="Arial"/>
              </a:rPr>
              <a:t>nutrition</a:t>
            </a:r>
            <a:r>
              <a:rPr lang="en" sz="700" b="0" i="0" u="none" strike="noStrike" cap="none">
                <a:solidFill>
                  <a:schemeClr val="dk1"/>
                </a:solidFill>
                <a:latin typeface="Arial"/>
                <a:ea typeface="Arial"/>
                <a:cs typeface="Arial"/>
                <a:sym typeface="Arial"/>
              </a:rPr>
              <a:t> at school. It was given by Encarna, who is a nurse at Rotaꞌs community health centre. Learning how to eat well was its main purpose.</a:t>
            </a:r>
          </a:p>
        </p:txBody>
      </p:sp>
      <p:pic>
        <p:nvPicPr>
          <p:cNvPr id="81" name="Shape 81"/>
          <p:cNvPicPr preferRelativeResize="0"/>
          <p:nvPr/>
        </p:nvPicPr>
        <p:blipFill rotWithShape="1">
          <a:blip r:embed="rId6">
            <a:alphaModFix/>
          </a:blip>
          <a:srcRect b="95268"/>
          <a:stretch/>
        </p:blipFill>
        <p:spPr>
          <a:xfrm>
            <a:off x="1510160" y="764377"/>
            <a:ext cx="1865400" cy="147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body" idx="4294967295"/>
          </p:nvPr>
        </p:nvSpPr>
        <p:spPr>
          <a:xfrm>
            <a:off x="2938408" y="223102"/>
            <a:ext cx="3443287" cy="779462"/>
          </a:xfrm>
          <a:prstGeom prst="rect">
            <a:avLst/>
          </a:prstGeom>
          <a:solidFill>
            <a:schemeClr val="lt1"/>
          </a:solidFill>
          <a:ln w="25400" cap="flat" cmpd="sng">
            <a:solidFill>
              <a:schemeClr val="accent4"/>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2800" b="1" i="0" u="none" strike="noStrike" cap="none" dirty="0">
                <a:solidFill>
                  <a:schemeClr val="accent4"/>
                </a:solidFill>
                <a:latin typeface="Arial"/>
                <a:ea typeface="Arial"/>
                <a:cs typeface="Arial"/>
                <a:sym typeface="Arial"/>
              </a:rPr>
              <a:t>2. AIDS</a:t>
            </a:r>
          </a:p>
        </p:txBody>
      </p:sp>
      <p:sp>
        <p:nvSpPr>
          <p:cNvPr id="87" name="Shape 87"/>
          <p:cNvSpPr txBox="1"/>
          <p:nvPr/>
        </p:nvSpPr>
        <p:spPr>
          <a:xfrm>
            <a:off x="1985230" y="1073355"/>
            <a:ext cx="5979559" cy="230832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b="0" i="0" u="none" strike="noStrike" cap="none" dirty="0">
                <a:solidFill>
                  <a:schemeClr val="lt1"/>
                </a:solidFill>
                <a:latin typeface="Arial"/>
                <a:ea typeface="Arial"/>
                <a:cs typeface="Arial"/>
                <a:sym typeface="Arial"/>
              </a:rPr>
              <a:t> A nurse at the health center and a student nursing practice exposed on </a:t>
            </a:r>
            <a:r>
              <a:rPr lang="en" sz="1800" b="1" i="0" u="none" strike="noStrike" cap="none" dirty="0">
                <a:solidFill>
                  <a:schemeClr val="accent4"/>
                </a:solidFill>
                <a:latin typeface="Arial"/>
                <a:ea typeface="Arial"/>
                <a:cs typeface="Arial"/>
                <a:sym typeface="Arial"/>
              </a:rPr>
              <a:t>AIDS</a:t>
            </a:r>
            <a:r>
              <a:rPr lang="en" sz="1800" b="0" i="0" u="none" strike="noStrike" cap="none" dirty="0">
                <a:solidFill>
                  <a:schemeClr val="lt1"/>
                </a:solidFill>
                <a:latin typeface="Arial"/>
                <a:ea typeface="Arial"/>
                <a:cs typeface="Arial"/>
                <a:sym typeface="Arial"/>
              </a:rPr>
              <a:t>:</a:t>
            </a:r>
          </a:p>
          <a:p>
            <a:pPr marL="0" marR="0" lvl="0" indent="0" algn="l" rtl="0">
              <a:lnSpc>
                <a:spcPct val="100000"/>
              </a:lnSpc>
              <a:spcBef>
                <a:spcPts val="0"/>
              </a:spcBef>
              <a:spcAft>
                <a:spcPts val="0"/>
              </a:spcAft>
              <a:buClr>
                <a:schemeClr val="lt1"/>
              </a:buClr>
              <a:buSzPct val="25000"/>
              <a:buFont typeface="Arial"/>
              <a:buNone/>
            </a:pPr>
            <a:r>
              <a:rPr lang="en" sz="1800" b="0" i="0" u="none" strike="noStrike" cap="none" dirty="0">
                <a:solidFill>
                  <a:schemeClr val="lt1"/>
                </a:solidFill>
                <a:latin typeface="Arial"/>
                <a:ea typeface="Arial"/>
                <a:cs typeface="Arial"/>
                <a:sym typeface="Arial"/>
              </a:rPr>
              <a:t>♦What’s AIDS?</a:t>
            </a:r>
          </a:p>
          <a:p>
            <a:pPr marL="0" marR="0" lvl="0" indent="0" algn="l" rtl="0">
              <a:lnSpc>
                <a:spcPct val="100000"/>
              </a:lnSpc>
              <a:spcBef>
                <a:spcPts val="0"/>
              </a:spcBef>
              <a:spcAft>
                <a:spcPts val="0"/>
              </a:spcAft>
              <a:buClr>
                <a:schemeClr val="lt1"/>
              </a:buClr>
              <a:buSzPct val="25000"/>
              <a:buFont typeface="Times New Roman"/>
              <a:buNone/>
            </a:pPr>
            <a:r>
              <a:rPr lang="en" sz="1800" b="0" i="0" u="none" strike="noStrike" cap="none" dirty="0">
                <a:solidFill>
                  <a:schemeClr val="lt1"/>
                </a:solidFill>
                <a:latin typeface="Times New Roman"/>
                <a:ea typeface="Times New Roman"/>
                <a:cs typeface="Times New Roman"/>
                <a:sym typeface="Times New Roman"/>
              </a:rPr>
              <a:t>♦Historical of AIDS.</a:t>
            </a:r>
          </a:p>
          <a:p>
            <a:pPr marL="0" marR="0" lvl="0" indent="0" algn="l" rtl="0">
              <a:lnSpc>
                <a:spcPct val="100000"/>
              </a:lnSpc>
              <a:spcBef>
                <a:spcPts val="0"/>
              </a:spcBef>
              <a:spcAft>
                <a:spcPts val="0"/>
              </a:spcAft>
              <a:buClr>
                <a:schemeClr val="lt1"/>
              </a:buClr>
              <a:buSzPct val="25000"/>
              <a:buFont typeface="Times New Roman"/>
              <a:buNone/>
            </a:pPr>
            <a:r>
              <a:rPr lang="en" sz="1800" b="0" i="0" u="none" strike="noStrike" cap="none" dirty="0">
                <a:solidFill>
                  <a:schemeClr val="lt1"/>
                </a:solidFill>
                <a:latin typeface="Times New Roman"/>
                <a:ea typeface="Times New Roman"/>
                <a:cs typeface="Times New Roman"/>
                <a:sym typeface="Times New Roman"/>
              </a:rPr>
              <a:t>♦Causes and how it spreads: They especially insisted on unprotected sex as the main form of infection.</a:t>
            </a:r>
          </a:p>
          <a:p>
            <a:pPr marL="0" marR="0" lvl="0" indent="0" algn="l" rtl="0">
              <a:lnSpc>
                <a:spcPct val="100000"/>
              </a:lnSpc>
              <a:spcBef>
                <a:spcPts val="0"/>
              </a:spcBef>
              <a:spcAft>
                <a:spcPts val="0"/>
              </a:spcAft>
              <a:buClr>
                <a:schemeClr val="lt1"/>
              </a:buClr>
              <a:buSzPct val="25000"/>
              <a:buFont typeface="Times New Roman"/>
              <a:buNone/>
            </a:pPr>
            <a:r>
              <a:rPr lang="en" sz="1800" b="0" i="0" u="none" strike="noStrike" cap="none" dirty="0">
                <a:solidFill>
                  <a:schemeClr val="lt1"/>
                </a:solidFill>
                <a:latin typeface="Times New Roman"/>
                <a:ea typeface="Times New Roman"/>
                <a:cs typeface="Times New Roman"/>
                <a:sym typeface="Times New Roman"/>
              </a:rPr>
              <a:t>♦Other </a:t>
            </a:r>
            <a:r>
              <a:rPr lang="en" sz="1800" b="0" i="0" u="sng" strike="noStrike" cap="none" dirty="0">
                <a:solidFill>
                  <a:schemeClr val="lt1"/>
                </a:solidFill>
                <a:latin typeface="Times New Roman"/>
                <a:ea typeface="Times New Roman"/>
                <a:cs typeface="Times New Roman"/>
                <a:sym typeface="Times New Roman"/>
              </a:rPr>
              <a:t>sexually transmitted infections</a:t>
            </a:r>
            <a:r>
              <a:rPr lang="en" sz="1800" b="0" i="0" u="none" strike="noStrike" cap="none" dirty="0">
                <a:solidFill>
                  <a:schemeClr val="lt1"/>
                </a:solidFill>
                <a:latin typeface="Times New Roman"/>
                <a:ea typeface="Times New Roman"/>
                <a:cs typeface="Times New Roman"/>
                <a:sym typeface="Times New Roman"/>
              </a:rPr>
              <a:t> that could be prevented by using condoms.</a:t>
            </a:r>
          </a:p>
        </p:txBody>
      </p:sp>
      <p:pic>
        <p:nvPicPr>
          <p:cNvPr id="88" name="Shape 88"/>
          <p:cNvPicPr preferRelativeResize="0"/>
          <p:nvPr/>
        </p:nvPicPr>
        <p:blipFill rotWithShape="1">
          <a:blip r:embed="rId3">
            <a:alphaModFix/>
          </a:blip>
          <a:srcRect/>
          <a:stretch/>
        </p:blipFill>
        <p:spPr>
          <a:xfrm>
            <a:off x="0" y="2107428"/>
            <a:ext cx="1359526" cy="3036071"/>
          </a:xfrm>
          <a:prstGeom prst="rect">
            <a:avLst/>
          </a:prstGeom>
          <a:noFill/>
          <a:ln>
            <a:noFill/>
          </a:ln>
        </p:spPr>
      </p:pic>
      <p:pic>
        <p:nvPicPr>
          <p:cNvPr id="89" name="Shape 89"/>
          <p:cNvPicPr preferRelativeResize="0"/>
          <p:nvPr/>
        </p:nvPicPr>
        <p:blipFill rotWithShape="1">
          <a:blip r:embed="rId4">
            <a:alphaModFix/>
          </a:blip>
          <a:srcRect/>
          <a:stretch/>
        </p:blipFill>
        <p:spPr>
          <a:xfrm rot="-5400000">
            <a:off x="45118" y="-45120"/>
            <a:ext cx="1894994" cy="1985231"/>
          </a:xfrm>
          <a:prstGeom prst="parallelogram">
            <a:avLst>
              <a:gd name="adj" fmla="val 25000"/>
            </a:avLst>
          </a:prstGeom>
          <a:noFill/>
          <a:ln>
            <a:noFill/>
          </a:ln>
        </p:spPr>
      </p:pic>
      <p:pic>
        <p:nvPicPr>
          <p:cNvPr id="90" name="Shape 90"/>
          <p:cNvPicPr preferRelativeResize="0"/>
          <p:nvPr/>
        </p:nvPicPr>
        <p:blipFill rotWithShape="1">
          <a:blip r:embed="rId5">
            <a:alphaModFix/>
          </a:blip>
          <a:srcRect b="6959"/>
          <a:stretch/>
        </p:blipFill>
        <p:spPr>
          <a:xfrm>
            <a:off x="6381696" y="3080633"/>
            <a:ext cx="2663841" cy="19827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p:nvPr/>
        </p:nvSpPr>
        <p:spPr>
          <a:xfrm>
            <a:off x="1954615" y="586564"/>
            <a:ext cx="4243227" cy="286232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imes New Roman"/>
              <a:buNone/>
            </a:pPr>
            <a:r>
              <a:rPr lang="en" sz="1800" b="0" i="0" u="none" strike="noStrike" cap="none" dirty="0">
                <a:solidFill>
                  <a:schemeClr val="lt1"/>
                </a:solidFill>
                <a:latin typeface="Times New Roman"/>
                <a:ea typeface="Times New Roman"/>
                <a:cs typeface="Times New Roman"/>
                <a:sym typeface="Times New Roman"/>
              </a:rPr>
              <a:t>♦The issue of </a:t>
            </a:r>
            <a:r>
              <a:rPr lang="en" sz="1800" b="0" i="0" u="sng" strike="noStrike" cap="none" dirty="0">
                <a:solidFill>
                  <a:schemeClr val="lt1"/>
                </a:solidFill>
                <a:latin typeface="Times New Roman"/>
                <a:ea typeface="Times New Roman"/>
                <a:cs typeface="Times New Roman"/>
                <a:sym typeface="Times New Roman"/>
              </a:rPr>
              <a:t>unwanted pregnancies</a:t>
            </a:r>
            <a:r>
              <a:rPr lang="en" sz="1800" b="0" i="0" u="none" strike="noStrike" cap="none" dirty="0">
                <a:solidFill>
                  <a:schemeClr val="lt1"/>
                </a:solidFill>
                <a:latin typeface="Times New Roman"/>
                <a:ea typeface="Times New Roman"/>
                <a:cs typeface="Times New Roman"/>
                <a:sym typeface="Times New Roman"/>
              </a:rPr>
              <a:t> and how they affect teenagers.</a:t>
            </a:r>
          </a:p>
          <a:p>
            <a:pPr marL="0" marR="0" lvl="0" indent="0" algn="l" rtl="0">
              <a:lnSpc>
                <a:spcPct val="100000"/>
              </a:lnSpc>
              <a:spcBef>
                <a:spcPts val="0"/>
              </a:spcBef>
              <a:spcAft>
                <a:spcPts val="0"/>
              </a:spcAft>
              <a:buClr>
                <a:schemeClr val="lt1"/>
              </a:buClr>
              <a:buSzPct val="25000"/>
              <a:buFont typeface="Times New Roman"/>
              <a:buNone/>
            </a:pPr>
            <a:r>
              <a:rPr lang="en" sz="1800" b="0" i="0" u="none" strike="noStrike" cap="none" dirty="0">
                <a:solidFill>
                  <a:schemeClr val="lt1"/>
                </a:solidFill>
                <a:latin typeface="Times New Roman"/>
                <a:ea typeface="Times New Roman"/>
                <a:cs typeface="Times New Roman"/>
                <a:sym typeface="Times New Roman"/>
              </a:rPr>
              <a:t>♦The boys commented that using condoms isn’t enjoyed just like without condoms. We talked about this subject also using a gender perspective.</a:t>
            </a:r>
          </a:p>
          <a:p>
            <a:pPr marL="0" marR="0" lvl="0" indent="0" algn="l" rtl="0">
              <a:lnSpc>
                <a:spcPct val="100000"/>
              </a:lnSpc>
              <a:spcBef>
                <a:spcPts val="0"/>
              </a:spcBef>
              <a:spcAft>
                <a:spcPts val="0"/>
              </a:spcAft>
              <a:buClr>
                <a:schemeClr val="lt1"/>
              </a:buClr>
              <a:buSzPct val="25000"/>
              <a:buFont typeface="Times New Roman"/>
              <a:buNone/>
            </a:pPr>
            <a:r>
              <a:rPr lang="en" sz="1800" b="0" i="0" u="none" strike="noStrike" cap="none" dirty="0">
                <a:solidFill>
                  <a:schemeClr val="lt1"/>
                </a:solidFill>
                <a:latin typeface="Times New Roman"/>
                <a:ea typeface="Times New Roman"/>
                <a:cs typeface="Times New Roman"/>
                <a:sym typeface="Times New Roman"/>
              </a:rPr>
              <a:t>♦AIDS data in the world.</a:t>
            </a:r>
          </a:p>
          <a:p>
            <a:pPr marL="0" marR="0" lvl="0" indent="0" algn="l" rtl="0">
              <a:lnSpc>
                <a:spcPct val="100000"/>
              </a:lnSpc>
              <a:spcBef>
                <a:spcPts val="0"/>
              </a:spcBef>
              <a:spcAft>
                <a:spcPts val="0"/>
              </a:spcAft>
              <a:buClr>
                <a:schemeClr val="lt1"/>
              </a:buClr>
              <a:buSzPct val="25000"/>
              <a:buFont typeface="Times New Roman"/>
              <a:buNone/>
            </a:pPr>
            <a:r>
              <a:rPr lang="en" sz="1800" b="0" i="0" u="none" strike="noStrike" cap="none" dirty="0">
                <a:solidFill>
                  <a:schemeClr val="lt1"/>
                </a:solidFill>
                <a:latin typeface="Times New Roman"/>
                <a:ea typeface="Times New Roman"/>
                <a:cs typeface="Times New Roman"/>
                <a:sym typeface="Times New Roman"/>
              </a:rPr>
              <a:t>♦Current treatments and recommendations to be followed by </a:t>
            </a:r>
            <a:r>
              <a:rPr lang="en" sz="1800" b="0" i="0" u="none" strike="noStrike" cap="none" dirty="0">
                <a:solidFill>
                  <a:schemeClr val="accent4"/>
                </a:solidFill>
                <a:latin typeface="Times New Roman"/>
                <a:ea typeface="Times New Roman"/>
                <a:cs typeface="Times New Roman"/>
                <a:sym typeface="Times New Roman"/>
              </a:rPr>
              <a:t>people diagnosed to be HIV positive</a:t>
            </a:r>
            <a:r>
              <a:rPr lang="en" sz="1800" b="0" i="0" u="none" strike="noStrike" cap="none" dirty="0">
                <a:solidFill>
                  <a:schemeClr val="lt1"/>
                </a:solidFill>
                <a:latin typeface="Times New Roman"/>
                <a:ea typeface="Times New Roman"/>
                <a:cs typeface="Times New Roman"/>
                <a:sym typeface="Times New Roman"/>
              </a:rPr>
              <a:t>.</a:t>
            </a:r>
          </a:p>
        </p:txBody>
      </p:sp>
      <p:sp>
        <p:nvSpPr>
          <p:cNvPr id="96" name="Shape 96"/>
          <p:cNvSpPr/>
          <p:nvPr/>
        </p:nvSpPr>
        <p:spPr>
          <a:xfrm>
            <a:off x="7808360" y="0"/>
            <a:ext cx="1335640" cy="3013059"/>
          </a:xfrm>
          <a:prstGeom prst="rect">
            <a:avLst/>
          </a:prstGeom>
          <a:solidFill>
            <a:srgbClr val="041F30"/>
          </a:solidFill>
          <a:ln w="25400" cap="flat" cmpd="sng">
            <a:solidFill>
              <a:srgbClr val="041F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97" name="Shape 97"/>
          <p:cNvPicPr preferRelativeResize="0"/>
          <p:nvPr/>
        </p:nvPicPr>
        <p:blipFill rotWithShape="1">
          <a:blip r:embed="rId3">
            <a:alphaModFix/>
          </a:blip>
          <a:srcRect/>
          <a:stretch/>
        </p:blipFill>
        <p:spPr>
          <a:xfrm rot="-5400000">
            <a:off x="45118" y="-45120"/>
            <a:ext cx="1894994" cy="1985231"/>
          </a:xfrm>
          <a:prstGeom prst="parallelogram">
            <a:avLst>
              <a:gd name="adj" fmla="val 25000"/>
            </a:avLst>
          </a:prstGeom>
          <a:noFill/>
          <a:ln>
            <a:noFill/>
          </a:ln>
        </p:spPr>
      </p:pic>
      <p:pic>
        <p:nvPicPr>
          <p:cNvPr id="98" name="Shape 98"/>
          <p:cNvPicPr preferRelativeResize="0"/>
          <p:nvPr/>
        </p:nvPicPr>
        <p:blipFill rotWithShape="1">
          <a:blip r:embed="rId4">
            <a:alphaModFix/>
          </a:blip>
          <a:srcRect/>
          <a:stretch/>
        </p:blipFill>
        <p:spPr>
          <a:xfrm>
            <a:off x="6458603" y="323046"/>
            <a:ext cx="2535350" cy="342701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p:nvPr/>
        </p:nvSpPr>
        <p:spPr>
          <a:xfrm>
            <a:off x="1089061" y="638354"/>
            <a:ext cx="2725335" cy="3872001"/>
          </a:xfrm>
          <a:custGeom>
            <a:avLst/>
            <a:gdLst/>
            <a:ahLst/>
            <a:cxnLst/>
            <a:rect l="0" t="0" r="0" b="0"/>
            <a:pathLst>
              <a:path w="120000" h="120000" extrusionOk="0">
                <a:moveTo>
                  <a:pt x="57058" y="5481"/>
                </a:moveTo>
                <a:lnTo>
                  <a:pt x="57460" y="5576"/>
                </a:lnTo>
                <a:lnTo>
                  <a:pt x="57460" y="5764"/>
                </a:lnTo>
                <a:lnTo>
                  <a:pt x="57460" y="5953"/>
                </a:lnTo>
                <a:lnTo>
                  <a:pt x="57058" y="6048"/>
                </a:lnTo>
                <a:lnTo>
                  <a:pt x="56793" y="5953"/>
                </a:lnTo>
                <a:lnTo>
                  <a:pt x="56659" y="5764"/>
                </a:lnTo>
                <a:lnTo>
                  <a:pt x="56793" y="5576"/>
                </a:lnTo>
                <a:lnTo>
                  <a:pt x="57058" y="5481"/>
                </a:lnTo>
                <a:close/>
                <a:moveTo>
                  <a:pt x="60000" y="5197"/>
                </a:moveTo>
                <a:lnTo>
                  <a:pt x="60267" y="5292"/>
                </a:lnTo>
                <a:lnTo>
                  <a:pt x="60533" y="5386"/>
                </a:lnTo>
                <a:lnTo>
                  <a:pt x="60667" y="5576"/>
                </a:lnTo>
                <a:lnTo>
                  <a:pt x="60667" y="5764"/>
                </a:lnTo>
                <a:lnTo>
                  <a:pt x="60667" y="5953"/>
                </a:lnTo>
                <a:lnTo>
                  <a:pt x="60533" y="6048"/>
                </a:lnTo>
                <a:lnTo>
                  <a:pt x="60267" y="6237"/>
                </a:lnTo>
                <a:lnTo>
                  <a:pt x="59732" y="6237"/>
                </a:lnTo>
                <a:lnTo>
                  <a:pt x="59464" y="6048"/>
                </a:lnTo>
                <a:lnTo>
                  <a:pt x="59330" y="5953"/>
                </a:lnTo>
                <a:lnTo>
                  <a:pt x="59330" y="5764"/>
                </a:lnTo>
                <a:lnTo>
                  <a:pt x="59330" y="5576"/>
                </a:lnTo>
                <a:lnTo>
                  <a:pt x="59464" y="5386"/>
                </a:lnTo>
                <a:lnTo>
                  <a:pt x="59732" y="5292"/>
                </a:lnTo>
                <a:lnTo>
                  <a:pt x="60000" y="5197"/>
                </a:lnTo>
                <a:close/>
                <a:moveTo>
                  <a:pt x="111982" y="11056"/>
                </a:moveTo>
                <a:lnTo>
                  <a:pt x="111982" y="108755"/>
                </a:lnTo>
                <a:lnTo>
                  <a:pt x="111848" y="108850"/>
                </a:lnTo>
                <a:lnTo>
                  <a:pt x="8285" y="108850"/>
                </a:lnTo>
                <a:lnTo>
                  <a:pt x="8151" y="108755"/>
                </a:lnTo>
                <a:lnTo>
                  <a:pt x="8151" y="11056"/>
                </a:lnTo>
                <a:close/>
                <a:moveTo>
                  <a:pt x="60000" y="111968"/>
                </a:moveTo>
                <a:lnTo>
                  <a:pt x="59196" y="112063"/>
                </a:lnTo>
                <a:lnTo>
                  <a:pt x="58529" y="112157"/>
                </a:lnTo>
                <a:lnTo>
                  <a:pt x="57995" y="112440"/>
                </a:lnTo>
                <a:lnTo>
                  <a:pt x="57460" y="112724"/>
                </a:lnTo>
                <a:lnTo>
                  <a:pt x="56925" y="113102"/>
                </a:lnTo>
                <a:lnTo>
                  <a:pt x="56659" y="113574"/>
                </a:lnTo>
                <a:lnTo>
                  <a:pt x="56391" y="114046"/>
                </a:lnTo>
                <a:lnTo>
                  <a:pt x="56391" y="114519"/>
                </a:lnTo>
                <a:lnTo>
                  <a:pt x="56391" y="114614"/>
                </a:lnTo>
                <a:lnTo>
                  <a:pt x="56391" y="115086"/>
                </a:lnTo>
                <a:lnTo>
                  <a:pt x="56659" y="115559"/>
                </a:lnTo>
                <a:lnTo>
                  <a:pt x="57058" y="115936"/>
                </a:lnTo>
                <a:lnTo>
                  <a:pt x="57460" y="116315"/>
                </a:lnTo>
                <a:lnTo>
                  <a:pt x="57995" y="116692"/>
                </a:lnTo>
                <a:lnTo>
                  <a:pt x="58663" y="116882"/>
                </a:lnTo>
                <a:lnTo>
                  <a:pt x="59330" y="117071"/>
                </a:lnTo>
                <a:lnTo>
                  <a:pt x="60667" y="117071"/>
                </a:lnTo>
                <a:lnTo>
                  <a:pt x="61336" y="116882"/>
                </a:lnTo>
                <a:lnTo>
                  <a:pt x="62004" y="116598"/>
                </a:lnTo>
                <a:lnTo>
                  <a:pt x="62537" y="116315"/>
                </a:lnTo>
                <a:lnTo>
                  <a:pt x="62939" y="115936"/>
                </a:lnTo>
                <a:lnTo>
                  <a:pt x="63340" y="115559"/>
                </a:lnTo>
                <a:lnTo>
                  <a:pt x="63474" y="114991"/>
                </a:lnTo>
                <a:lnTo>
                  <a:pt x="63608" y="114519"/>
                </a:lnTo>
                <a:lnTo>
                  <a:pt x="63474" y="114046"/>
                </a:lnTo>
                <a:lnTo>
                  <a:pt x="63340" y="113574"/>
                </a:lnTo>
                <a:lnTo>
                  <a:pt x="62939" y="113102"/>
                </a:lnTo>
                <a:lnTo>
                  <a:pt x="62537" y="112724"/>
                </a:lnTo>
                <a:lnTo>
                  <a:pt x="62004" y="112440"/>
                </a:lnTo>
                <a:lnTo>
                  <a:pt x="61336" y="112157"/>
                </a:lnTo>
                <a:lnTo>
                  <a:pt x="60667" y="112063"/>
                </a:lnTo>
                <a:lnTo>
                  <a:pt x="60000" y="111968"/>
                </a:lnTo>
                <a:close/>
                <a:moveTo>
                  <a:pt x="60801" y="111779"/>
                </a:moveTo>
                <a:lnTo>
                  <a:pt x="61468" y="111968"/>
                </a:lnTo>
                <a:lnTo>
                  <a:pt x="62137" y="112252"/>
                </a:lnTo>
                <a:lnTo>
                  <a:pt x="62805" y="112534"/>
                </a:lnTo>
                <a:lnTo>
                  <a:pt x="63206" y="113008"/>
                </a:lnTo>
                <a:lnTo>
                  <a:pt x="63608" y="113480"/>
                </a:lnTo>
                <a:lnTo>
                  <a:pt x="63874" y="113953"/>
                </a:lnTo>
                <a:lnTo>
                  <a:pt x="63874" y="114519"/>
                </a:lnTo>
                <a:lnTo>
                  <a:pt x="63874" y="115086"/>
                </a:lnTo>
                <a:lnTo>
                  <a:pt x="63608" y="115559"/>
                </a:lnTo>
                <a:lnTo>
                  <a:pt x="63206" y="116031"/>
                </a:lnTo>
                <a:lnTo>
                  <a:pt x="62805" y="116503"/>
                </a:lnTo>
                <a:lnTo>
                  <a:pt x="62137" y="116787"/>
                </a:lnTo>
                <a:lnTo>
                  <a:pt x="61468" y="117071"/>
                </a:lnTo>
                <a:lnTo>
                  <a:pt x="60801" y="117259"/>
                </a:lnTo>
                <a:lnTo>
                  <a:pt x="60000" y="117353"/>
                </a:lnTo>
                <a:lnTo>
                  <a:pt x="59196" y="117259"/>
                </a:lnTo>
                <a:lnTo>
                  <a:pt x="58529" y="117071"/>
                </a:lnTo>
                <a:lnTo>
                  <a:pt x="57862" y="116882"/>
                </a:lnTo>
                <a:lnTo>
                  <a:pt x="57192" y="116503"/>
                </a:lnTo>
                <a:lnTo>
                  <a:pt x="56793" y="116126"/>
                </a:lnTo>
                <a:lnTo>
                  <a:pt x="56391" y="115652"/>
                </a:lnTo>
                <a:lnTo>
                  <a:pt x="56123" y="115181"/>
                </a:lnTo>
                <a:lnTo>
                  <a:pt x="55990" y="114614"/>
                </a:lnTo>
                <a:lnTo>
                  <a:pt x="55990" y="114519"/>
                </a:lnTo>
                <a:lnTo>
                  <a:pt x="56123" y="113953"/>
                </a:lnTo>
                <a:lnTo>
                  <a:pt x="56391" y="113480"/>
                </a:lnTo>
                <a:lnTo>
                  <a:pt x="56659" y="113008"/>
                </a:lnTo>
                <a:lnTo>
                  <a:pt x="57192" y="112534"/>
                </a:lnTo>
                <a:lnTo>
                  <a:pt x="57728" y="112252"/>
                </a:lnTo>
                <a:lnTo>
                  <a:pt x="58395" y="111968"/>
                </a:lnTo>
                <a:lnTo>
                  <a:pt x="59196" y="111779"/>
                </a:lnTo>
                <a:close/>
                <a:moveTo>
                  <a:pt x="6949" y="1134"/>
                </a:moveTo>
                <a:lnTo>
                  <a:pt x="5880" y="1229"/>
                </a:lnTo>
                <a:lnTo>
                  <a:pt x="4945" y="1418"/>
                </a:lnTo>
                <a:lnTo>
                  <a:pt x="4008" y="1795"/>
                </a:lnTo>
                <a:lnTo>
                  <a:pt x="3206" y="2268"/>
                </a:lnTo>
                <a:lnTo>
                  <a:pt x="2539" y="2835"/>
                </a:lnTo>
                <a:lnTo>
                  <a:pt x="2137" y="3496"/>
                </a:lnTo>
                <a:lnTo>
                  <a:pt x="1870" y="4157"/>
                </a:lnTo>
                <a:lnTo>
                  <a:pt x="1736" y="4913"/>
                </a:lnTo>
                <a:lnTo>
                  <a:pt x="1736" y="114991"/>
                </a:lnTo>
                <a:lnTo>
                  <a:pt x="1870" y="115747"/>
                </a:lnTo>
                <a:lnTo>
                  <a:pt x="2137" y="116503"/>
                </a:lnTo>
                <a:lnTo>
                  <a:pt x="2673" y="117165"/>
                </a:lnTo>
                <a:lnTo>
                  <a:pt x="3474" y="117732"/>
                </a:lnTo>
                <a:lnTo>
                  <a:pt x="4275" y="118109"/>
                </a:lnTo>
                <a:lnTo>
                  <a:pt x="5344" y="118488"/>
                </a:lnTo>
                <a:lnTo>
                  <a:pt x="6413" y="118677"/>
                </a:lnTo>
                <a:lnTo>
                  <a:pt x="7616" y="118772"/>
                </a:lnTo>
                <a:lnTo>
                  <a:pt x="112515" y="118772"/>
                </a:lnTo>
                <a:lnTo>
                  <a:pt x="113718" y="118677"/>
                </a:lnTo>
                <a:lnTo>
                  <a:pt x="114787" y="118488"/>
                </a:lnTo>
                <a:lnTo>
                  <a:pt x="115722" y="118109"/>
                </a:lnTo>
                <a:lnTo>
                  <a:pt x="116657" y="117637"/>
                </a:lnTo>
                <a:lnTo>
                  <a:pt x="117326" y="117071"/>
                </a:lnTo>
                <a:lnTo>
                  <a:pt x="117860" y="116410"/>
                </a:lnTo>
                <a:lnTo>
                  <a:pt x="118261" y="115652"/>
                </a:lnTo>
                <a:lnTo>
                  <a:pt x="118395" y="114803"/>
                </a:lnTo>
                <a:lnTo>
                  <a:pt x="118395" y="4913"/>
                </a:lnTo>
                <a:lnTo>
                  <a:pt x="118261" y="4157"/>
                </a:lnTo>
                <a:lnTo>
                  <a:pt x="117994" y="3496"/>
                </a:lnTo>
                <a:lnTo>
                  <a:pt x="117460" y="2835"/>
                </a:lnTo>
                <a:lnTo>
                  <a:pt x="116791" y="2268"/>
                </a:lnTo>
                <a:lnTo>
                  <a:pt x="115990" y="1795"/>
                </a:lnTo>
                <a:lnTo>
                  <a:pt x="115054" y="1418"/>
                </a:lnTo>
                <a:lnTo>
                  <a:pt x="113986" y="1229"/>
                </a:lnTo>
                <a:lnTo>
                  <a:pt x="112917" y="1134"/>
                </a:lnTo>
                <a:close/>
                <a:moveTo>
                  <a:pt x="114119" y="945"/>
                </a:moveTo>
                <a:lnTo>
                  <a:pt x="115188" y="1229"/>
                </a:lnTo>
                <a:lnTo>
                  <a:pt x="116123" y="1607"/>
                </a:lnTo>
                <a:lnTo>
                  <a:pt x="117058" y="2079"/>
                </a:lnTo>
                <a:lnTo>
                  <a:pt x="117728" y="2646"/>
                </a:lnTo>
                <a:lnTo>
                  <a:pt x="118261" y="3401"/>
                </a:lnTo>
                <a:lnTo>
                  <a:pt x="118529" y="4157"/>
                </a:lnTo>
                <a:lnTo>
                  <a:pt x="118663" y="4913"/>
                </a:lnTo>
                <a:lnTo>
                  <a:pt x="118663" y="114803"/>
                </a:lnTo>
                <a:lnTo>
                  <a:pt x="118529" y="115652"/>
                </a:lnTo>
                <a:lnTo>
                  <a:pt x="118261" y="116503"/>
                </a:lnTo>
                <a:lnTo>
                  <a:pt x="117594" y="117165"/>
                </a:lnTo>
                <a:lnTo>
                  <a:pt x="116925" y="117827"/>
                </a:lnTo>
                <a:lnTo>
                  <a:pt x="115990" y="118299"/>
                </a:lnTo>
                <a:lnTo>
                  <a:pt x="114921" y="118677"/>
                </a:lnTo>
                <a:lnTo>
                  <a:pt x="113718" y="118960"/>
                </a:lnTo>
                <a:lnTo>
                  <a:pt x="112515" y="119054"/>
                </a:lnTo>
                <a:lnTo>
                  <a:pt x="7616" y="119054"/>
                </a:lnTo>
                <a:lnTo>
                  <a:pt x="6279" y="118960"/>
                </a:lnTo>
                <a:lnTo>
                  <a:pt x="5210" y="118677"/>
                </a:lnTo>
                <a:lnTo>
                  <a:pt x="4141" y="118299"/>
                </a:lnTo>
                <a:lnTo>
                  <a:pt x="3206" y="117827"/>
                </a:lnTo>
                <a:lnTo>
                  <a:pt x="2405" y="117259"/>
                </a:lnTo>
                <a:lnTo>
                  <a:pt x="1870" y="116598"/>
                </a:lnTo>
                <a:lnTo>
                  <a:pt x="1470" y="115842"/>
                </a:lnTo>
                <a:lnTo>
                  <a:pt x="1336" y="114991"/>
                </a:lnTo>
                <a:lnTo>
                  <a:pt x="1336" y="4913"/>
                </a:lnTo>
                <a:lnTo>
                  <a:pt x="1470" y="4157"/>
                </a:lnTo>
                <a:lnTo>
                  <a:pt x="1870" y="3401"/>
                </a:lnTo>
                <a:lnTo>
                  <a:pt x="2271" y="2646"/>
                </a:lnTo>
                <a:lnTo>
                  <a:pt x="3072" y="2079"/>
                </a:lnTo>
                <a:lnTo>
                  <a:pt x="3876" y="1607"/>
                </a:lnTo>
                <a:lnTo>
                  <a:pt x="4811" y="1229"/>
                </a:lnTo>
                <a:lnTo>
                  <a:pt x="5880" y="945"/>
                </a:lnTo>
                <a:close/>
                <a:moveTo>
                  <a:pt x="6949" y="1"/>
                </a:moveTo>
                <a:lnTo>
                  <a:pt x="5612" y="94"/>
                </a:lnTo>
                <a:lnTo>
                  <a:pt x="4275" y="283"/>
                </a:lnTo>
                <a:lnTo>
                  <a:pt x="3072" y="757"/>
                </a:lnTo>
                <a:lnTo>
                  <a:pt x="2004" y="1418"/>
                </a:lnTo>
                <a:lnTo>
                  <a:pt x="1202" y="2174"/>
                </a:lnTo>
                <a:lnTo>
                  <a:pt x="535" y="3024"/>
                </a:lnTo>
                <a:lnTo>
                  <a:pt x="133" y="3969"/>
                </a:lnTo>
                <a:lnTo>
                  <a:pt x="0" y="4913"/>
                </a:lnTo>
                <a:lnTo>
                  <a:pt x="0" y="114991"/>
                </a:lnTo>
                <a:lnTo>
                  <a:pt x="133" y="116031"/>
                </a:lnTo>
                <a:lnTo>
                  <a:pt x="667" y="116976"/>
                </a:lnTo>
                <a:lnTo>
                  <a:pt x="1336" y="117827"/>
                </a:lnTo>
                <a:lnTo>
                  <a:pt x="2271" y="118488"/>
                </a:lnTo>
                <a:lnTo>
                  <a:pt x="3340" y="119149"/>
                </a:lnTo>
                <a:lnTo>
                  <a:pt x="4677" y="119621"/>
                </a:lnTo>
                <a:lnTo>
                  <a:pt x="6013" y="119905"/>
                </a:lnTo>
                <a:lnTo>
                  <a:pt x="7616" y="120000"/>
                </a:lnTo>
                <a:lnTo>
                  <a:pt x="112515" y="120000"/>
                </a:lnTo>
                <a:lnTo>
                  <a:pt x="113986" y="119905"/>
                </a:lnTo>
                <a:lnTo>
                  <a:pt x="115322" y="119621"/>
                </a:lnTo>
                <a:lnTo>
                  <a:pt x="116657" y="119149"/>
                </a:lnTo>
                <a:lnTo>
                  <a:pt x="117728" y="118488"/>
                </a:lnTo>
                <a:lnTo>
                  <a:pt x="118797" y="117732"/>
                </a:lnTo>
                <a:lnTo>
                  <a:pt x="119464" y="116882"/>
                </a:lnTo>
                <a:lnTo>
                  <a:pt x="119866" y="115842"/>
                </a:lnTo>
                <a:lnTo>
                  <a:pt x="119998" y="114803"/>
                </a:lnTo>
                <a:lnTo>
                  <a:pt x="119998" y="4913"/>
                </a:lnTo>
                <a:lnTo>
                  <a:pt x="119866" y="3969"/>
                </a:lnTo>
                <a:lnTo>
                  <a:pt x="119464" y="3024"/>
                </a:lnTo>
                <a:lnTo>
                  <a:pt x="118797" y="2174"/>
                </a:lnTo>
                <a:lnTo>
                  <a:pt x="117994" y="1418"/>
                </a:lnTo>
                <a:lnTo>
                  <a:pt x="116925" y="757"/>
                </a:lnTo>
                <a:lnTo>
                  <a:pt x="115722" y="283"/>
                </a:lnTo>
                <a:lnTo>
                  <a:pt x="114385" y="94"/>
                </a:lnTo>
                <a:lnTo>
                  <a:pt x="112917" y="1"/>
                </a:lnTo>
                <a:close/>
              </a:path>
            </a:pathLst>
          </a:custGeom>
          <a:noFill/>
          <a:ln w="9525" cap="flat" cmpd="sng">
            <a:solidFill>
              <a:srgbClr val="FF0066"/>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4" name="Shape 104"/>
          <p:cNvSpPr/>
          <p:nvPr/>
        </p:nvSpPr>
        <p:spPr>
          <a:xfrm rot="5400000">
            <a:off x="4554284" y="808829"/>
            <a:ext cx="2788906" cy="3945278"/>
          </a:xfrm>
          <a:custGeom>
            <a:avLst/>
            <a:gdLst/>
            <a:ahLst/>
            <a:cxnLst/>
            <a:rect l="0" t="0" r="0" b="0"/>
            <a:pathLst>
              <a:path w="120000" h="120000" extrusionOk="0">
                <a:moveTo>
                  <a:pt x="57058" y="5481"/>
                </a:moveTo>
                <a:lnTo>
                  <a:pt x="57460" y="5576"/>
                </a:lnTo>
                <a:lnTo>
                  <a:pt x="57460" y="5764"/>
                </a:lnTo>
                <a:lnTo>
                  <a:pt x="57460" y="5953"/>
                </a:lnTo>
                <a:lnTo>
                  <a:pt x="57058" y="6048"/>
                </a:lnTo>
                <a:lnTo>
                  <a:pt x="56793" y="5953"/>
                </a:lnTo>
                <a:lnTo>
                  <a:pt x="56659" y="5764"/>
                </a:lnTo>
                <a:lnTo>
                  <a:pt x="56793" y="5576"/>
                </a:lnTo>
                <a:lnTo>
                  <a:pt x="57058" y="5481"/>
                </a:lnTo>
                <a:close/>
                <a:moveTo>
                  <a:pt x="60000" y="5197"/>
                </a:moveTo>
                <a:lnTo>
                  <a:pt x="60267" y="5292"/>
                </a:lnTo>
                <a:lnTo>
                  <a:pt x="60533" y="5386"/>
                </a:lnTo>
                <a:lnTo>
                  <a:pt x="60667" y="5576"/>
                </a:lnTo>
                <a:lnTo>
                  <a:pt x="60667" y="5764"/>
                </a:lnTo>
                <a:lnTo>
                  <a:pt x="60667" y="5953"/>
                </a:lnTo>
                <a:lnTo>
                  <a:pt x="60533" y="6048"/>
                </a:lnTo>
                <a:lnTo>
                  <a:pt x="60267" y="6237"/>
                </a:lnTo>
                <a:lnTo>
                  <a:pt x="59732" y="6237"/>
                </a:lnTo>
                <a:lnTo>
                  <a:pt x="59464" y="6048"/>
                </a:lnTo>
                <a:lnTo>
                  <a:pt x="59330" y="5953"/>
                </a:lnTo>
                <a:lnTo>
                  <a:pt x="59330" y="5764"/>
                </a:lnTo>
                <a:lnTo>
                  <a:pt x="59330" y="5576"/>
                </a:lnTo>
                <a:lnTo>
                  <a:pt x="59464" y="5386"/>
                </a:lnTo>
                <a:lnTo>
                  <a:pt x="59732" y="5292"/>
                </a:lnTo>
                <a:lnTo>
                  <a:pt x="60000" y="5197"/>
                </a:lnTo>
                <a:close/>
                <a:moveTo>
                  <a:pt x="111982" y="11056"/>
                </a:moveTo>
                <a:lnTo>
                  <a:pt x="111982" y="108755"/>
                </a:lnTo>
                <a:lnTo>
                  <a:pt x="111848" y="108850"/>
                </a:lnTo>
                <a:lnTo>
                  <a:pt x="8285" y="108850"/>
                </a:lnTo>
                <a:lnTo>
                  <a:pt x="8151" y="108755"/>
                </a:lnTo>
                <a:lnTo>
                  <a:pt x="8151" y="11056"/>
                </a:lnTo>
                <a:close/>
                <a:moveTo>
                  <a:pt x="60000" y="111968"/>
                </a:moveTo>
                <a:lnTo>
                  <a:pt x="59196" y="112063"/>
                </a:lnTo>
                <a:lnTo>
                  <a:pt x="58529" y="112157"/>
                </a:lnTo>
                <a:lnTo>
                  <a:pt x="57995" y="112440"/>
                </a:lnTo>
                <a:lnTo>
                  <a:pt x="57460" y="112724"/>
                </a:lnTo>
                <a:lnTo>
                  <a:pt x="56925" y="113102"/>
                </a:lnTo>
                <a:lnTo>
                  <a:pt x="56659" y="113574"/>
                </a:lnTo>
                <a:lnTo>
                  <a:pt x="56391" y="114046"/>
                </a:lnTo>
                <a:lnTo>
                  <a:pt x="56391" y="114519"/>
                </a:lnTo>
                <a:lnTo>
                  <a:pt x="56391" y="114614"/>
                </a:lnTo>
                <a:lnTo>
                  <a:pt x="56391" y="115086"/>
                </a:lnTo>
                <a:lnTo>
                  <a:pt x="56659" y="115559"/>
                </a:lnTo>
                <a:lnTo>
                  <a:pt x="57058" y="115936"/>
                </a:lnTo>
                <a:lnTo>
                  <a:pt x="57460" y="116315"/>
                </a:lnTo>
                <a:lnTo>
                  <a:pt x="57995" y="116692"/>
                </a:lnTo>
                <a:lnTo>
                  <a:pt x="58663" y="116882"/>
                </a:lnTo>
                <a:lnTo>
                  <a:pt x="59330" y="117071"/>
                </a:lnTo>
                <a:lnTo>
                  <a:pt x="60667" y="117071"/>
                </a:lnTo>
                <a:lnTo>
                  <a:pt x="61336" y="116882"/>
                </a:lnTo>
                <a:lnTo>
                  <a:pt x="62004" y="116598"/>
                </a:lnTo>
                <a:lnTo>
                  <a:pt x="62537" y="116315"/>
                </a:lnTo>
                <a:lnTo>
                  <a:pt x="62939" y="115936"/>
                </a:lnTo>
                <a:lnTo>
                  <a:pt x="63340" y="115559"/>
                </a:lnTo>
                <a:lnTo>
                  <a:pt x="63474" y="114991"/>
                </a:lnTo>
                <a:lnTo>
                  <a:pt x="63608" y="114519"/>
                </a:lnTo>
                <a:lnTo>
                  <a:pt x="63474" y="114046"/>
                </a:lnTo>
                <a:lnTo>
                  <a:pt x="63340" y="113574"/>
                </a:lnTo>
                <a:lnTo>
                  <a:pt x="62939" y="113102"/>
                </a:lnTo>
                <a:lnTo>
                  <a:pt x="62537" y="112724"/>
                </a:lnTo>
                <a:lnTo>
                  <a:pt x="62004" y="112440"/>
                </a:lnTo>
                <a:lnTo>
                  <a:pt x="61336" y="112157"/>
                </a:lnTo>
                <a:lnTo>
                  <a:pt x="60667" y="112063"/>
                </a:lnTo>
                <a:lnTo>
                  <a:pt x="60000" y="111968"/>
                </a:lnTo>
                <a:close/>
                <a:moveTo>
                  <a:pt x="60801" y="111779"/>
                </a:moveTo>
                <a:lnTo>
                  <a:pt x="61468" y="111968"/>
                </a:lnTo>
                <a:lnTo>
                  <a:pt x="62137" y="112252"/>
                </a:lnTo>
                <a:lnTo>
                  <a:pt x="62805" y="112534"/>
                </a:lnTo>
                <a:lnTo>
                  <a:pt x="63206" y="113008"/>
                </a:lnTo>
                <a:lnTo>
                  <a:pt x="63608" y="113480"/>
                </a:lnTo>
                <a:lnTo>
                  <a:pt x="63874" y="113953"/>
                </a:lnTo>
                <a:lnTo>
                  <a:pt x="63874" y="114519"/>
                </a:lnTo>
                <a:lnTo>
                  <a:pt x="63874" y="115086"/>
                </a:lnTo>
                <a:lnTo>
                  <a:pt x="63608" y="115559"/>
                </a:lnTo>
                <a:lnTo>
                  <a:pt x="63206" y="116031"/>
                </a:lnTo>
                <a:lnTo>
                  <a:pt x="62805" y="116503"/>
                </a:lnTo>
                <a:lnTo>
                  <a:pt x="62137" y="116787"/>
                </a:lnTo>
                <a:lnTo>
                  <a:pt x="61468" y="117071"/>
                </a:lnTo>
                <a:lnTo>
                  <a:pt x="60801" y="117259"/>
                </a:lnTo>
                <a:lnTo>
                  <a:pt x="60000" y="117353"/>
                </a:lnTo>
                <a:lnTo>
                  <a:pt x="59196" y="117259"/>
                </a:lnTo>
                <a:lnTo>
                  <a:pt x="58529" y="117071"/>
                </a:lnTo>
                <a:lnTo>
                  <a:pt x="57862" y="116882"/>
                </a:lnTo>
                <a:lnTo>
                  <a:pt x="57192" y="116503"/>
                </a:lnTo>
                <a:lnTo>
                  <a:pt x="56793" y="116126"/>
                </a:lnTo>
                <a:lnTo>
                  <a:pt x="56391" y="115652"/>
                </a:lnTo>
                <a:lnTo>
                  <a:pt x="56123" y="115181"/>
                </a:lnTo>
                <a:lnTo>
                  <a:pt x="55990" y="114614"/>
                </a:lnTo>
                <a:lnTo>
                  <a:pt x="55990" y="114519"/>
                </a:lnTo>
                <a:lnTo>
                  <a:pt x="56123" y="113953"/>
                </a:lnTo>
                <a:lnTo>
                  <a:pt x="56391" y="113480"/>
                </a:lnTo>
                <a:lnTo>
                  <a:pt x="56659" y="113008"/>
                </a:lnTo>
                <a:lnTo>
                  <a:pt x="57192" y="112534"/>
                </a:lnTo>
                <a:lnTo>
                  <a:pt x="57728" y="112252"/>
                </a:lnTo>
                <a:lnTo>
                  <a:pt x="58395" y="111968"/>
                </a:lnTo>
                <a:lnTo>
                  <a:pt x="59196" y="111779"/>
                </a:lnTo>
                <a:close/>
                <a:moveTo>
                  <a:pt x="6949" y="1134"/>
                </a:moveTo>
                <a:lnTo>
                  <a:pt x="5880" y="1229"/>
                </a:lnTo>
                <a:lnTo>
                  <a:pt x="4945" y="1418"/>
                </a:lnTo>
                <a:lnTo>
                  <a:pt x="4008" y="1795"/>
                </a:lnTo>
                <a:lnTo>
                  <a:pt x="3206" y="2268"/>
                </a:lnTo>
                <a:lnTo>
                  <a:pt x="2539" y="2835"/>
                </a:lnTo>
                <a:lnTo>
                  <a:pt x="2137" y="3496"/>
                </a:lnTo>
                <a:lnTo>
                  <a:pt x="1870" y="4157"/>
                </a:lnTo>
                <a:lnTo>
                  <a:pt x="1736" y="4913"/>
                </a:lnTo>
                <a:lnTo>
                  <a:pt x="1736" y="114991"/>
                </a:lnTo>
                <a:lnTo>
                  <a:pt x="1870" y="115747"/>
                </a:lnTo>
                <a:lnTo>
                  <a:pt x="2137" y="116503"/>
                </a:lnTo>
                <a:lnTo>
                  <a:pt x="2673" y="117165"/>
                </a:lnTo>
                <a:lnTo>
                  <a:pt x="3474" y="117732"/>
                </a:lnTo>
                <a:lnTo>
                  <a:pt x="4275" y="118109"/>
                </a:lnTo>
                <a:lnTo>
                  <a:pt x="5344" y="118488"/>
                </a:lnTo>
                <a:lnTo>
                  <a:pt x="6413" y="118677"/>
                </a:lnTo>
                <a:lnTo>
                  <a:pt x="7616" y="118772"/>
                </a:lnTo>
                <a:lnTo>
                  <a:pt x="112515" y="118772"/>
                </a:lnTo>
                <a:lnTo>
                  <a:pt x="113718" y="118677"/>
                </a:lnTo>
                <a:lnTo>
                  <a:pt x="114787" y="118488"/>
                </a:lnTo>
                <a:lnTo>
                  <a:pt x="115722" y="118109"/>
                </a:lnTo>
                <a:lnTo>
                  <a:pt x="116657" y="117637"/>
                </a:lnTo>
                <a:lnTo>
                  <a:pt x="117326" y="117071"/>
                </a:lnTo>
                <a:lnTo>
                  <a:pt x="117860" y="116410"/>
                </a:lnTo>
                <a:lnTo>
                  <a:pt x="118261" y="115652"/>
                </a:lnTo>
                <a:lnTo>
                  <a:pt x="118395" y="114803"/>
                </a:lnTo>
                <a:lnTo>
                  <a:pt x="118395" y="4913"/>
                </a:lnTo>
                <a:lnTo>
                  <a:pt x="118261" y="4157"/>
                </a:lnTo>
                <a:lnTo>
                  <a:pt x="117994" y="3496"/>
                </a:lnTo>
                <a:lnTo>
                  <a:pt x="117460" y="2835"/>
                </a:lnTo>
                <a:lnTo>
                  <a:pt x="116791" y="2268"/>
                </a:lnTo>
                <a:lnTo>
                  <a:pt x="115990" y="1795"/>
                </a:lnTo>
                <a:lnTo>
                  <a:pt x="115054" y="1418"/>
                </a:lnTo>
                <a:lnTo>
                  <a:pt x="113986" y="1229"/>
                </a:lnTo>
                <a:lnTo>
                  <a:pt x="112917" y="1134"/>
                </a:lnTo>
                <a:close/>
                <a:moveTo>
                  <a:pt x="114119" y="945"/>
                </a:moveTo>
                <a:lnTo>
                  <a:pt x="115188" y="1229"/>
                </a:lnTo>
                <a:lnTo>
                  <a:pt x="116123" y="1607"/>
                </a:lnTo>
                <a:lnTo>
                  <a:pt x="117058" y="2079"/>
                </a:lnTo>
                <a:lnTo>
                  <a:pt x="117728" y="2646"/>
                </a:lnTo>
                <a:lnTo>
                  <a:pt x="118261" y="3401"/>
                </a:lnTo>
                <a:lnTo>
                  <a:pt x="118529" y="4157"/>
                </a:lnTo>
                <a:lnTo>
                  <a:pt x="118663" y="4913"/>
                </a:lnTo>
                <a:lnTo>
                  <a:pt x="118663" y="114803"/>
                </a:lnTo>
                <a:lnTo>
                  <a:pt x="118529" y="115652"/>
                </a:lnTo>
                <a:lnTo>
                  <a:pt x="118261" y="116503"/>
                </a:lnTo>
                <a:lnTo>
                  <a:pt x="117594" y="117165"/>
                </a:lnTo>
                <a:lnTo>
                  <a:pt x="116925" y="117827"/>
                </a:lnTo>
                <a:lnTo>
                  <a:pt x="115990" y="118299"/>
                </a:lnTo>
                <a:lnTo>
                  <a:pt x="114921" y="118677"/>
                </a:lnTo>
                <a:lnTo>
                  <a:pt x="113718" y="118960"/>
                </a:lnTo>
                <a:lnTo>
                  <a:pt x="112515" y="119054"/>
                </a:lnTo>
                <a:lnTo>
                  <a:pt x="7616" y="119054"/>
                </a:lnTo>
                <a:lnTo>
                  <a:pt x="6279" y="118960"/>
                </a:lnTo>
                <a:lnTo>
                  <a:pt x="5210" y="118677"/>
                </a:lnTo>
                <a:lnTo>
                  <a:pt x="4141" y="118299"/>
                </a:lnTo>
                <a:lnTo>
                  <a:pt x="3206" y="117827"/>
                </a:lnTo>
                <a:lnTo>
                  <a:pt x="2405" y="117259"/>
                </a:lnTo>
                <a:lnTo>
                  <a:pt x="1870" y="116598"/>
                </a:lnTo>
                <a:lnTo>
                  <a:pt x="1470" y="115842"/>
                </a:lnTo>
                <a:lnTo>
                  <a:pt x="1336" y="114991"/>
                </a:lnTo>
                <a:lnTo>
                  <a:pt x="1336" y="4913"/>
                </a:lnTo>
                <a:lnTo>
                  <a:pt x="1470" y="4157"/>
                </a:lnTo>
                <a:lnTo>
                  <a:pt x="1870" y="3401"/>
                </a:lnTo>
                <a:lnTo>
                  <a:pt x="2271" y="2646"/>
                </a:lnTo>
                <a:lnTo>
                  <a:pt x="3072" y="2079"/>
                </a:lnTo>
                <a:lnTo>
                  <a:pt x="3876" y="1607"/>
                </a:lnTo>
                <a:lnTo>
                  <a:pt x="4811" y="1229"/>
                </a:lnTo>
                <a:lnTo>
                  <a:pt x="5880" y="945"/>
                </a:lnTo>
                <a:close/>
                <a:moveTo>
                  <a:pt x="6949" y="1"/>
                </a:moveTo>
                <a:lnTo>
                  <a:pt x="5612" y="94"/>
                </a:lnTo>
                <a:lnTo>
                  <a:pt x="4275" y="283"/>
                </a:lnTo>
                <a:lnTo>
                  <a:pt x="3072" y="757"/>
                </a:lnTo>
                <a:lnTo>
                  <a:pt x="2004" y="1418"/>
                </a:lnTo>
                <a:lnTo>
                  <a:pt x="1202" y="2174"/>
                </a:lnTo>
                <a:lnTo>
                  <a:pt x="535" y="3024"/>
                </a:lnTo>
                <a:lnTo>
                  <a:pt x="133" y="3969"/>
                </a:lnTo>
                <a:lnTo>
                  <a:pt x="0" y="4913"/>
                </a:lnTo>
                <a:lnTo>
                  <a:pt x="0" y="114991"/>
                </a:lnTo>
                <a:lnTo>
                  <a:pt x="133" y="116031"/>
                </a:lnTo>
                <a:lnTo>
                  <a:pt x="667" y="116976"/>
                </a:lnTo>
                <a:lnTo>
                  <a:pt x="1336" y="117827"/>
                </a:lnTo>
                <a:lnTo>
                  <a:pt x="2271" y="118488"/>
                </a:lnTo>
                <a:lnTo>
                  <a:pt x="3340" y="119149"/>
                </a:lnTo>
                <a:lnTo>
                  <a:pt x="4677" y="119621"/>
                </a:lnTo>
                <a:lnTo>
                  <a:pt x="6013" y="119905"/>
                </a:lnTo>
                <a:lnTo>
                  <a:pt x="7616" y="120000"/>
                </a:lnTo>
                <a:lnTo>
                  <a:pt x="112515" y="120000"/>
                </a:lnTo>
                <a:lnTo>
                  <a:pt x="113986" y="119905"/>
                </a:lnTo>
                <a:lnTo>
                  <a:pt x="115322" y="119621"/>
                </a:lnTo>
                <a:lnTo>
                  <a:pt x="116657" y="119149"/>
                </a:lnTo>
                <a:lnTo>
                  <a:pt x="117728" y="118488"/>
                </a:lnTo>
                <a:lnTo>
                  <a:pt x="118797" y="117732"/>
                </a:lnTo>
                <a:lnTo>
                  <a:pt x="119464" y="116882"/>
                </a:lnTo>
                <a:lnTo>
                  <a:pt x="119866" y="115842"/>
                </a:lnTo>
                <a:lnTo>
                  <a:pt x="119998" y="114803"/>
                </a:lnTo>
                <a:lnTo>
                  <a:pt x="119998" y="4913"/>
                </a:lnTo>
                <a:lnTo>
                  <a:pt x="119866" y="3969"/>
                </a:lnTo>
                <a:lnTo>
                  <a:pt x="119464" y="3024"/>
                </a:lnTo>
                <a:lnTo>
                  <a:pt x="118797" y="2174"/>
                </a:lnTo>
                <a:lnTo>
                  <a:pt x="117994" y="1418"/>
                </a:lnTo>
                <a:lnTo>
                  <a:pt x="116925" y="757"/>
                </a:lnTo>
                <a:lnTo>
                  <a:pt x="115722" y="283"/>
                </a:lnTo>
                <a:lnTo>
                  <a:pt x="114385" y="94"/>
                </a:lnTo>
                <a:lnTo>
                  <a:pt x="112917" y="1"/>
                </a:lnTo>
                <a:close/>
              </a:path>
            </a:pathLst>
          </a:custGeom>
          <a:noFill/>
          <a:ln w="9525" cap="flat" cmpd="sng">
            <a:solidFill>
              <a:srgbClr val="FF0066"/>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05" name="Shape 105"/>
          <p:cNvPicPr preferRelativeResize="0"/>
          <p:nvPr/>
        </p:nvPicPr>
        <p:blipFill rotWithShape="1">
          <a:blip r:embed="rId3">
            <a:alphaModFix/>
          </a:blip>
          <a:srcRect/>
          <a:stretch/>
        </p:blipFill>
        <p:spPr>
          <a:xfrm>
            <a:off x="1282350" y="1726051"/>
            <a:ext cx="2338753" cy="1754065"/>
          </a:xfrm>
          <a:prstGeom prst="rect">
            <a:avLst/>
          </a:prstGeom>
          <a:noFill/>
          <a:ln>
            <a:noFill/>
          </a:ln>
        </p:spPr>
      </p:pic>
      <p:pic>
        <p:nvPicPr>
          <p:cNvPr id="106" name="Shape 106"/>
          <p:cNvPicPr preferRelativeResize="0"/>
          <p:nvPr/>
        </p:nvPicPr>
        <p:blipFill rotWithShape="1">
          <a:blip r:embed="rId4">
            <a:alphaModFix/>
          </a:blip>
          <a:srcRect/>
          <a:stretch/>
        </p:blipFill>
        <p:spPr>
          <a:xfrm>
            <a:off x="4343948" y="1577876"/>
            <a:ext cx="3206202" cy="2407182"/>
          </a:xfrm>
          <a:prstGeom prst="rect">
            <a:avLst/>
          </a:prstGeom>
          <a:noFill/>
          <a:ln>
            <a:noFill/>
          </a:ln>
        </p:spPr>
      </p:pic>
      <p:sp>
        <p:nvSpPr>
          <p:cNvPr id="107" name="Shape 107"/>
          <p:cNvSpPr/>
          <p:nvPr/>
        </p:nvSpPr>
        <p:spPr>
          <a:xfrm rot="10800000">
            <a:off x="1290462" y="1018786"/>
            <a:ext cx="2314408" cy="707261"/>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08" name="Shape 108"/>
          <p:cNvSpPr/>
          <p:nvPr/>
        </p:nvSpPr>
        <p:spPr>
          <a:xfrm rot="10800000">
            <a:off x="1290467" y="3480116"/>
            <a:ext cx="2322521" cy="649623"/>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09" name="Shape 109"/>
          <p:cNvSpPr txBox="1">
            <a:spLocks noGrp="1"/>
          </p:cNvSpPr>
          <p:nvPr>
            <p:ph type="body" idx="4294967295"/>
          </p:nvPr>
        </p:nvSpPr>
        <p:spPr>
          <a:xfrm>
            <a:off x="1282350" y="1181528"/>
            <a:ext cx="2322519" cy="579952"/>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1C4587"/>
              </a:buClr>
              <a:buSzPct val="25000"/>
              <a:buFont typeface="Hind"/>
              <a:buNone/>
            </a:pPr>
            <a:r>
              <a:rPr lang="en" sz="800" b="0" i="0" u="none" strike="noStrike" cap="none">
                <a:solidFill>
                  <a:schemeClr val="dk1"/>
                </a:solidFill>
                <a:latin typeface="Arial"/>
                <a:ea typeface="Arial"/>
                <a:cs typeface="Arial"/>
                <a:sym typeface="Arial"/>
              </a:rPr>
              <a:t> A nurse at the health center and a student nursing practice exposed on </a:t>
            </a:r>
            <a:r>
              <a:rPr lang="en" sz="800" b="1" i="0" u="none" strike="noStrike" cap="none">
                <a:solidFill>
                  <a:schemeClr val="dk1"/>
                </a:solidFill>
                <a:latin typeface="Arial"/>
                <a:ea typeface="Arial"/>
                <a:cs typeface="Arial"/>
                <a:sym typeface="Arial"/>
              </a:rPr>
              <a:t>AIDS</a:t>
            </a:r>
            <a:r>
              <a:rPr lang="en" sz="800" b="0" i="0" u="none" strike="noStrike" cap="none">
                <a:solidFill>
                  <a:schemeClr val="dk1"/>
                </a:solidFill>
                <a:latin typeface="Arial"/>
                <a:ea typeface="Arial"/>
                <a:cs typeface="Arial"/>
                <a:sym typeface="Arial"/>
              </a:rPr>
              <a:t>:</a:t>
            </a:r>
          </a:p>
          <a:p>
            <a:pPr marL="0" marR="0" lvl="0" indent="0" algn="l" rtl="0">
              <a:lnSpc>
                <a:spcPct val="100000"/>
              </a:lnSpc>
              <a:spcBef>
                <a:spcPts val="600"/>
              </a:spcBef>
              <a:spcAft>
                <a:spcPts val="0"/>
              </a:spcAft>
              <a:buClr>
                <a:srgbClr val="1C4587"/>
              </a:buClr>
              <a:buSzPct val="25000"/>
              <a:buFont typeface="Hind"/>
              <a:buNone/>
            </a:pPr>
            <a:r>
              <a:rPr lang="en" sz="800" b="0" i="0" u="none" strike="noStrike" cap="none">
                <a:solidFill>
                  <a:schemeClr val="dk1"/>
                </a:solidFill>
                <a:latin typeface="Arial"/>
                <a:ea typeface="Arial"/>
                <a:cs typeface="Arial"/>
                <a:sym typeface="Arial"/>
              </a:rPr>
              <a:t>♦What’s AIDS?</a:t>
            </a:r>
          </a:p>
        </p:txBody>
      </p:sp>
      <p:sp>
        <p:nvSpPr>
          <p:cNvPr id="110" name="Shape 110"/>
          <p:cNvSpPr txBox="1"/>
          <p:nvPr/>
        </p:nvSpPr>
        <p:spPr>
          <a:xfrm>
            <a:off x="1298583" y="3467019"/>
            <a:ext cx="2322519" cy="6406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1C4587"/>
              </a:buClr>
              <a:buSzPct val="25000"/>
              <a:buFont typeface="Hind"/>
              <a:buNone/>
            </a:pPr>
            <a:r>
              <a:rPr lang="en" sz="800" b="0" i="0" u="none" strike="noStrike" cap="none">
                <a:solidFill>
                  <a:schemeClr val="dk1"/>
                </a:solidFill>
                <a:latin typeface="Arial"/>
                <a:ea typeface="Arial"/>
                <a:cs typeface="Arial"/>
                <a:sym typeface="Arial"/>
              </a:rPr>
              <a:t>♦Historical of AIDS.</a:t>
            </a:r>
          </a:p>
          <a:p>
            <a:pPr marL="0" marR="0" lvl="0" indent="0" algn="l" rtl="0">
              <a:lnSpc>
                <a:spcPct val="100000"/>
              </a:lnSpc>
              <a:spcBef>
                <a:spcPts val="600"/>
              </a:spcBef>
              <a:spcAft>
                <a:spcPts val="0"/>
              </a:spcAft>
              <a:buClr>
                <a:srgbClr val="1C4587"/>
              </a:buClr>
              <a:buSzPct val="25000"/>
              <a:buFont typeface="Hind"/>
              <a:buNone/>
            </a:pPr>
            <a:r>
              <a:rPr lang="en" sz="800" b="0" i="0" u="none" strike="noStrike" cap="none">
                <a:solidFill>
                  <a:schemeClr val="dk1"/>
                </a:solidFill>
                <a:latin typeface="Arial"/>
                <a:ea typeface="Arial"/>
                <a:cs typeface="Arial"/>
                <a:sym typeface="Arial"/>
              </a:rPr>
              <a:t>♦Causes and how it spreads: They especially insisted on unprotected sex as the main form of infection.</a:t>
            </a:r>
          </a:p>
        </p:txBody>
      </p:sp>
      <p:pic>
        <p:nvPicPr>
          <p:cNvPr id="111" name="Shape 111"/>
          <p:cNvPicPr preferRelativeResize="0"/>
          <p:nvPr/>
        </p:nvPicPr>
        <p:blipFill rotWithShape="1">
          <a:blip r:embed="rId5">
            <a:alphaModFix/>
          </a:blip>
          <a:srcRect b="95268"/>
          <a:stretch/>
        </p:blipFill>
        <p:spPr>
          <a:xfrm>
            <a:off x="1282350" y="1002862"/>
            <a:ext cx="2338753" cy="178661"/>
          </a:xfrm>
          <a:prstGeom prst="rect">
            <a:avLst/>
          </a:prstGeom>
          <a:noFill/>
          <a:ln>
            <a:noFill/>
          </a:ln>
        </p:spPr>
      </p:pic>
      <p:pic>
        <p:nvPicPr>
          <p:cNvPr id="112" name="Shape 112"/>
          <p:cNvPicPr preferRelativeResize="0"/>
          <p:nvPr/>
        </p:nvPicPr>
        <p:blipFill rotWithShape="1">
          <a:blip r:embed="rId6">
            <a:alphaModFix/>
          </a:blip>
          <a:srcRect t="92043"/>
          <a:stretch/>
        </p:blipFill>
        <p:spPr>
          <a:xfrm>
            <a:off x="4343950" y="3825612"/>
            <a:ext cx="3206202" cy="159448"/>
          </a:xfrm>
          <a:prstGeom prst="rect">
            <a:avLst/>
          </a:prstGeom>
          <a:noFill/>
          <a:ln>
            <a:noFill/>
          </a:ln>
        </p:spPr>
      </p:pic>
      <p:pic>
        <p:nvPicPr>
          <p:cNvPr id="113" name="Shape 113"/>
          <p:cNvPicPr preferRelativeResize="0"/>
          <p:nvPr/>
        </p:nvPicPr>
        <p:blipFill rotWithShape="1">
          <a:blip r:embed="rId7">
            <a:alphaModFix/>
          </a:blip>
          <a:srcRect b="96007"/>
          <a:stretch/>
        </p:blipFill>
        <p:spPr>
          <a:xfrm>
            <a:off x="4343948" y="1577876"/>
            <a:ext cx="3206202" cy="9924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body" idx="4294967295"/>
          </p:nvPr>
        </p:nvSpPr>
        <p:spPr>
          <a:xfrm>
            <a:off x="2938408" y="223102"/>
            <a:ext cx="3443400" cy="779399"/>
          </a:xfrm>
          <a:prstGeom prst="rect">
            <a:avLst/>
          </a:prstGeom>
          <a:solidFill>
            <a:schemeClr val="lt1"/>
          </a:solidFill>
          <a:ln w="25400" cap="flat" cmpd="sng">
            <a:solidFill>
              <a:schemeClr val="accent5"/>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2800" b="1" i="0" u="none" strike="noStrike" cap="none">
                <a:solidFill>
                  <a:schemeClr val="accent5"/>
                </a:solidFill>
                <a:latin typeface="Arial"/>
                <a:ea typeface="Arial"/>
                <a:cs typeface="Arial"/>
                <a:sym typeface="Arial"/>
              </a:rPr>
              <a:t>3. TOBACCO</a:t>
            </a:r>
          </a:p>
        </p:txBody>
      </p:sp>
      <p:sp>
        <p:nvSpPr>
          <p:cNvPr id="119" name="Shape 119"/>
          <p:cNvSpPr txBox="1"/>
          <p:nvPr/>
        </p:nvSpPr>
        <p:spPr>
          <a:xfrm>
            <a:off x="1985230" y="1073355"/>
            <a:ext cx="5979559" cy="20313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b="0" i="0" u="none" strike="noStrike" cap="none">
                <a:solidFill>
                  <a:schemeClr val="lt1"/>
                </a:solidFill>
                <a:latin typeface="Arial"/>
                <a:ea typeface="Arial"/>
                <a:cs typeface="Arial"/>
                <a:sym typeface="Arial"/>
              </a:rPr>
              <a:t> A nurse from the health center gave a talk about </a:t>
            </a:r>
            <a:r>
              <a:rPr lang="en" sz="1800" b="1" i="0" u="none" strike="noStrike" cap="none">
                <a:solidFill>
                  <a:schemeClr val="accent5"/>
                </a:solidFill>
                <a:latin typeface="Arial"/>
                <a:ea typeface="Arial"/>
                <a:cs typeface="Arial"/>
                <a:sym typeface="Arial"/>
              </a:rPr>
              <a:t>tobacco</a:t>
            </a:r>
            <a:r>
              <a:rPr lang="en" sz="1800" b="0" i="0" u="none" strike="noStrike" cap="none">
                <a:solidFill>
                  <a:schemeClr val="lt1"/>
                </a:solidFill>
                <a:latin typeface="Arial"/>
                <a:ea typeface="Arial"/>
                <a:cs typeface="Arial"/>
                <a:sym typeface="Arial"/>
              </a:rPr>
              <a:t> to try to prevent its use among young people. He commented that approximately </a:t>
            </a:r>
            <a:r>
              <a:rPr lang="en" sz="1800" b="0" i="0" u="sng" strike="noStrike" cap="none">
                <a:solidFill>
                  <a:schemeClr val="lt1"/>
                </a:solidFill>
                <a:latin typeface="Arial"/>
                <a:ea typeface="Arial"/>
                <a:cs typeface="Arial"/>
                <a:sym typeface="Arial"/>
              </a:rPr>
              <a:t>30% of the population smokes</a:t>
            </a:r>
            <a:r>
              <a:rPr lang="en" sz="1800" b="0" i="0" u="none" strike="noStrike" cap="none">
                <a:solidFill>
                  <a:schemeClr val="lt1"/>
                </a:solidFill>
                <a:latin typeface="Arial"/>
                <a:ea typeface="Arial"/>
                <a:cs typeface="Arial"/>
                <a:sym typeface="Arial"/>
              </a:rPr>
              <a:t> and he talked a little about the tobacco plant and its origins.</a:t>
            </a:r>
          </a:p>
          <a:p>
            <a:pPr marL="0" marR="0" lvl="0" indent="0" algn="l" rtl="0">
              <a:lnSpc>
                <a:spcPct val="100000"/>
              </a:lnSpc>
              <a:spcBef>
                <a:spcPts val="0"/>
              </a:spcBef>
              <a:spcAft>
                <a:spcPts val="0"/>
              </a:spcAft>
              <a:buClr>
                <a:schemeClr val="lt1"/>
              </a:buClr>
              <a:buSzPct val="25000"/>
              <a:buFont typeface="Arial"/>
              <a:buNone/>
            </a:pPr>
            <a:r>
              <a:rPr lang="en" sz="1800" b="0" i="0" u="none" strike="noStrike" cap="none">
                <a:solidFill>
                  <a:schemeClr val="lt1"/>
                </a:solidFill>
                <a:latin typeface="Arial"/>
                <a:ea typeface="Arial"/>
                <a:cs typeface="Arial"/>
                <a:sym typeface="Arial"/>
              </a:rPr>
              <a:t> The students were surprised to hear that </a:t>
            </a:r>
            <a:r>
              <a:rPr lang="en" sz="1800" b="0" i="0" u="sng" strike="noStrike" cap="none">
                <a:solidFill>
                  <a:schemeClr val="lt1"/>
                </a:solidFill>
                <a:latin typeface="Arial"/>
                <a:ea typeface="Arial"/>
                <a:cs typeface="Arial"/>
                <a:sym typeface="Arial"/>
              </a:rPr>
              <a:t>tobacco is the first drug consumed by young people</a:t>
            </a:r>
            <a:r>
              <a:rPr lang="en" sz="1800" b="0" i="0" u="none" strike="noStrike" cap="none">
                <a:solidFill>
                  <a:schemeClr val="lt1"/>
                </a:solidFill>
                <a:latin typeface="Arial"/>
                <a:ea typeface="Arial"/>
                <a:cs typeface="Arial"/>
                <a:sym typeface="Arial"/>
              </a:rPr>
              <a:t> and informed us of all the toxic substances that each cigarette contains in small doses.</a:t>
            </a:r>
          </a:p>
        </p:txBody>
      </p:sp>
      <p:pic>
        <p:nvPicPr>
          <p:cNvPr id="120" name="Shape 120"/>
          <p:cNvPicPr preferRelativeResize="0"/>
          <p:nvPr/>
        </p:nvPicPr>
        <p:blipFill rotWithShape="1">
          <a:blip r:embed="rId3">
            <a:alphaModFix/>
          </a:blip>
          <a:srcRect/>
          <a:stretch/>
        </p:blipFill>
        <p:spPr>
          <a:xfrm>
            <a:off x="0" y="2107428"/>
            <a:ext cx="1359526" cy="3036071"/>
          </a:xfrm>
          <a:prstGeom prst="rect">
            <a:avLst/>
          </a:prstGeom>
          <a:noFill/>
          <a:ln>
            <a:noFill/>
          </a:ln>
        </p:spPr>
      </p:pic>
      <p:pic>
        <p:nvPicPr>
          <p:cNvPr id="121" name="Shape 121"/>
          <p:cNvPicPr preferRelativeResize="0"/>
          <p:nvPr/>
        </p:nvPicPr>
        <p:blipFill rotWithShape="1">
          <a:blip r:embed="rId4">
            <a:alphaModFix/>
          </a:blip>
          <a:srcRect/>
          <a:stretch/>
        </p:blipFill>
        <p:spPr>
          <a:xfrm rot="-5400000">
            <a:off x="-493907" y="493908"/>
            <a:ext cx="2942431" cy="1954616"/>
          </a:xfrm>
          <a:prstGeom prst="parallelogram">
            <a:avLst>
              <a:gd name="adj" fmla="val 25000"/>
            </a:avLst>
          </a:prstGeom>
          <a:noFill/>
          <a:ln>
            <a:noFill/>
          </a:ln>
        </p:spPr>
      </p:pic>
      <p:pic>
        <p:nvPicPr>
          <p:cNvPr id="122" name="Shape 122"/>
          <p:cNvPicPr preferRelativeResize="0"/>
          <p:nvPr/>
        </p:nvPicPr>
        <p:blipFill rotWithShape="1">
          <a:blip r:embed="rId5">
            <a:alphaModFix/>
          </a:blip>
          <a:srcRect/>
          <a:stretch/>
        </p:blipFill>
        <p:spPr>
          <a:xfrm>
            <a:off x="6134793" y="3410981"/>
            <a:ext cx="2429774" cy="16431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p:nvPr/>
        </p:nvSpPr>
        <p:spPr>
          <a:xfrm>
            <a:off x="2038147" y="634108"/>
            <a:ext cx="4243227" cy="230832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imes New Roman"/>
              <a:buNone/>
            </a:pPr>
            <a:r>
              <a:rPr lang="en" sz="1800" b="0" i="0" u="none" strike="noStrike" cap="none">
                <a:solidFill>
                  <a:schemeClr val="lt1"/>
                </a:solidFill>
                <a:latin typeface="Times New Roman"/>
                <a:ea typeface="Times New Roman"/>
                <a:cs typeface="Times New Roman"/>
                <a:sym typeface="Times New Roman"/>
              </a:rPr>
              <a:t> On the digital display, he put different ads which dealt with tobacco toxicity and explained that teenagers are initiated into consumption by </a:t>
            </a:r>
            <a:r>
              <a:rPr lang="en" sz="1800" b="0" i="0" u="none" strike="noStrike" cap="none">
                <a:solidFill>
                  <a:schemeClr val="accent5"/>
                </a:solidFill>
                <a:latin typeface="Times New Roman"/>
                <a:ea typeface="Times New Roman"/>
                <a:cs typeface="Times New Roman"/>
                <a:sym typeface="Times New Roman"/>
              </a:rPr>
              <a:t>integration, freedom or otherwise</a:t>
            </a:r>
            <a:r>
              <a:rPr lang="en" sz="1800" b="0" i="0" u="none" strike="noStrike" cap="none">
                <a:solidFill>
                  <a:schemeClr val="lt1"/>
                </a:solidFill>
                <a:latin typeface="Times New Roman"/>
                <a:ea typeface="Times New Roman"/>
                <a:cs typeface="Times New Roman"/>
                <a:sym typeface="Times New Roman"/>
              </a:rPr>
              <a:t>.</a:t>
            </a:r>
          </a:p>
          <a:p>
            <a:pPr marL="0" marR="0" lvl="0" indent="0" algn="l" rtl="0">
              <a:lnSpc>
                <a:spcPct val="100000"/>
              </a:lnSpc>
              <a:spcBef>
                <a:spcPts val="0"/>
              </a:spcBef>
              <a:spcAft>
                <a:spcPts val="0"/>
              </a:spcAft>
              <a:buClr>
                <a:schemeClr val="lt1"/>
              </a:buClr>
              <a:buSzPct val="25000"/>
              <a:buFont typeface="Times New Roman"/>
              <a:buNone/>
            </a:pPr>
            <a:r>
              <a:rPr lang="en" sz="1800" b="0" i="0" u="none" strike="noStrike" cap="none">
                <a:solidFill>
                  <a:schemeClr val="lt1"/>
                </a:solidFill>
                <a:latin typeface="Times New Roman"/>
                <a:ea typeface="Times New Roman"/>
                <a:cs typeface="Times New Roman"/>
                <a:sym typeface="Times New Roman"/>
              </a:rPr>
              <a:t> Finally, he commented on the long-term effects but what impacted </a:t>
            </a:r>
            <a:r>
              <a:rPr lang="en" sz="1800" b="0" i="0" u="sng" strike="noStrike" cap="none">
                <a:solidFill>
                  <a:schemeClr val="lt1"/>
                </a:solidFill>
                <a:latin typeface="Times New Roman"/>
                <a:ea typeface="Times New Roman"/>
                <a:cs typeface="Times New Roman"/>
                <a:sym typeface="Times New Roman"/>
              </a:rPr>
              <a:t>the students were the short-term effects</a:t>
            </a:r>
            <a:r>
              <a:rPr lang="en" sz="1800" b="0" i="0" u="none" strike="noStrike" cap="none">
                <a:solidFill>
                  <a:schemeClr val="lt1"/>
                </a:solidFill>
                <a:latin typeface="Times New Roman"/>
                <a:ea typeface="Times New Roman"/>
                <a:cs typeface="Times New Roman"/>
                <a:sym typeface="Times New Roman"/>
              </a:rPr>
              <a:t>.</a:t>
            </a:r>
          </a:p>
        </p:txBody>
      </p:sp>
      <p:sp>
        <p:nvSpPr>
          <p:cNvPr id="128" name="Shape 128"/>
          <p:cNvSpPr/>
          <p:nvPr/>
        </p:nvSpPr>
        <p:spPr>
          <a:xfrm>
            <a:off x="7808360" y="0"/>
            <a:ext cx="1335640" cy="3013059"/>
          </a:xfrm>
          <a:prstGeom prst="rect">
            <a:avLst/>
          </a:prstGeom>
          <a:solidFill>
            <a:srgbClr val="041F30"/>
          </a:solidFill>
          <a:ln w="25400" cap="flat" cmpd="sng">
            <a:solidFill>
              <a:srgbClr val="041F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129" name="Shape 129"/>
          <p:cNvPicPr preferRelativeResize="0"/>
          <p:nvPr/>
        </p:nvPicPr>
        <p:blipFill rotWithShape="1">
          <a:blip r:embed="rId3">
            <a:alphaModFix/>
          </a:blip>
          <a:srcRect/>
          <a:stretch/>
        </p:blipFill>
        <p:spPr>
          <a:xfrm rot="-5400000">
            <a:off x="-493908" y="493908"/>
            <a:ext cx="2942431" cy="1954616"/>
          </a:xfrm>
          <a:prstGeom prst="parallelogram">
            <a:avLst>
              <a:gd name="adj" fmla="val 25000"/>
            </a:avLst>
          </a:prstGeom>
          <a:noFill/>
          <a:ln>
            <a:noFill/>
          </a:ln>
        </p:spPr>
      </p:pic>
      <p:pic>
        <p:nvPicPr>
          <p:cNvPr id="130" name="Shape 130"/>
          <p:cNvPicPr preferRelativeResize="0"/>
          <p:nvPr/>
        </p:nvPicPr>
        <p:blipFill rotWithShape="1">
          <a:blip r:embed="rId4">
            <a:alphaModFix/>
          </a:blip>
          <a:srcRect/>
          <a:stretch/>
        </p:blipFill>
        <p:spPr>
          <a:xfrm>
            <a:off x="6445128" y="242940"/>
            <a:ext cx="2555667" cy="3835900"/>
          </a:xfrm>
          <a:prstGeom prst="rect">
            <a:avLst/>
          </a:prstGeom>
          <a:noFill/>
          <a:ln>
            <a:noFill/>
          </a:ln>
        </p:spPr>
      </p:pic>
    </p:spTree>
  </p:cSld>
  <p:clrMapOvr>
    <a:masterClrMapping/>
  </p:clrMapOvr>
</p:sld>
</file>

<file path=ppt/theme/theme1.xml><?xml version="1.0" encoding="utf-8"?>
<a:theme xmlns:a="http://schemas.openxmlformats.org/drawingml/2006/main" name="Dumain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672</Words>
  <Application>Microsoft Office PowerPoint</Application>
  <PresentationFormat>Presentación en pantalla (16:9)</PresentationFormat>
  <Paragraphs>29</Paragraphs>
  <Slides>14</Slides>
  <Notes>14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Hind</vt:lpstr>
      <vt:lpstr>Times New Roman</vt:lpstr>
      <vt:lpstr>Arial</vt:lpstr>
      <vt:lpstr>Calibri</vt:lpstr>
      <vt:lpstr>Dumaine</vt:lpstr>
      <vt:lpstr>HEALTH TALKS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TALK</dc:title>
  <dc:creator>francisco pizarro</dc:creator>
  <cp:lastModifiedBy>usuario</cp:lastModifiedBy>
  <cp:revision>6</cp:revision>
  <dcterms:modified xsi:type="dcterms:W3CDTF">2017-05-09T15:28:28Z</dcterms:modified>
</cp:coreProperties>
</file>