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02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48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78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0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24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0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29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46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69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C182A-0C57-4C2A-9FCC-78983D303F66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4E23-B93C-4CA7-8EFE-44BFE247DF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3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2695"/>
            <a:ext cx="7772400" cy="5400601"/>
          </a:xfrm>
        </p:spPr>
        <p:txBody>
          <a:bodyPr>
            <a:normAutofit fontScale="90000"/>
          </a:bodyPr>
          <a:lstStyle/>
          <a:p>
            <a:r>
              <a:rPr lang="es-ES" sz="6000" dirty="0" smtClean="0">
                <a:latin typeface="Segoe Script" panose="020B0504020000000003" pitchFamily="34" charset="0"/>
              </a:rPr>
              <a:t>MEDITERRANEAN DIET</a:t>
            </a: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/>
              <a:t/>
            </a:r>
            <a:br>
              <a:rPr lang="es-ES" sz="6000" dirty="0"/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/>
              <a:t/>
            </a:r>
            <a:br>
              <a:rPr lang="es-ES" sz="6000" dirty="0"/>
            </a:br>
            <a:r>
              <a:rPr lang="es-ES" sz="2400" dirty="0" smtClean="0"/>
              <a:t>MADE BY ALICIA CABALLERO AND LUCIA VALDERRAMA 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6626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7200" dirty="0" smtClean="0">
                <a:latin typeface="Segoe Script" panose="020B0504020000000003" pitchFamily="34" charset="0"/>
              </a:rPr>
              <a:t>INDEX</a:t>
            </a:r>
            <a:endParaRPr lang="es-ES" dirty="0">
              <a:latin typeface="Segoe Script" panose="020B05040200000000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What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is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mediterranean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diet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Why is a healthy diet?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Characteristics of the Mediterranean diet</a:t>
            </a:r>
          </a:p>
          <a:p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typical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mediterranean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meals</a:t>
            </a:r>
            <a:endParaRPr lang="es-E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66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Segoe Script" panose="020B0504020000000003" pitchFamily="34" charset="0"/>
              </a:rPr>
              <a:t>WHAT IS THE MEDITERRANIAN DIET?</a:t>
            </a:r>
            <a:endParaRPr lang="es-ES" dirty="0">
              <a:latin typeface="Segoe Script" panose="020B05040200000000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The Mediterranean diet consists of a lifestyle based on a balanced and varied diet in which the foods obtained from the traditional crops of this geographic zone bathed by the Mediterranean predominate: wheat, olive and grapevines.</a:t>
            </a:r>
            <a:endParaRPr lang="es-E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5808"/>
            <a:ext cx="5328592" cy="2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Segoe Script" panose="020B0504020000000003" pitchFamily="34" charset="0"/>
              </a:rPr>
              <a:t>WHY IS A HEALTHY DIET?</a:t>
            </a:r>
            <a:endParaRPr lang="es-ES" dirty="0">
              <a:latin typeface="Segoe Script" panose="020B05040200000000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Its discovery as a healthy diet was made from nutritional studies in Greece where an incidence of arteriosclerosis, cardiovascular diseases and degenerative diseases was detected below average.</a:t>
            </a:r>
            <a:endParaRPr lang="es-E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25" y="3861048"/>
            <a:ext cx="4430266" cy="28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Script" panose="020B0504020000000003" pitchFamily="34" charset="0"/>
              </a:rPr>
              <a:t>CHARACTERISTICS OF THE MEDITERRANEAN DIET</a:t>
            </a:r>
            <a:endParaRPr lang="es-ES" dirty="0">
              <a:latin typeface="Segoe Script" panose="020B05040200000000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The fat used in meals is mostly olive oil.</a:t>
            </a:r>
          </a:p>
          <a:p>
            <a:pPr algn="ctr"/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Low in saturated fats.</a:t>
            </a:r>
          </a:p>
          <a:p>
            <a:pPr algn="ctr"/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High in monounsaturated fats.</a:t>
            </a:r>
          </a:p>
          <a:p>
            <a:pPr algn="ctr"/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Balanced in polyunsaturated fatty acids.</a:t>
            </a:r>
          </a:p>
          <a:p>
            <a:pPr algn="ctr"/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Low in animal protein.</a:t>
            </a:r>
          </a:p>
          <a:p>
            <a:pPr algn="ctr"/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Rich in antioxidants.</a:t>
            </a:r>
          </a:p>
          <a:p>
            <a:pPr algn="ctr"/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Rich in fibers.</a:t>
            </a:r>
            <a:endParaRPr lang="es-E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59"/>
            <a:ext cx="2460276" cy="184520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69160"/>
            <a:ext cx="2857500" cy="184520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88" y="4869160"/>
            <a:ext cx="2805755" cy="18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latin typeface="Segoe Script" panose="020B0504020000000003" pitchFamily="34" charset="0"/>
              </a:rPr>
              <a:t>ARRANQUE</a:t>
            </a:r>
            <a:r>
              <a:rPr lang="es-ES" sz="6600" dirty="0" smtClean="0"/>
              <a:t> </a:t>
            </a:r>
            <a:endParaRPr lang="es-ES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 is a crushed mixture of tomato, pepper, bread, oil, and salt.</a:t>
            </a: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7"/>
            <a:ext cx="6768752" cy="34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latin typeface="Segoe Script" panose="020B0504020000000003" pitchFamily="34" charset="0"/>
              </a:rPr>
              <a:t>ENSALADILLA</a:t>
            </a:r>
            <a:endParaRPr lang="es-ES" sz="6000" dirty="0">
              <a:latin typeface="Segoe Script" panose="020B05040200000000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 is a mixture of cut potatoes, mayonnaise, peas, carrot, tuna and pepper.</a:t>
            </a: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212976"/>
            <a:ext cx="6696744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Segoe Script" panose="020B0504020000000003" pitchFamily="34" charset="0"/>
              </a:rPr>
              <a:t>SPANISH OMELETTE</a:t>
            </a:r>
            <a:endParaRPr lang="es-ES" sz="5400" dirty="0">
              <a:latin typeface="Segoe Script" panose="020B05040200000000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It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is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a mixture of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potatoes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salt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eggs</a:t>
            </a: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s-E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oil</a:t>
            </a:r>
            <a:r>
              <a:rPr lang="es-ES" dirty="0" smtClean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85" y="2780928"/>
            <a:ext cx="6292428" cy="38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14" y="1166018"/>
            <a:ext cx="4764171" cy="4525963"/>
          </a:xfrm>
        </p:spPr>
      </p:pic>
    </p:spTree>
    <p:extLst>
      <p:ext uri="{BB962C8B-B14F-4D97-AF65-F5344CB8AC3E}">
        <p14:creationId xmlns:p14="http://schemas.microsoft.com/office/powerpoint/2010/main" val="37425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198</Words>
  <Application>Microsoft Office PowerPoint</Application>
  <PresentationFormat>Presentación en pantalla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MEDITERRANEAN DIET     MADE BY ALICIA CABALLERO AND LUCIA VALDERRAMA </vt:lpstr>
      <vt:lpstr>INDEX</vt:lpstr>
      <vt:lpstr>WHAT IS THE MEDITERRANIAN DIET?</vt:lpstr>
      <vt:lpstr>WHY IS A HEALTHY DIET?</vt:lpstr>
      <vt:lpstr>CHARACTERISTICS OF THE MEDITERRANEAN DIET</vt:lpstr>
      <vt:lpstr>ARRANQUE </vt:lpstr>
      <vt:lpstr>ENSALADILLA</vt:lpstr>
      <vt:lpstr>SPANISH OMELETTE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MEDITERRANEAN DIET</dc:title>
  <dc:creator>pc</dc:creator>
  <cp:lastModifiedBy>pc</cp:lastModifiedBy>
  <cp:revision>7</cp:revision>
  <dcterms:created xsi:type="dcterms:W3CDTF">2018-03-15T15:09:05Z</dcterms:created>
  <dcterms:modified xsi:type="dcterms:W3CDTF">2018-03-15T16:08:56Z</dcterms:modified>
</cp:coreProperties>
</file>