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57" r:id="rId6"/>
    <p:sldId id="262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007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639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69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6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173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871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577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920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190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264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68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066D-F0B3-4624-B615-EE6DF429AE8E}" type="datetimeFigureOut">
              <a:rPr lang="lv-LV" smtClean="0"/>
              <a:pPr/>
              <a:t>25.05.2018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8D28F-BF3F-4807-A6B7-F4459BDC8E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756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44341"/>
          </a:xfrm>
        </p:spPr>
        <p:txBody>
          <a:bodyPr/>
          <a:lstStyle/>
          <a:p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Guards</a:t>
            </a:r>
            <a:b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‘’Jaunsardze’’</a:t>
            </a:r>
            <a:endParaRPr lang="lv-LV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12146280" y="6372664"/>
            <a:ext cx="45719" cy="56270"/>
          </a:xfrm>
        </p:spPr>
        <p:txBody>
          <a:bodyPr>
            <a:normAutofit fontScale="25000" lnSpcReduction="20000"/>
          </a:bodyPr>
          <a:lstStyle/>
          <a:p>
            <a:r>
              <a:rPr lang="lv-LV" dirty="0"/>
              <a:t>.</a:t>
            </a:r>
          </a:p>
        </p:txBody>
      </p:sp>
      <p:pic>
        <p:nvPicPr>
          <p:cNvPr id="5" name="Picture 2" descr="C:\Users\Asus\Desktop\logo F&amp;H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27" y="966139"/>
            <a:ext cx="2724150" cy="186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Youth Guard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4742058"/>
          </a:xfrm>
        </p:spPr>
        <p:txBody>
          <a:bodyPr/>
          <a:lstStyle/>
          <a:p>
            <a:r>
              <a:rPr lang="en-US" dirty="0" smtClean="0"/>
              <a:t>It is the largest youth </a:t>
            </a:r>
            <a:r>
              <a:rPr lang="lv-LV" dirty="0" smtClean="0"/>
              <a:t>organization</a:t>
            </a:r>
            <a:r>
              <a:rPr lang="en-US" dirty="0" smtClean="0"/>
              <a:t> in Latvia</a:t>
            </a:r>
            <a:r>
              <a:rPr lang="lv-LV" dirty="0" smtClean="0"/>
              <a:t> which b</a:t>
            </a:r>
            <a:r>
              <a:rPr lang="en-US" dirty="0" smtClean="0"/>
              <a:t>ring</a:t>
            </a:r>
            <a:r>
              <a:rPr lang="lv-LV" dirty="0" smtClean="0"/>
              <a:t>s</a:t>
            </a:r>
            <a:r>
              <a:rPr lang="en-US" dirty="0" smtClean="0"/>
              <a:t> young people from the age of 12 to 18 together.</a:t>
            </a:r>
            <a:r>
              <a:rPr lang="lv-LV" dirty="0" smtClean="0"/>
              <a:t> </a:t>
            </a:r>
          </a:p>
          <a:p>
            <a:r>
              <a:rPr lang="en-US" dirty="0" smtClean="0"/>
              <a:t>The main tasks of the </a:t>
            </a:r>
            <a:r>
              <a:rPr lang="lv-LV" dirty="0" smtClean="0"/>
              <a:t>Youth</a:t>
            </a:r>
            <a:r>
              <a:rPr lang="en-US" dirty="0" smtClean="0"/>
              <a:t> </a:t>
            </a:r>
            <a:r>
              <a:rPr lang="lv-LV" dirty="0" smtClean="0"/>
              <a:t>G</a:t>
            </a:r>
            <a:r>
              <a:rPr lang="en-US" dirty="0" smtClean="0"/>
              <a:t>uards are to withstand physical activities, </a:t>
            </a:r>
            <a:r>
              <a:rPr lang="lv-LV" dirty="0" smtClean="0"/>
              <a:t> </a:t>
            </a:r>
            <a:r>
              <a:rPr lang="en-US" dirty="0" smtClean="0"/>
              <a:t>learn </a:t>
            </a:r>
            <a:r>
              <a:rPr lang="lv-LV" dirty="0" smtClean="0"/>
              <a:t>how </a:t>
            </a:r>
            <a:r>
              <a:rPr lang="en-US" dirty="0" smtClean="0"/>
              <a:t>to handle</a:t>
            </a:r>
            <a:r>
              <a:rPr lang="lv-LV" dirty="0" smtClean="0"/>
              <a:t> with</a:t>
            </a:r>
            <a:r>
              <a:rPr lang="en-US" dirty="0" smtClean="0"/>
              <a:t> weapons,  provide first aid</a:t>
            </a:r>
            <a:r>
              <a:rPr lang="lv-LV" dirty="0" smtClean="0"/>
              <a:t>, learn how to orientate</a:t>
            </a:r>
            <a:r>
              <a:rPr lang="en-US" dirty="0" smtClean="0"/>
              <a:t> and </a:t>
            </a:r>
            <a:r>
              <a:rPr lang="lv-LV" dirty="0" smtClean="0"/>
              <a:t>do other activities</a:t>
            </a:r>
            <a:r>
              <a:rPr lang="en-US" dirty="0" smtClean="0"/>
              <a:t>. But the main thing is to be</a:t>
            </a:r>
            <a:r>
              <a:rPr lang="lv-LV" dirty="0" smtClean="0"/>
              <a:t> a</a:t>
            </a:r>
            <a:r>
              <a:rPr lang="en-US" dirty="0" smtClean="0"/>
              <a:t> patriot</a:t>
            </a:r>
            <a:r>
              <a:rPr lang="lv-LV" dirty="0"/>
              <a:t> </a:t>
            </a:r>
            <a:r>
              <a:rPr lang="en-US" dirty="0" smtClean="0"/>
              <a:t>and to participate in national holiday</a:t>
            </a:r>
            <a:r>
              <a:rPr lang="lv-LV" dirty="0" smtClean="0"/>
              <a:t> parades.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87251"/>
            <a:ext cx="3484304" cy="235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225" t="5945" r="-225" b="4616"/>
          <a:stretch/>
        </p:blipFill>
        <p:spPr>
          <a:xfrm>
            <a:off x="4712500" y="4107765"/>
            <a:ext cx="2767000" cy="271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44811"/>
          <a:stretch/>
        </p:blipFill>
        <p:spPr>
          <a:xfrm>
            <a:off x="8005513" y="4058424"/>
            <a:ext cx="2822273" cy="276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58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Guards in Auce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4699855"/>
          </a:xfrm>
        </p:spPr>
        <p:txBody>
          <a:bodyPr>
            <a:normAutofit/>
          </a:bodyPr>
          <a:lstStyle/>
          <a:p>
            <a:r>
              <a:rPr lang="lv-LV" sz="2700" dirty="0" smtClean="0"/>
              <a:t>In </a:t>
            </a:r>
            <a:r>
              <a:rPr lang="en-US" sz="2700" dirty="0" err="1" smtClean="0"/>
              <a:t>Auce</a:t>
            </a:r>
            <a:r>
              <a:rPr lang="en-US" sz="2700" dirty="0" smtClean="0"/>
              <a:t> </a:t>
            </a:r>
            <a:r>
              <a:rPr lang="lv-LV" sz="2700" dirty="0" smtClean="0"/>
              <a:t>S</a:t>
            </a:r>
            <a:r>
              <a:rPr lang="en-US" sz="2700" dirty="0" err="1" smtClean="0"/>
              <a:t>econdary</a:t>
            </a:r>
            <a:r>
              <a:rPr lang="en-US" sz="2700" dirty="0" smtClean="0"/>
              <a:t> School </a:t>
            </a:r>
            <a:r>
              <a:rPr lang="lv-LV" sz="2700" dirty="0" smtClean="0"/>
              <a:t>there are</a:t>
            </a:r>
            <a:r>
              <a:rPr lang="en-US" sz="2700" dirty="0" smtClean="0"/>
              <a:t> 17 young</a:t>
            </a:r>
            <a:r>
              <a:rPr lang="lv-LV" sz="2700" dirty="0" smtClean="0"/>
              <a:t> Youth</a:t>
            </a:r>
            <a:r>
              <a:rPr lang="en-US" sz="2700" dirty="0" smtClean="0"/>
              <a:t> </a:t>
            </a:r>
            <a:r>
              <a:rPr lang="lv-LV" sz="2700" dirty="0"/>
              <a:t>G</a:t>
            </a:r>
            <a:r>
              <a:rPr lang="en-US" sz="2700" dirty="0" smtClean="0"/>
              <a:t>uards and a</a:t>
            </a:r>
            <a:r>
              <a:rPr lang="lv-LV" sz="2700" dirty="0" smtClean="0"/>
              <a:t> lot of beginners. Auce is in Dobele’s battalion ,so there are more Youth Guards who cooperate with each other.</a:t>
            </a:r>
          </a:p>
          <a:p>
            <a:r>
              <a:rPr lang="en-US" sz="2700" dirty="0" smtClean="0"/>
              <a:t>The</a:t>
            </a:r>
            <a:r>
              <a:rPr lang="lv-LV" sz="2700" dirty="0" smtClean="0"/>
              <a:t>re are</a:t>
            </a:r>
            <a:r>
              <a:rPr lang="en-US" sz="2700" dirty="0" smtClean="0"/>
              <a:t> lessons every Friday at 3pm.</a:t>
            </a:r>
            <a:r>
              <a:rPr lang="lv-LV" sz="2700" dirty="0" smtClean="0"/>
              <a:t>A</a:t>
            </a:r>
            <a:r>
              <a:rPr lang="en-US" sz="2700" dirty="0" err="1" smtClean="0"/>
              <a:t>ll</a:t>
            </a:r>
            <a:r>
              <a:rPr lang="en-US" sz="2700" dirty="0" smtClean="0"/>
              <a:t> </a:t>
            </a:r>
            <a:r>
              <a:rPr lang="lv-LV" sz="2700" dirty="0" smtClean="0"/>
              <a:t>Youth</a:t>
            </a:r>
            <a:r>
              <a:rPr lang="lv-LV" sz="2700" dirty="0"/>
              <a:t> </a:t>
            </a:r>
            <a:r>
              <a:rPr lang="lv-LV" sz="2700" dirty="0" smtClean="0"/>
              <a:t>Guards</a:t>
            </a:r>
            <a:r>
              <a:rPr lang="en-US" sz="2700" dirty="0" smtClean="0"/>
              <a:t> have to</a:t>
            </a:r>
            <a:r>
              <a:rPr lang="lv-LV" sz="2700" dirty="0" smtClean="0"/>
              <a:t> follow the exact rules and commands. They</a:t>
            </a:r>
            <a:r>
              <a:rPr lang="en-US" sz="2700" dirty="0" smtClean="0"/>
              <a:t> stand in </a:t>
            </a:r>
            <a:r>
              <a:rPr lang="lv-LV" sz="2700" dirty="0" smtClean="0"/>
              <a:t>a </a:t>
            </a:r>
            <a:r>
              <a:rPr lang="en-US" sz="2700" dirty="0" smtClean="0"/>
              <a:t>line and wait for </a:t>
            </a:r>
            <a:r>
              <a:rPr lang="lv-LV" sz="2700" dirty="0" smtClean="0"/>
              <a:t>commands.</a:t>
            </a:r>
            <a:r>
              <a:rPr lang="en-US" sz="2700" dirty="0" smtClean="0"/>
              <a:t> Then they go to </a:t>
            </a:r>
            <a:r>
              <a:rPr lang="lv-LV" sz="2700" dirty="0" smtClean="0"/>
              <a:t>the </a:t>
            </a:r>
            <a:r>
              <a:rPr lang="en-US" sz="2700" dirty="0" smtClean="0"/>
              <a:t>class and write down important </a:t>
            </a:r>
            <a:r>
              <a:rPr lang="lv-LV" sz="2700" dirty="0" smtClean="0"/>
              <a:t>things </a:t>
            </a:r>
            <a:r>
              <a:rPr lang="en-US" sz="2700" dirty="0" smtClean="0"/>
              <a:t>about the army. Sometimes they </a:t>
            </a:r>
            <a:r>
              <a:rPr lang="lv-LV" sz="2700" dirty="0" smtClean="0"/>
              <a:t>have to disassemble </a:t>
            </a:r>
            <a:r>
              <a:rPr lang="en-US" sz="2700" dirty="0" smtClean="0"/>
              <a:t>and </a:t>
            </a:r>
            <a:r>
              <a:rPr lang="lv-LV" sz="2700" dirty="0" smtClean="0"/>
              <a:t>assemble </a:t>
            </a:r>
            <a:r>
              <a:rPr lang="en-US" sz="2700" dirty="0" smtClean="0"/>
              <a:t>weapons, </a:t>
            </a:r>
            <a:r>
              <a:rPr lang="lv-LV" sz="2700" dirty="0" smtClean="0"/>
              <a:t>to </a:t>
            </a:r>
            <a:r>
              <a:rPr lang="en-US" sz="2700" dirty="0" smtClean="0"/>
              <a:t>learn labels, </a:t>
            </a:r>
            <a:r>
              <a:rPr lang="lv-LV" sz="2700" dirty="0" smtClean="0"/>
              <a:t>to do </a:t>
            </a:r>
            <a:r>
              <a:rPr lang="en-US" sz="2700" dirty="0" smtClean="0"/>
              <a:t>physical </a:t>
            </a:r>
            <a:r>
              <a:rPr lang="lv-LV" sz="2700" dirty="0" smtClean="0"/>
              <a:t>exercises</a:t>
            </a:r>
            <a:r>
              <a:rPr lang="en-US" sz="2700" dirty="0" smtClean="0"/>
              <a:t> and </a:t>
            </a:r>
            <a:r>
              <a:rPr lang="lv-LV" sz="2700" dirty="0" smtClean="0"/>
              <a:t>learn everything about the army and discipline</a:t>
            </a:r>
            <a:r>
              <a:rPr lang="en-US" sz="2700" dirty="0" smtClean="0"/>
              <a:t>.</a:t>
            </a:r>
            <a:endParaRPr lang="lv-LV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987" y="4868843"/>
            <a:ext cx="3825256" cy="236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2946" y="4934157"/>
            <a:ext cx="4152785" cy="237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2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4969"/>
            <a:ext cx="45719" cy="45719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422031"/>
            <a:ext cx="10791092" cy="5754932"/>
          </a:xfrm>
        </p:spPr>
        <p:txBody>
          <a:bodyPr/>
          <a:lstStyle/>
          <a:p>
            <a:r>
              <a:rPr lang="lv-LV" dirty="0"/>
              <a:t>E</a:t>
            </a:r>
            <a:r>
              <a:rPr lang="en-US" dirty="0" smtClean="0"/>
              <a:t>very spring, the </a:t>
            </a:r>
            <a:r>
              <a:rPr lang="lv-LV" dirty="0" smtClean="0"/>
              <a:t>Youth Guards</a:t>
            </a:r>
            <a:r>
              <a:rPr lang="en-US" dirty="0" smtClean="0"/>
              <a:t> walk 60 km in two days from </a:t>
            </a:r>
            <a:r>
              <a:rPr lang="en-US" dirty="0" err="1" smtClean="0"/>
              <a:t>Dobel</a:t>
            </a:r>
            <a:r>
              <a:rPr lang="lv-LV" dirty="0" smtClean="0"/>
              <a:t>e</a:t>
            </a:r>
            <a:r>
              <a:rPr lang="en-US" dirty="0" smtClean="0"/>
              <a:t> to the </a:t>
            </a:r>
            <a:r>
              <a:rPr lang="lv-LV" dirty="0" smtClean="0"/>
              <a:t>Īles</a:t>
            </a:r>
            <a:r>
              <a:rPr lang="en-US" dirty="0" smtClean="0"/>
              <a:t> bunker</a:t>
            </a:r>
            <a:r>
              <a:rPr lang="lv-LV" dirty="0" smtClean="0"/>
              <a:t>. On the way</a:t>
            </a:r>
            <a:r>
              <a:rPr lang="en-US" dirty="0" smtClean="0"/>
              <a:t> they encounter various </a:t>
            </a:r>
            <a:r>
              <a:rPr lang="lv-LV" dirty="0" smtClean="0"/>
              <a:t>challenges</a:t>
            </a:r>
            <a:r>
              <a:rPr lang="en-US" dirty="0" smtClean="0"/>
              <a:t>, but at the end, e</a:t>
            </a:r>
            <a:r>
              <a:rPr lang="lv-LV" dirty="0" smtClean="0"/>
              <a:t>verybody</a:t>
            </a:r>
            <a:r>
              <a:rPr lang="en-US" dirty="0" smtClean="0"/>
              <a:t> who has passed </a:t>
            </a:r>
            <a:r>
              <a:rPr lang="lv-LV" dirty="0" smtClean="0"/>
              <a:t>it all</a:t>
            </a:r>
            <a:r>
              <a:rPr lang="en-US" dirty="0" smtClean="0"/>
              <a:t>, gets a</a:t>
            </a:r>
            <a:r>
              <a:rPr lang="lv-LV" dirty="0" smtClean="0"/>
              <a:t>n emblem for the uniform and becomes an official Youth Guard.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63494"/>
            <a:ext cx="6407614" cy="417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306" y="3249637"/>
            <a:ext cx="4346877" cy="308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7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Guards emblems and uniforms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52" y="2160931"/>
            <a:ext cx="2747229" cy="412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5757" b="13636"/>
          <a:stretch/>
        </p:blipFill>
        <p:spPr>
          <a:xfrm>
            <a:off x="4168824" y="2160931"/>
            <a:ext cx="3302543" cy="412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399517" y="6049107"/>
            <a:ext cx="79719" cy="98475"/>
          </a:xfrm>
        </p:spPr>
        <p:txBody>
          <a:bodyPr>
            <a:normAutofit fontScale="25000" lnSpcReduction="20000"/>
          </a:bodyPr>
          <a:lstStyle/>
          <a:p>
            <a:r>
              <a:rPr lang="lv-LV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7888" b="5433"/>
          <a:stretch/>
        </p:blipFill>
        <p:spPr>
          <a:xfrm>
            <a:off x="7878311" y="2160931"/>
            <a:ext cx="3755671" cy="412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1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12146281" y="6858000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046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264</Words>
  <Application>Microsoft Office PowerPoint</Application>
  <PresentationFormat>Platekrāna</PresentationFormat>
  <Paragraphs>14</Paragraphs>
  <Slides>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Youth Guards ‘’Jaunsardze’’</vt:lpstr>
      <vt:lpstr>What is the Youth Guard</vt:lpstr>
      <vt:lpstr>Youth Guards in Auce</vt:lpstr>
      <vt:lpstr>.</vt:lpstr>
      <vt:lpstr>Youth Guards emblems and uniforms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Zane Jadčenko</dc:creator>
  <cp:lastModifiedBy>Spicie_GD</cp:lastModifiedBy>
  <cp:revision>56</cp:revision>
  <dcterms:created xsi:type="dcterms:W3CDTF">2018-05-16T13:03:12Z</dcterms:created>
  <dcterms:modified xsi:type="dcterms:W3CDTF">2018-05-25T08:47:36Z</dcterms:modified>
</cp:coreProperties>
</file>