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0AF-8A0F-438F-A3AA-75132F4AFC47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26EC-2733-4BBC-AAA3-A74772868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0AF-8A0F-438F-A3AA-75132F4AFC47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26EC-2733-4BBC-AAA3-A74772868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0AF-8A0F-438F-A3AA-75132F4AFC47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26EC-2733-4BBC-AAA3-A74772868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0AF-8A0F-438F-A3AA-75132F4AFC47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26EC-2733-4BBC-AAA3-A74772868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0AF-8A0F-438F-A3AA-75132F4AFC47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26EC-2733-4BBC-AAA3-A74772868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0AF-8A0F-438F-A3AA-75132F4AFC47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26EC-2733-4BBC-AAA3-A74772868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0AF-8A0F-438F-A3AA-75132F4AFC47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26EC-2733-4BBC-AAA3-A74772868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0AF-8A0F-438F-A3AA-75132F4AFC47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26EC-2733-4BBC-AAA3-A74772868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0AF-8A0F-438F-A3AA-75132F4AFC47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26EC-2733-4BBC-AAA3-A74772868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0AF-8A0F-438F-A3AA-75132F4AFC47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26EC-2733-4BBC-AAA3-A74772868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0AF-8A0F-438F-A3AA-75132F4AFC47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26EC-2733-4BBC-AAA3-A74772868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430AF-8A0F-438F-A3AA-75132F4AFC47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226EC-2733-4BBC-AAA3-A74772868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en-US" dirty="0" smtClean="0"/>
              <a:t>Winter sports in </a:t>
            </a:r>
            <a:r>
              <a:rPr lang="en-US" dirty="0" err="1" smtClean="0"/>
              <a:t>Auce</a:t>
            </a:r>
            <a:r>
              <a:rPr lang="en-US" dirty="0" smtClean="0"/>
              <a:t>, Latvia</a:t>
            </a:r>
            <a:endParaRPr lang="en-US" dirty="0"/>
          </a:p>
        </p:txBody>
      </p:sp>
      <p:pic>
        <p:nvPicPr>
          <p:cNvPr id="4" name="Picture 2" descr="C:\Users\Asus\Desktop\logo F&amp;H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533400"/>
            <a:ext cx="2724150" cy="18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HOCKEY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During winter we have hockey matches in our hockey rink.</a:t>
            </a:r>
          </a:p>
          <a:p>
            <a:pPr>
              <a:buNone/>
            </a:pPr>
            <a:r>
              <a:rPr lang="en-US" sz="2000" dirty="0"/>
              <a:t>I</a:t>
            </a:r>
            <a:r>
              <a:rPr lang="en-US" sz="2000" dirty="0" smtClean="0"/>
              <a:t>n the winter we use our school’s new multifunctional stadium as a hockey rink by pouring water over it.</a:t>
            </a:r>
            <a:endParaRPr lang="en-US" sz="2000" dirty="0"/>
          </a:p>
        </p:txBody>
      </p:sp>
      <p:pic>
        <p:nvPicPr>
          <p:cNvPr id="5" name="Picture 4" descr="Hokejs_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895600"/>
            <a:ext cx="4800600" cy="2540965"/>
          </a:xfrm>
          <a:prstGeom prst="rect">
            <a:avLst/>
          </a:prstGeom>
        </p:spPr>
      </p:pic>
      <p:sp>
        <p:nvSpPr>
          <p:cNvPr id="3076" name="AutoShape 4" descr="AttÄlu rezultÄti vaicÄjumam âauce ziema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AttÄlu rezultÄti vaicÄjumam âauce ziema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uce autis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95600"/>
            <a:ext cx="2807616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sports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the winter we have indoor sports </a:t>
            </a:r>
          </a:p>
          <a:p>
            <a:pPr>
              <a:buNone/>
            </a:pPr>
            <a:r>
              <a:rPr lang="en-US" dirty="0" smtClean="0"/>
              <a:t>(indoor </a:t>
            </a:r>
            <a:r>
              <a:rPr lang="en-US" dirty="0"/>
              <a:t>O</a:t>
            </a:r>
            <a:r>
              <a:rPr lang="en-US" dirty="0" smtClean="0"/>
              <a:t>lympics). </a:t>
            </a:r>
            <a:endParaRPr lang="en-US" dirty="0"/>
          </a:p>
        </p:txBody>
      </p:sp>
      <p:pic>
        <p:nvPicPr>
          <p:cNvPr id="7" name="Picture 6" descr="IMG_0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362200"/>
            <a:ext cx="3205552" cy="3657600"/>
          </a:xfrm>
          <a:prstGeom prst="rect">
            <a:avLst/>
          </a:prstGeom>
        </p:spPr>
      </p:pic>
      <p:pic>
        <p:nvPicPr>
          <p:cNvPr id="8" name="Picture 7" descr="IMG_0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352800"/>
            <a:ext cx="3886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2855125" cy="3174804"/>
          </a:xfrm>
          <a:prstGeom prst="rect">
            <a:avLst/>
          </a:prstGeom>
        </p:spPr>
      </p:pic>
      <p:pic>
        <p:nvPicPr>
          <p:cNvPr id="3" name="Picture 2" descr="IMG_20180216_112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4800"/>
            <a:ext cx="3407126" cy="3113638"/>
          </a:xfrm>
          <a:prstGeom prst="rect">
            <a:avLst/>
          </a:prstGeom>
        </p:spPr>
      </p:pic>
      <p:pic>
        <p:nvPicPr>
          <p:cNvPr id="4" name="Picture 3" descr="IMG-20180503-WA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733800"/>
            <a:ext cx="3352800" cy="2514600"/>
          </a:xfrm>
          <a:prstGeom prst="rect">
            <a:avLst/>
          </a:prstGeom>
        </p:spPr>
      </p:pic>
      <p:pic>
        <p:nvPicPr>
          <p:cNvPr id="5" name="Picture 4" descr="IMG-20180503-WA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3581400"/>
            <a:ext cx="3581400" cy="2686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51</Words>
  <Application>Microsoft Office PowerPoint</Application>
  <PresentationFormat>Slaidrāde ekrānā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Winter sports in Auce, Latvia</vt:lpstr>
      <vt:lpstr>HOCKEY</vt:lpstr>
      <vt:lpstr>Indoor sports</vt:lpstr>
      <vt:lpstr>PowerPoint prezentācija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sports in Auce, Latvia</dc:title>
  <dc:creator>Windows User</dc:creator>
  <cp:lastModifiedBy>Spicie_GD</cp:lastModifiedBy>
  <cp:revision>11</cp:revision>
  <dcterms:created xsi:type="dcterms:W3CDTF">2018-05-03T10:26:38Z</dcterms:created>
  <dcterms:modified xsi:type="dcterms:W3CDTF">2018-05-25T08:48:59Z</dcterms:modified>
</cp:coreProperties>
</file>