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1"/>
  </p:sldMasterIdLst>
  <p:sldIdLst>
    <p:sldId id="256" r:id="rId2"/>
    <p:sldId id="257" r:id="rId3"/>
    <p:sldId id="258" r:id="rId4"/>
    <p:sldId id="261" r:id="rId5"/>
    <p:sldId id="259" r:id="rId6"/>
    <p:sldId id="260" r:id="rId7"/>
    <p:sldId id="262" r:id="rId8"/>
  </p:sldIdLst>
  <p:sldSz cx="12192000" cy="6858000"/>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0" d="100"/>
          <a:sy n="70" d="100"/>
        </p:scale>
        <p:origin x="73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53D09E1-6436-411F-A229-50D9D287DFD6}" type="datetimeFigureOut">
              <a:rPr lang="lv-LV" smtClean="0"/>
              <a:t>09.02.2017.</a:t>
            </a:fld>
            <a:endParaRPr lang="lv-LV"/>
          </a:p>
        </p:txBody>
      </p:sp>
      <p:sp>
        <p:nvSpPr>
          <p:cNvPr id="5" name="Footer Placeholder 4"/>
          <p:cNvSpPr>
            <a:spLocks noGrp="1"/>
          </p:cNvSpPr>
          <p:nvPr>
            <p:ph type="ftr" sz="quarter" idx="11"/>
          </p:nvPr>
        </p:nvSpPr>
        <p:spPr/>
        <p:txBody>
          <a:bodyPr/>
          <a:lstStyle/>
          <a:p>
            <a:endParaRPr lang="lv-LV"/>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5A78ED3D-949C-46A0-9A7D-2EB71D4CEB70}" type="slidenum">
              <a:rPr lang="lv-LV" smtClean="0"/>
              <a:t>‹#›</a:t>
            </a:fld>
            <a:endParaRPr lang="lv-LV"/>
          </a:p>
        </p:txBody>
      </p:sp>
    </p:spTree>
    <p:extLst>
      <p:ext uri="{BB962C8B-B14F-4D97-AF65-F5344CB8AC3E}">
        <p14:creationId xmlns:p14="http://schemas.microsoft.com/office/powerpoint/2010/main" val="29078814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3D09E1-6436-411F-A229-50D9D287DFD6}" type="datetimeFigureOut">
              <a:rPr lang="lv-LV" smtClean="0"/>
              <a:t>09.02.2017.</a:t>
            </a:fld>
            <a:endParaRPr lang="lv-LV"/>
          </a:p>
        </p:txBody>
      </p:sp>
      <p:sp>
        <p:nvSpPr>
          <p:cNvPr id="5" name="Footer Placeholder 4"/>
          <p:cNvSpPr>
            <a:spLocks noGrp="1"/>
          </p:cNvSpPr>
          <p:nvPr>
            <p:ph type="ftr" sz="quarter" idx="11"/>
          </p:nvPr>
        </p:nvSpPr>
        <p:spPr/>
        <p:txBody>
          <a:bodyPr/>
          <a:lstStyle/>
          <a:p>
            <a:endParaRPr lang="lv-LV"/>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5A78ED3D-949C-46A0-9A7D-2EB71D4CEB70}" type="slidenum">
              <a:rPr lang="lv-LV" smtClean="0"/>
              <a:t>‹#›</a:t>
            </a:fld>
            <a:endParaRPr lang="lv-LV"/>
          </a:p>
        </p:txBody>
      </p:sp>
    </p:spTree>
    <p:extLst>
      <p:ext uri="{BB962C8B-B14F-4D97-AF65-F5344CB8AC3E}">
        <p14:creationId xmlns:p14="http://schemas.microsoft.com/office/powerpoint/2010/main" val="24189267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3D09E1-6436-411F-A229-50D9D287DFD6}" type="datetimeFigureOut">
              <a:rPr lang="lv-LV" smtClean="0"/>
              <a:t>09.02.2017.</a:t>
            </a:fld>
            <a:endParaRPr lang="lv-LV"/>
          </a:p>
        </p:txBody>
      </p:sp>
      <p:sp>
        <p:nvSpPr>
          <p:cNvPr id="5" name="Footer Placeholder 4"/>
          <p:cNvSpPr>
            <a:spLocks noGrp="1"/>
          </p:cNvSpPr>
          <p:nvPr>
            <p:ph type="ftr" sz="quarter" idx="11"/>
          </p:nvPr>
        </p:nvSpPr>
        <p:spPr/>
        <p:txBody>
          <a:bodyPr/>
          <a:lstStyle/>
          <a:p>
            <a:endParaRPr lang="lv-LV"/>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5A78ED3D-949C-46A0-9A7D-2EB71D4CEB70}" type="slidenum">
              <a:rPr lang="lv-LV" smtClean="0"/>
              <a:t>‹#›</a:t>
            </a:fld>
            <a:endParaRPr lang="lv-LV"/>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0599230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453D09E1-6436-411F-A229-50D9D287DFD6}" type="datetimeFigureOut">
              <a:rPr lang="lv-LV" smtClean="0"/>
              <a:t>09.02.2017.</a:t>
            </a:fld>
            <a:endParaRPr lang="lv-LV"/>
          </a:p>
        </p:txBody>
      </p:sp>
      <p:sp>
        <p:nvSpPr>
          <p:cNvPr id="6" name="Footer Placeholder 5"/>
          <p:cNvSpPr>
            <a:spLocks noGrp="1"/>
          </p:cNvSpPr>
          <p:nvPr>
            <p:ph type="ftr" sz="quarter" idx="11"/>
          </p:nvPr>
        </p:nvSpPr>
        <p:spPr/>
        <p:txBody>
          <a:bodyPr/>
          <a:lstStyle/>
          <a:p>
            <a:endParaRPr lang="lv-LV"/>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A78ED3D-949C-46A0-9A7D-2EB71D4CEB70}" type="slidenum">
              <a:rPr lang="lv-LV" smtClean="0"/>
              <a:t>‹#›</a:t>
            </a:fld>
            <a:endParaRPr lang="lv-LV"/>
          </a:p>
        </p:txBody>
      </p:sp>
    </p:spTree>
    <p:extLst>
      <p:ext uri="{BB962C8B-B14F-4D97-AF65-F5344CB8AC3E}">
        <p14:creationId xmlns:p14="http://schemas.microsoft.com/office/powerpoint/2010/main" val="17424981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453D09E1-6436-411F-A229-50D9D287DFD6}" type="datetimeFigureOut">
              <a:rPr lang="lv-LV" smtClean="0"/>
              <a:t>09.02.2017.</a:t>
            </a:fld>
            <a:endParaRPr lang="lv-LV"/>
          </a:p>
        </p:txBody>
      </p:sp>
      <p:sp>
        <p:nvSpPr>
          <p:cNvPr id="6" name="Footer Placeholder 5"/>
          <p:cNvSpPr>
            <a:spLocks noGrp="1"/>
          </p:cNvSpPr>
          <p:nvPr>
            <p:ph type="ftr" sz="quarter" idx="11"/>
          </p:nvPr>
        </p:nvSpPr>
        <p:spPr/>
        <p:txBody>
          <a:bodyPr/>
          <a:lstStyle/>
          <a:p>
            <a:endParaRPr lang="lv-LV"/>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A78ED3D-949C-46A0-9A7D-2EB71D4CEB70}" type="slidenum">
              <a:rPr lang="lv-LV" smtClean="0"/>
              <a:t>‹#›</a:t>
            </a:fld>
            <a:endParaRPr lang="lv-LV"/>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7104429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453D09E1-6436-411F-A229-50D9D287DFD6}" type="datetimeFigureOut">
              <a:rPr lang="lv-LV" smtClean="0"/>
              <a:t>09.02.2017.</a:t>
            </a:fld>
            <a:endParaRPr lang="lv-LV"/>
          </a:p>
        </p:txBody>
      </p:sp>
      <p:sp>
        <p:nvSpPr>
          <p:cNvPr id="6" name="Footer Placeholder 5"/>
          <p:cNvSpPr>
            <a:spLocks noGrp="1"/>
          </p:cNvSpPr>
          <p:nvPr>
            <p:ph type="ftr" sz="quarter" idx="11"/>
          </p:nvPr>
        </p:nvSpPr>
        <p:spPr/>
        <p:txBody>
          <a:bodyPr/>
          <a:lstStyle/>
          <a:p>
            <a:endParaRPr lang="lv-LV"/>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A78ED3D-949C-46A0-9A7D-2EB71D4CEB70}" type="slidenum">
              <a:rPr lang="lv-LV" smtClean="0"/>
              <a:t>‹#›</a:t>
            </a:fld>
            <a:endParaRPr lang="lv-LV"/>
          </a:p>
        </p:txBody>
      </p:sp>
    </p:spTree>
    <p:extLst>
      <p:ext uri="{BB962C8B-B14F-4D97-AF65-F5344CB8AC3E}">
        <p14:creationId xmlns:p14="http://schemas.microsoft.com/office/powerpoint/2010/main" val="30317297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3D09E1-6436-411F-A229-50D9D287DFD6}" type="datetimeFigureOut">
              <a:rPr lang="lv-LV" smtClean="0"/>
              <a:t>09.02.2017.</a:t>
            </a:fld>
            <a:endParaRPr lang="lv-LV"/>
          </a:p>
        </p:txBody>
      </p:sp>
      <p:sp>
        <p:nvSpPr>
          <p:cNvPr id="5" name="Footer Placeholder 4"/>
          <p:cNvSpPr>
            <a:spLocks noGrp="1"/>
          </p:cNvSpPr>
          <p:nvPr>
            <p:ph type="ftr" sz="quarter" idx="11"/>
          </p:nvPr>
        </p:nvSpPr>
        <p:spPr/>
        <p:txBody>
          <a:bodyPr/>
          <a:lstStyle/>
          <a:p>
            <a:endParaRPr lang="lv-LV"/>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A78ED3D-949C-46A0-9A7D-2EB71D4CEB70}" type="slidenum">
              <a:rPr lang="lv-LV" smtClean="0"/>
              <a:t>‹#›</a:t>
            </a:fld>
            <a:endParaRPr lang="lv-LV"/>
          </a:p>
        </p:txBody>
      </p:sp>
    </p:spTree>
    <p:extLst>
      <p:ext uri="{BB962C8B-B14F-4D97-AF65-F5344CB8AC3E}">
        <p14:creationId xmlns:p14="http://schemas.microsoft.com/office/powerpoint/2010/main" val="37249228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3D09E1-6436-411F-A229-50D9D287DFD6}" type="datetimeFigureOut">
              <a:rPr lang="lv-LV" smtClean="0"/>
              <a:t>09.02.2017.</a:t>
            </a:fld>
            <a:endParaRPr lang="lv-LV"/>
          </a:p>
        </p:txBody>
      </p:sp>
      <p:sp>
        <p:nvSpPr>
          <p:cNvPr id="5" name="Footer Placeholder 4"/>
          <p:cNvSpPr>
            <a:spLocks noGrp="1"/>
          </p:cNvSpPr>
          <p:nvPr>
            <p:ph type="ftr" sz="quarter" idx="11"/>
          </p:nvPr>
        </p:nvSpPr>
        <p:spPr/>
        <p:txBody>
          <a:bodyPr/>
          <a:lstStyle/>
          <a:p>
            <a:endParaRPr lang="lv-LV"/>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A78ED3D-949C-46A0-9A7D-2EB71D4CEB70}" type="slidenum">
              <a:rPr lang="lv-LV" smtClean="0"/>
              <a:t>‹#›</a:t>
            </a:fld>
            <a:endParaRPr lang="lv-LV"/>
          </a:p>
        </p:txBody>
      </p:sp>
    </p:spTree>
    <p:extLst>
      <p:ext uri="{BB962C8B-B14F-4D97-AF65-F5344CB8AC3E}">
        <p14:creationId xmlns:p14="http://schemas.microsoft.com/office/powerpoint/2010/main" val="3981298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3D09E1-6436-411F-A229-50D9D287DFD6}" type="datetimeFigureOut">
              <a:rPr lang="lv-LV" smtClean="0"/>
              <a:t>09.02.2017.</a:t>
            </a:fld>
            <a:endParaRPr lang="lv-LV"/>
          </a:p>
        </p:txBody>
      </p:sp>
      <p:sp>
        <p:nvSpPr>
          <p:cNvPr id="5" name="Footer Placeholder 4"/>
          <p:cNvSpPr>
            <a:spLocks noGrp="1"/>
          </p:cNvSpPr>
          <p:nvPr>
            <p:ph type="ftr" sz="quarter" idx="11"/>
          </p:nvPr>
        </p:nvSpPr>
        <p:spPr/>
        <p:txBody>
          <a:bodyPr/>
          <a:lstStyle/>
          <a:p>
            <a:endParaRPr lang="lv-LV"/>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A78ED3D-949C-46A0-9A7D-2EB71D4CEB70}" type="slidenum">
              <a:rPr lang="lv-LV" smtClean="0"/>
              <a:t>‹#›</a:t>
            </a:fld>
            <a:endParaRPr lang="lv-LV"/>
          </a:p>
        </p:txBody>
      </p:sp>
    </p:spTree>
    <p:extLst>
      <p:ext uri="{BB962C8B-B14F-4D97-AF65-F5344CB8AC3E}">
        <p14:creationId xmlns:p14="http://schemas.microsoft.com/office/powerpoint/2010/main" val="3014003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3D09E1-6436-411F-A229-50D9D287DFD6}" type="datetimeFigureOut">
              <a:rPr lang="lv-LV" smtClean="0"/>
              <a:t>09.02.2017.</a:t>
            </a:fld>
            <a:endParaRPr lang="lv-LV"/>
          </a:p>
        </p:txBody>
      </p:sp>
      <p:sp>
        <p:nvSpPr>
          <p:cNvPr id="5" name="Footer Placeholder 4"/>
          <p:cNvSpPr>
            <a:spLocks noGrp="1"/>
          </p:cNvSpPr>
          <p:nvPr>
            <p:ph type="ftr" sz="quarter" idx="11"/>
          </p:nvPr>
        </p:nvSpPr>
        <p:spPr/>
        <p:txBody>
          <a:bodyPr/>
          <a:lstStyle/>
          <a:p>
            <a:endParaRPr lang="lv-LV"/>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5A78ED3D-949C-46A0-9A7D-2EB71D4CEB70}" type="slidenum">
              <a:rPr lang="lv-LV" smtClean="0"/>
              <a:t>‹#›</a:t>
            </a:fld>
            <a:endParaRPr lang="lv-LV"/>
          </a:p>
        </p:txBody>
      </p:sp>
    </p:spTree>
    <p:extLst>
      <p:ext uri="{BB962C8B-B14F-4D97-AF65-F5344CB8AC3E}">
        <p14:creationId xmlns:p14="http://schemas.microsoft.com/office/powerpoint/2010/main" val="1592092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53D09E1-6436-411F-A229-50D9D287DFD6}" type="datetimeFigureOut">
              <a:rPr lang="lv-LV" smtClean="0"/>
              <a:t>09.02.2017.</a:t>
            </a:fld>
            <a:endParaRPr lang="lv-LV"/>
          </a:p>
        </p:txBody>
      </p:sp>
      <p:sp>
        <p:nvSpPr>
          <p:cNvPr id="6" name="Footer Placeholder 5"/>
          <p:cNvSpPr>
            <a:spLocks noGrp="1"/>
          </p:cNvSpPr>
          <p:nvPr>
            <p:ph type="ftr" sz="quarter" idx="11"/>
          </p:nvPr>
        </p:nvSpPr>
        <p:spPr/>
        <p:txBody>
          <a:bodyPr/>
          <a:lstStyle/>
          <a:p>
            <a:endParaRPr lang="lv-LV"/>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5A78ED3D-949C-46A0-9A7D-2EB71D4CEB70}" type="slidenum">
              <a:rPr lang="lv-LV" smtClean="0"/>
              <a:t>‹#›</a:t>
            </a:fld>
            <a:endParaRPr lang="lv-LV"/>
          </a:p>
        </p:txBody>
      </p:sp>
    </p:spTree>
    <p:extLst>
      <p:ext uri="{BB962C8B-B14F-4D97-AF65-F5344CB8AC3E}">
        <p14:creationId xmlns:p14="http://schemas.microsoft.com/office/powerpoint/2010/main" val="21757890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53D09E1-6436-411F-A229-50D9D287DFD6}" type="datetimeFigureOut">
              <a:rPr lang="lv-LV" smtClean="0"/>
              <a:t>09.02.2017.</a:t>
            </a:fld>
            <a:endParaRPr lang="lv-LV"/>
          </a:p>
        </p:txBody>
      </p:sp>
      <p:sp>
        <p:nvSpPr>
          <p:cNvPr id="8" name="Footer Placeholder 7"/>
          <p:cNvSpPr>
            <a:spLocks noGrp="1"/>
          </p:cNvSpPr>
          <p:nvPr>
            <p:ph type="ftr" sz="quarter" idx="11"/>
          </p:nvPr>
        </p:nvSpPr>
        <p:spPr/>
        <p:txBody>
          <a:bodyPr/>
          <a:lstStyle/>
          <a:p>
            <a:endParaRPr lang="lv-LV"/>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5A78ED3D-949C-46A0-9A7D-2EB71D4CEB70}" type="slidenum">
              <a:rPr lang="lv-LV" smtClean="0"/>
              <a:t>‹#›</a:t>
            </a:fld>
            <a:endParaRPr lang="lv-LV"/>
          </a:p>
        </p:txBody>
      </p:sp>
    </p:spTree>
    <p:extLst>
      <p:ext uri="{BB962C8B-B14F-4D97-AF65-F5344CB8AC3E}">
        <p14:creationId xmlns:p14="http://schemas.microsoft.com/office/powerpoint/2010/main" val="4207072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53D09E1-6436-411F-A229-50D9D287DFD6}" type="datetimeFigureOut">
              <a:rPr lang="lv-LV" smtClean="0"/>
              <a:t>09.02.2017.</a:t>
            </a:fld>
            <a:endParaRPr lang="lv-LV"/>
          </a:p>
        </p:txBody>
      </p:sp>
      <p:sp>
        <p:nvSpPr>
          <p:cNvPr id="4" name="Footer Placeholder 3"/>
          <p:cNvSpPr>
            <a:spLocks noGrp="1"/>
          </p:cNvSpPr>
          <p:nvPr>
            <p:ph type="ftr" sz="quarter" idx="11"/>
          </p:nvPr>
        </p:nvSpPr>
        <p:spPr/>
        <p:txBody>
          <a:bodyPr/>
          <a:lstStyle/>
          <a:p>
            <a:endParaRPr lang="lv-LV"/>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5A78ED3D-949C-46A0-9A7D-2EB71D4CEB70}" type="slidenum">
              <a:rPr lang="lv-LV" smtClean="0"/>
              <a:t>‹#›</a:t>
            </a:fld>
            <a:endParaRPr lang="lv-LV"/>
          </a:p>
        </p:txBody>
      </p:sp>
    </p:spTree>
    <p:extLst>
      <p:ext uri="{BB962C8B-B14F-4D97-AF65-F5344CB8AC3E}">
        <p14:creationId xmlns:p14="http://schemas.microsoft.com/office/powerpoint/2010/main" val="1117507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3D09E1-6436-411F-A229-50D9D287DFD6}" type="datetimeFigureOut">
              <a:rPr lang="lv-LV" smtClean="0"/>
              <a:t>09.02.2017.</a:t>
            </a:fld>
            <a:endParaRPr lang="lv-LV"/>
          </a:p>
        </p:txBody>
      </p:sp>
      <p:sp>
        <p:nvSpPr>
          <p:cNvPr id="3" name="Footer Placeholder 2"/>
          <p:cNvSpPr>
            <a:spLocks noGrp="1"/>
          </p:cNvSpPr>
          <p:nvPr>
            <p:ph type="ftr" sz="quarter" idx="11"/>
          </p:nvPr>
        </p:nvSpPr>
        <p:spPr/>
        <p:txBody>
          <a:bodyPr/>
          <a:lstStyle/>
          <a:p>
            <a:endParaRPr lang="lv-LV"/>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5A78ED3D-949C-46A0-9A7D-2EB71D4CEB70}" type="slidenum">
              <a:rPr lang="lv-LV" smtClean="0"/>
              <a:t>‹#›</a:t>
            </a:fld>
            <a:endParaRPr lang="lv-LV"/>
          </a:p>
        </p:txBody>
      </p:sp>
    </p:spTree>
    <p:extLst>
      <p:ext uri="{BB962C8B-B14F-4D97-AF65-F5344CB8AC3E}">
        <p14:creationId xmlns:p14="http://schemas.microsoft.com/office/powerpoint/2010/main" val="2156070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3D09E1-6436-411F-A229-50D9D287DFD6}" type="datetimeFigureOut">
              <a:rPr lang="lv-LV" smtClean="0"/>
              <a:t>09.02.2017.</a:t>
            </a:fld>
            <a:endParaRPr lang="lv-LV"/>
          </a:p>
        </p:txBody>
      </p:sp>
      <p:sp>
        <p:nvSpPr>
          <p:cNvPr id="6" name="Footer Placeholder 5"/>
          <p:cNvSpPr>
            <a:spLocks noGrp="1"/>
          </p:cNvSpPr>
          <p:nvPr>
            <p:ph type="ftr" sz="quarter" idx="11"/>
          </p:nvPr>
        </p:nvSpPr>
        <p:spPr/>
        <p:txBody>
          <a:bodyPr/>
          <a:lstStyle/>
          <a:p>
            <a:endParaRPr lang="lv-LV"/>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5A78ED3D-949C-46A0-9A7D-2EB71D4CEB70}" type="slidenum">
              <a:rPr lang="lv-LV" smtClean="0"/>
              <a:t>‹#›</a:t>
            </a:fld>
            <a:endParaRPr lang="lv-LV"/>
          </a:p>
        </p:txBody>
      </p:sp>
    </p:spTree>
    <p:extLst>
      <p:ext uri="{BB962C8B-B14F-4D97-AF65-F5344CB8AC3E}">
        <p14:creationId xmlns:p14="http://schemas.microsoft.com/office/powerpoint/2010/main" val="173448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3D09E1-6436-411F-A229-50D9D287DFD6}" type="datetimeFigureOut">
              <a:rPr lang="lv-LV" smtClean="0"/>
              <a:t>09.02.2017.</a:t>
            </a:fld>
            <a:endParaRPr lang="lv-LV"/>
          </a:p>
        </p:txBody>
      </p:sp>
      <p:sp>
        <p:nvSpPr>
          <p:cNvPr id="6" name="Footer Placeholder 5"/>
          <p:cNvSpPr>
            <a:spLocks noGrp="1"/>
          </p:cNvSpPr>
          <p:nvPr>
            <p:ph type="ftr" sz="quarter" idx="11"/>
          </p:nvPr>
        </p:nvSpPr>
        <p:spPr/>
        <p:txBody>
          <a:bodyPr/>
          <a:lstStyle/>
          <a:p>
            <a:endParaRPr lang="lv-LV"/>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A78ED3D-949C-46A0-9A7D-2EB71D4CEB70}" type="slidenum">
              <a:rPr lang="lv-LV" smtClean="0"/>
              <a:t>‹#›</a:t>
            </a:fld>
            <a:endParaRPr lang="lv-LV"/>
          </a:p>
        </p:txBody>
      </p:sp>
    </p:spTree>
    <p:extLst>
      <p:ext uri="{BB962C8B-B14F-4D97-AF65-F5344CB8AC3E}">
        <p14:creationId xmlns:p14="http://schemas.microsoft.com/office/powerpoint/2010/main" val="2586830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453D09E1-6436-411F-A229-50D9D287DFD6}" type="datetimeFigureOut">
              <a:rPr lang="lv-LV" smtClean="0"/>
              <a:t>09.02.2017.</a:t>
            </a:fld>
            <a:endParaRPr lang="lv-LV"/>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lv-LV"/>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5A78ED3D-949C-46A0-9A7D-2EB71D4CEB70}" type="slidenum">
              <a:rPr lang="lv-LV" smtClean="0"/>
              <a:t>‹#›</a:t>
            </a:fld>
            <a:endParaRPr lang="lv-LV"/>
          </a:p>
        </p:txBody>
      </p:sp>
    </p:spTree>
    <p:extLst>
      <p:ext uri="{BB962C8B-B14F-4D97-AF65-F5344CB8AC3E}">
        <p14:creationId xmlns:p14="http://schemas.microsoft.com/office/powerpoint/2010/main" val="268078512"/>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lv-LV" dirty="0"/>
              <a:t>Olympic day 2016 </a:t>
            </a:r>
          </a:p>
        </p:txBody>
      </p:sp>
      <p:sp>
        <p:nvSpPr>
          <p:cNvPr id="3" name="Subtitle 2"/>
          <p:cNvSpPr>
            <a:spLocks noGrp="1"/>
          </p:cNvSpPr>
          <p:nvPr>
            <p:ph type="subTitle" idx="1"/>
          </p:nvPr>
        </p:nvSpPr>
        <p:spPr/>
        <p:txBody>
          <a:bodyPr/>
          <a:lstStyle/>
          <a:p>
            <a:r>
              <a:rPr lang="lv-LV" dirty="0" smtClean="0"/>
              <a:t>Latvia Auce</a:t>
            </a:r>
            <a:endParaRPr lang="lv-LV" dirty="0"/>
          </a:p>
        </p:txBody>
      </p:sp>
      <p:pic>
        <p:nvPicPr>
          <p:cNvPr id="4" name="Picture 3"/>
          <p:cNvPicPr>
            <a:picLocks noChangeAspect="1"/>
          </p:cNvPicPr>
          <p:nvPr/>
        </p:nvPicPr>
        <p:blipFill>
          <a:blip r:embed="rId2"/>
          <a:stretch>
            <a:fillRect/>
          </a:stretch>
        </p:blipFill>
        <p:spPr>
          <a:xfrm>
            <a:off x="1654361" y="719463"/>
            <a:ext cx="3615241" cy="1079086"/>
          </a:xfrm>
          <a:prstGeom prst="rect">
            <a:avLst/>
          </a:prstGeom>
        </p:spPr>
      </p:pic>
    </p:spTree>
    <p:extLst>
      <p:ext uri="{BB962C8B-B14F-4D97-AF65-F5344CB8AC3E}">
        <p14:creationId xmlns:p14="http://schemas.microsoft.com/office/powerpoint/2010/main" val="21654649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97373" y="583145"/>
            <a:ext cx="8265994" cy="5973623"/>
          </a:xfrm>
          <a:prstGeom prst="rect">
            <a:avLst/>
          </a:prstGeom>
        </p:spPr>
        <p:txBody>
          <a:bodyPr wrap="square">
            <a:spAutoFit/>
          </a:bodyPr>
          <a:lstStyle/>
          <a:p>
            <a:pPr algn="just">
              <a:lnSpc>
                <a:spcPct val="115000"/>
              </a:lnSpc>
              <a:spcAft>
                <a:spcPts val="1000"/>
              </a:spcAft>
            </a:pPr>
            <a:r>
              <a:rPr lang="lv-LV" sz="2400" dirty="0" smtClean="0">
                <a:effectLst/>
                <a:latin typeface="Calibri" panose="020F0502020204030204" pitchFamily="34" charset="0"/>
                <a:ea typeface="Calibri" panose="020F0502020204030204" pitchFamily="34" charset="0"/>
                <a:cs typeface="Times New Roman" panose="02020603050405020304" pitchFamily="18" charset="0"/>
              </a:rPr>
              <a:t>	Olympic day 2016 Latvian motto is “Hand me the ball”, because it is dedicated to the promotion of Olympic sport- volleyball .</a:t>
            </a:r>
          </a:p>
          <a:p>
            <a:pPr algn="just">
              <a:lnSpc>
                <a:spcPct val="115000"/>
              </a:lnSpc>
              <a:spcAft>
                <a:spcPts val="1000"/>
              </a:spcAft>
            </a:pPr>
            <a:r>
              <a:rPr lang="lv-LV" sz="2400" dirty="0" smtClean="0">
                <a:effectLst/>
                <a:latin typeface="Calibri" panose="020F0502020204030204" pitchFamily="34" charset="0"/>
                <a:ea typeface="Calibri" panose="020F0502020204030204" pitchFamily="34" charset="0"/>
                <a:cs typeface="Times New Roman" panose="02020603050405020304" pitchFamily="18" charset="0"/>
              </a:rPr>
              <a:t>	Students are active and fun people who are able not only to learn and have fun, but also to participate in different sports. Our families  also have and love active ways of  relaxation, bringing together both large and small families for exciting sports matches.</a:t>
            </a:r>
          </a:p>
          <a:p>
            <a:pPr algn="just">
              <a:lnSpc>
                <a:spcPct val="115000"/>
              </a:lnSpc>
              <a:spcAft>
                <a:spcPts val="1000"/>
              </a:spcAft>
            </a:pPr>
            <a:r>
              <a:rPr lang="lv-LV" sz="2400" dirty="0" smtClean="0">
                <a:effectLst/>
                <a:latin typeface="Calibri" panose="020F0502020204030204" pitchFamily="34" charset="0"/>
                <a:ea typeface="Calibri" panose="020F0502020204030204" pitchFamily="34" charset="0"/>
                <a:cs typeface="Times New Roman" panose="02020603050405020304" pitchFamily="18" charset="0"/>
              </a:rPr>
              <a:t>	The Olympic day is the only global event, which is annualy organized by the Olympic movement.</a:t>
            </a:r>
          </a:p>
          <a:p>
            <a:pPr algn="just">
              <a:lnSpc>
                <a:spcPct val="115000"/>
              </a:lnSpc>
              <a:spcAft>
                <a:spcPts val="1000"/>
              </a:spcAft>
            </a:pPr>
            <a:r>
              <a:rPr lang="lv-LV" sz="2400" dirty="0" smtClean="0">
                <a:effectLst/>
                <a:latin typeface="Calibri" panose="020F0502020204030204" pitchFamily="34" charset="0"/>
                <a:ea typeface="Calibri" panose="020F0502020204030204" pitchFamily="34" charset="0"/>
                <a:cs typeface="Times New Roman" panose="02020603050405020304" pitchFamily="18" charset="0"/>
              </a:rPr>
              <a:t>	On the Olympic day there is a chance to get a closer look to the Olympic sports,to  meet up with Olympians in person and  try out different sports together.</a:t>
            </a:r>
            <a:endParaRPr lang="lv-LV"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686640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v-LV" sz="2400" dirty="0">
                <a:latin typeface="Calibri" panose="020F0502020204030204" pitchFamily="34" charset="0"/>
                <a:cs typeface="Calibri" panose="020F0502020204030204" pitchFamily="34" charset="0"/>
              </a:rPr>
              <a:t>On the 23 September in  Latvia there was “The Olympic day 2016”  which gathered 123 353 participants in 531 places.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76716" y="1809465"/>
            <a:ext cx="6118748" cy="4589061"/>
          </a:xfrm>
          <a:prstGeom prst="rect">
            <a:avLst/>
          </a:prstGeom>
        </p:spPr>
      </p:pic>
    </p:spTree>
    <p:extLst>
      <p:ext uri="{BB962C8B-B14F-4D97-AF65-F5344CB8AC3E}">
        <p14:creationId xmlns:p14="http://schemas.microsoft.com/office/powerpoint/2010/main" val="14480662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151427" y="4500995"/>
            <a:ext cx="2637069" cy="1977802"/>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1451" y="477671"/>
            <a:ext cx="5313528" cy="398514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295" y="1746913"/>
            <a:ext cx="5240741" cy="3930556"/>
          </a:xfrm>
          <a:prstGeom prst="rect">
            <a:avLst/>
          </a:prstGeom>
        </p:spPr>
      </p:pic>
    </p:spTree>
    <p:extLst>
      <p:ext uri="{BB962C8B-B14F-4D97-AF65-F5344CB8AC3E}">
        <p14:creationId xmlns:p14="http://schemas.microsoft.com/office/powerpoint/2010/main" val="24864945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876409" y="2367379"/>
            <a:ext cx="4628653" cy="309172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0937" y="3531261"/>
            <a:ext cx="3885063" cy="2913797"/>
          </a:xfrm>
          <a:prstGeom prst="rect">
            <a:avLst/>
          </a:prstGeom>
        </p:spPr>
      </p:pic>
      <p:sp>
        <p:nvSpPr>
          <p:cNvPr id="6" name="Rectangle 5"/>
          <p:cNvSpPr/>
          <p:nvPr/>
        </p:nvSpPr>
        <p:spPr>
          <a:xfrm>
            <a:off x="2396438" y="837266"/>
            <a:ext cx="8357997" cy="1047979"/>
          </a:xfrm>
          <a:prstGeom prst="rect">
            <a:avLst/>
          </a:prstGeom>
        </p:spPr>
        <p:txBody>
          <a:bodyPr wrap="square">
            <a:spAutoFit/>
          </a:bodyPr>
          <a:lstStyle/>
          <a:p>
            <a:pPr>
              <a:lnSpc>
                <a:spcPct val="115000"/>
              </a:lnSpc>
              <a:spcAft>
                <a:spcPts val="1000"/>
              </a:spcAft>
            </a:pPr>
            <a:r>
              <a:rPr lang="lv-LV" dirty="0">
                <a:latin typeface="Calibri" panose="020F0502020204030204" pitchFamily="34" charset="0"/>
                <a:ea typeface="Calibri" panose="020F0502020204030204" pitchFamily="34" charset="0"/>
                <a:cs typeface="Times New Roman" panose="02020603050405020304" pitchFamily="18" charset="0"/>
              </a:rPr>
              <a:t>All students from our school paticipate in Olympic Day. We always are close to the victory but still lack of  a few points do not let us to win. We know that we are the greatest anyway!</a:t>
            </a:r>
          </a:p>
        </p:txBody>
      </p:sp>
    </p:spTree>
    <p:extLst>
      <p:ext uri="{BB962C8B-B14F-4D97-AF65-F5344CB8AC3E}">
        <p14:creationId xmlns:p14="http://schemas.microsoft.com/office/powerpoint/2010/main" val="18318425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96621" y="3191025"/>
            <a:ext cx="6096000" cy="3848233"/>
          </a:xfrm>
          <a:prstGeom prst="rect">
            <a:avLst/>
          </a:prstGeom>
        </p:spPr>
        <p:txBody>
          <a:bodyPr>
            <a:spAutoFit/>
          </a:bodyPr>
          <a:lstStyle/>
          <a:p>
            <a:pPr>
              <a:lnSpc>
                <a:spcPct val="115000"/>
              </a:lnSpc>
              <a:spcAft>
                <a:spcPts val="1000"/>
              </a:spcAft>
            </a:pPr>
            <a:r>
              <a:rPr lang="lv-LV" sz="2400" dirty="0">
                <a:latin typeface="Calibri" panose="020F0502020204030204" pitchFamily="34" charset="0"/>
                <a:ea typeface="Calibri" panose="020F0502020204030204" pitchFamily="34" charset="0"/>
                <a:cs typeface="Times New Roman" panose="02020603050405020304" pitchFamily="18" charset="0"/>
              </a:rPr>
              <a:t>Some of our  classmates are more active  than others. They train in  motorcycle racing, handball, ice hockey etc</a:t>
            </a:r>
            <a:r>
              <a:rPr lang="lv-LV" sz="2400" dirty="0" smtClean="0">
                <a:latin typeface="Calibri" panose="020F0502020204030204" pitchFamily="34" charset="0"/>
                <a:ea typeface="Calibri" panose="020F0502020204030204" pitchFamily="34" charset="0"/>
                <a:cs typeface="Times New Roman" panose="02020603050405020304" pitchFamily="18" charset="0"/>
              </a:rPr>
              <a:t>.</a:t>
            </a:r>
          </a:p>
          <a:p>
            <a:pPr>
              <a:lnSpc>
                <a:spcPct val="115000"/>
              </a:lnSpc>
              <a:spcAft>
                <a:spcPts val="1000"/>
              </a:spcAft>
            </a:pPr>
            <a:endParaRPr lang="lv-LV"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lv-LV"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lv-LV"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lv-LV" sz="3200" dirty="0" smtClean="0">
                <a:latin typeface="Calibri" panose="020F0502020204030204" pitchFamily="34" charset="0"/>
                <a:ea typeface="Calibri" panose="020F0502020204030204" pitchFamily="34" charset="0"/>
                <a:cs typeface="Times New Roman" panose="02020603050405020304" pitchFamily="18" charset="0"/>
              </a:rPr>
              <a:t>Mairis Pumpurs-motorcycle racing</a:t>
            </a:r>
          </a:p>
          <a:p>
            <a:pPr>
              <a:lnSpc>
                <a:spcPct val="115000"/>
              </a:lnSpc>
              <a:spcAft>
                <a:spcPts val="1000"/>
              </a:spcAft>
            </a:pPr>
            <a:endParaRPr lang="lv-LV" dirty="0">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5659" y="62275"/>
            <a:ext cx="4171666" cy="312875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9480" y="300250"/>
            <a:ext cx="3687200" cy="245659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47463" y="2877126"/>
            <a:ext cx="3842982" cy="3842982"/>
          </a:xfrm>
          <a:prstGeom prst="rect">
            <a:avLst/>
          </a:prstGeom>
        </p:spPr>
      </p:pic>
    </p:spTree>
    <p:extLst>
      <p:ext uri="{BB962C8B-B14F-4D97-AF65-F5344CB8AC3E}">
        <p14:creationId xmlns:p14="http://schemas.microsoft.com/office/powerpoint/2010/main" val="7082613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20621" y="3244333"/>
            <a:ext cx="7656394" cy="584775"/>
          </a:xfrm>
          <a:prstGeom prst="rect">
            <a:avLst/>
          </a:prstGeom>
        </p:spPr>
        <p:txBody>
          <a:bodyPr wrap="square">
            <a:spAutoFit/>
          </a:bodyPr>
          <a:lstStyle/>
          <a:p>
            <a:pPr>
              <a:defRPr/>
            </a:pPr>
            <a:r>
              <a:rPr lang="en-US" sz="3200" b="1"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Thank you for your attention</a:t>
            </a:r>
            <a:r>
              <a:rPr lang="lv-LV" sz="3200" b="1"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984738673"/>
      </p:ext>
    </p:extLst>
  </p:cSld>
  <p:clrMapOvr>
    <a:masterClrMapping/>
  </p:clrMapOvr>
  <p:timing>
    <p:tnLst>
      <p:par>
        <p:cTn id="1" dur="indefinite" restart="never" nodeType="tmRoot"/>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TM02892315[[fn=Wisp]]</Template>
  <TotalTime>303</TotalTime>
  <Words>99</Words>
  <Application>Microsoft Office PowerPoint</Application>
  <PresentationFormat>Widescreen</PresentationFormat>
  <Paragraphs>14</Paragraphs>
  <Slides>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Arial</vt:lpstr>
      <vt:lpstr>Calibri</vt:lpstr>
      <vt:lpstr>Century Gothic</vt:lpstr>
      <vt:lpstr>Times New Roman</vt:lpstr>
      <vt:lpstr>Wingdings 3</vt:lpstr>
      <vt:lpstr>Wisp</vt:lpstr>
      <vt:lpstr>Olympic day 2016 </vt:lpstr>
      <vt:lpstr>PowerPoint Presentation</vt:lpstr>
      <vt:lpstr>On the 23 September in  Latvia there was “The Olympic day 2016”  which gathered 123 353 participants in 531 places.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Olympic day 2016 </dc:title>
  <dc:creator>Asus</dc:creator>
  <cp:lastModifiedBy>Asus</cp:lastModifiedBy>
  <cp:revision>14</cp:revision>
  <dcterms:created xsi:type="dcterms:W3CDTF">2017-02-07T06:06:00Z</dcterms:created>
  <dcterms:modified xsi:type="dcterms:W3CDTF">2017-02-09T11:22:47Z</dcterms:modified>
</cp:coreProperties>
</file>