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23CA-69C9-416B-B18F-33A973C2666A}" type="datetimeFigureOut">
              <a:rPr lang="lv-LV" smtClean="0"/>
              <a:t>10.02.2017.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246A-34A6-4ED9-9BE1-0C3425479F3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67317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623CA-69C9-416B-B18F-33A973C2666A}" type="datetimeFigureOut">
              <a:rPr lang="lv-LV" smtClean="0"/>
              <a:t>10.02.2017.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1246A-34A6-4ED9-9BE1-0C3425479F3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81584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altLang="lv-LV" sz="8000" smtClean="0"/>
              <a:t>Eating/ food habits in Latvia</a:t>
            </a:r>
            <a:endParaRPr lang="lv-LV" altLang="lv-LV" sz="80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404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v-LV" sz="320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20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raditional food: bacon rolls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670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v-LV" sz="320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Traditional food: </a:t>
            </a:r>
            <a:br>
              <a:rPr lang="lv-LV" sz="320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320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Grey peas with bacon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216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v-LV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raditional food: Potato pancakes</a:t>
            </a:r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897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v-LV" sz="320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20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raditional food: Groats porridge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032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v-LV" smtClean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>raditional food: Quickly salted cucumbers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248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altLang="lv-LV" sz="3200" smtClean="0">
                <a:latin typeface="Arial" panose="020B0604020202020204" pitchFamily="34" charset="0"/>
                <a:cs typeface="Arial" panose="020B0604020202020204" pitchFamily="34" charset="0"/>
              </a:rPr>
              <a:t>Gingerbread cookies</a:t>
            </a:r>
            <a:endParaRPr lang="lv-LV" altLang="lv-LV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47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altLang="lv-LV" smtClean="0"/>
              <a:t>Sources..</a:t>
            </a:r>
            <a:endParaRPr lang="lv-LV" altLang="lv-LV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917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612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altLang="lv-LV" smtClean="0"/>
              <a:t>Traditional food in Latvia</a:t>
            </a:r>
            <a:endParaRPr lang="lv-LV" altLang="lv-LV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229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altLang="lv-LV" smtClean="0"/>
              <a:t>Traditional food in Latvia</a:t>
            </a:r>
            <a:endParaRPr lang="lv-LV" altLang="lv-LV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636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v-LV" smtClean="0"/>
              <a:t> Breakfast</a:t>
            </a:r>
            <a:endParaRPr lang="lv-LV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25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altLang="lv-LV" smtClean="0"/>
              <a:t>School food in Latvia</a:t>
            </a:r>
            <a:endParaRPr lang="lv-LV" altLang="lv-LV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446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altLang="lv-LV" sz="3200" smtClean="0"/>
              <a:t>Most  popular</a:t>
            </a:r>
            <a:r>
              <a:rPr lang="en-US" altLang="lv-LV" sz="3200" smtClean="0"/>
              <a:t> food in </a:t>
            </a:r>
            <a:r>
              <a:rPr lang="lv-LV" altLang="lv-LV" sz="3200" smtClean="0"/>
              <a:t>L</a:t>
            </a:r>
            <a:r>
              <a:rPr lang="en-US" altLang="lv-LV" sz="3200" smtClean="0"/>
              <a:t>atvia</a:t>
            </a:r>
            <a:endParaRPr lang="en-US" altLang="lv-LV" sz="32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278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v-LV" sz="320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20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raditional food: Potatoes with herring and curds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206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v-LV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raditional food: Vegetable tarts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47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v-LV" sz="320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20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raditional food: </a:t>
            </a:r>
            <a:r>
              <a:rPr lang="lv-LV" sz="320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rye bread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270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</Words>
  <Application>Microsoft Office PowerPoint</Application>
  <PresentationFormat>On-screen Show (4:3)</PresentationFormat>
  <Paragraphs>16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Eating/ food habits in Latvia</vt:lpstr>
      <vt:lpstr>Traditional food in Latvia</vt:lpstr>
      <vt:lpstr>Traditional food in Latvia</vt:lpstr>
      <vt:lpstr> Breakfast</vt:lpstr>
      <vt:lpstr>School food in Latvia</vt:lpstr>
      <vt:lpstr>Most  popular food in Latvia</vt:lpstr>
      <vt:lpstr>Traditional food: Potatoes with herring and curds</vt:lpstr>
      <vt:lpstr>Traditional food: Vegetable tarts</vt:lpstr>
      <vt:lpstr>Traditional food: rye bread</vt:lpstr>
      <vt:lpstr>Traditional food: bacon rolls</vt:lpstr>
      <vt:lpstr>Traditional food:  Grey peas with bacon</vt:lpstr>
      <vt:lpstr>Traditional food: Potato pancakes </vt:lpstr>
      <vt:lpstr>Traditional food: Groats porridge</vt:lpstr>
      <vt:lpstr>Traditional food: Quickly salted cucumbers</vt:lpstr>
      <vt:lpstr>Gingerbread cookies</vt:lpstr>
      <vt:lpstr>Sources..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Eating/ food habits in Latvia</dc:title>
  <dc:creator>Asus</dc:creator>
  <cp:lastModifiedBy>Asus</cp:lastModifiedBy>
  <cp:revision>1</cp:revision>
  <dcterms:created xsi:type="dcterms:W3CDTF">2017-02-10T14:29:12Z</dcterms:created>
  <dcterms:modified xsi:type="dcterms:W3CDTF">2017-02-10T14:29:12Z</dcterms:modified>
</cp:coreProperties>
</file>