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1" r:id="rId2"/>
    <p:sldId id="257" r:id="rId3"/>
    <p:sldId id="258" r:id="rId4"/>
    <p:sldId id="260" r:id="rId5"/>
    <p:sldId id="265" r:id="rId6"/>
    <p:sldId id="262" r:id="rId7"/>
    <p:sldId id="263" r:id="rId8"/>
    <p:sldId id="264" r:id="rId9"/>
    <p:sldId id="266" r:id="rId10"/>
    <p:sldId id="267" r:id="rId11"/>
    <p:sldId id="270" r:id="rId12"/>
    <p:sldId id="268" r:id="rId1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7089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058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336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27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292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804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5080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845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5887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339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92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06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11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638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4341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992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771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359198-D0C0-4642-BF0F-7851DE548B3C}" type="datetimeFigureOut">
              <a:rPr lang="lv-LV" smtClean="0"/>
              <a:pPr/>
              <a:t>13.05.2017.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6F0C9F-4F35-44EA-850E-E4FA715F62B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828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ErasmusPPVideo\workouts%20erasmus%20+v2.wmv" TargetMode="External"/><Relationship Id="rId1" Type="http://schemas.microsoft.com/office/2007/relationships/media" Target="file:///F:\ErasmusPPVideo\workouts%20erasmus%20+v2.wmv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1" y="908720"/>
            <a:ext cx="3475021" cy="993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828564"/>
            <a:ext cx="2725148" cy="1859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405587"/>
            <a:ext cx="7763814" cy="2828894"/>
          </a:xfrm>
        </p:spPr>
        <p:txBody>
          <a:bodyPr/>
          <a:lstStyle/>
          <a:p>
            <a:r>
              <a:rPr lang="lv-LV" b="1" i="1" dirty="0">
                <a:solidFill>
                  <a:schemeClr val="accent3">
                    <a:lumMod val="50000"/>
                  </a:schemeClr>
                </a:solidFill>
              </a:rPr>
              <a:t>Food and Health- It’s better to prevent than to cure</a:t>
            </a:r>
            <a:endParaRPr lang="lv-LV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4581128"/>
            <a:ext cx="7763814" cy="1368152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chemeClr val="accent3">
                    <a:lumMod val="50000"/>
                  </a:schemeClr>
                </a:solidFill>
              </a:rPr>
              <a:t>Diff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ere</a:t>
            </a:r>
            <a:r>
              <a:rPr lang="lv-LV" sz="3200" dirty="0">
                <a:solidFill>
                  <a:schemeClr val="accent3">
                    <a:lumMod val="50000"/>
                  </a:schemeClr>
                </a:solidFill>
              </a:rPr>
              <a:t>nt  work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lv-LV" sz="3200" dirty="0">
                <a:solidFill>
                  <a:schemeClr val="accent3">
                    <a:lumMod val="50000"/>
                  </a:schemeClr>
                </a:solidFill>
              </a:rPr>
              <a:t>outs in Auce secondary </a:t>
            </a:r>
            <a:r>
              <a:rPr lang="lv-LV" sz="3200" dirty="0" smtClean="0">
                <a:solidFill>
                  <a:schemeClr val="accent3">
                    <a:lumMod val="50000"/>
                  </a:schemeClr>
                </a:solidFill>
              </a:rPr>
              <a:t>school</a:t>
            </a:r>
          </a:p>
          <a:p>
            <a:pPr algn="r"/>
            <a:r>
              <a:rPr lang="lv-LV" sz="3200" dirty="0" smtClean="0">
                <a:solidFill>
                  <a:schemeClr val="accent3">
                    <a:lumMod val="50000"/>
                  </a:schemeClr>
                </a:solidFill>
              </a:rPr>
              <a:t>Latvia</a:t>
            </a:r>
            <a:endParaRPr lang="lv-LV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490938" cy="603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workouts erasmus +v2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8763" y="2366963"/>
            <a:ext cx="6086475" cy="3424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772400" cy="208823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3">
                    <a:lumMod val="50000"/>
                  </a:schemeClr>
                </a:solidFill>
              </a:rPr>
              <a:t>thank 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you, </a:t>
            </a:r>
            <a:r>
              <a:rPr lang="en-US" sz="6000" dirty="0">
                <a:solidFill>
                  <a:schemeClr val="accent3">
                    <a:lumMod val="50000"/>
                  </a:schemeClr>
                </a:solidFill>
              </a:rPr>
              <a:t>for 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your 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attention</a:t>
            </a:r>
            <a:r>
              <a:rPr lang="lv-LV" sz="6000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r>
              <a:rPr lang="lv-LV" sz="6000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lv-LV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988424" cy="4752528"/>
          </a:xfrm>
        </p:spPr>
        <p:txBody>
          <a:bodyPr>
            <a:normAutofit fontScale="90000"/>
          </a:bodyPr>
          <a:lstStyle/>
          <a:p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Our school has two sports halls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, But they</a:t>
            </a:r>
            <a:r>
              <a:rPr lang="en-US" sz="48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do 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not reside in the same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building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boys exercise In One of them, but girls in 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other one.</a:t>
            </a:r>
            <a:r>
              <a:rPr lang="en-US" sz="4800" b="0" dirty="0">
                <a:solidFill>
                  <a:srgbClr val="800000"/>
                </a:solidFill>
              </a:rPr>
              <a:t/>
            </a:r>
            <a:br>
              <a:rPr lang="en-US" sz="4800" b="0" dirty="0">
                <a:solidFill>
                  <a:srgbClr val="800000"/>
                </a:solidFill>
              </a:rPr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lv-LV" sz="4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48872" cy="3888432"/>
          </a:xfrm>
        </p:spPr>
        <p:txBody>
          <a:bodyPr>
            <a:normAutofit fontScale="90000"/>
          </a:bodyPr>
          <a:lstStyle/>
          <a:p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When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it </a:t>
            </a:r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warm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sport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les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ons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are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held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outside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the fresh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air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in</a:t>
            </a:r>
            <a:r>
              <a:rPr lang="en-US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the new sports </a:t>
            </a:r>
            <a:r>
              <a:rPr lang="lv-LV" sz="4800" dirty="0" err="1" smtClean="0">
                <a:solidFill>
                  <a:schemeClr val="accent3">
                    <a:lumMod val="50000"/>
                  </a:schemeClr>
                </a:solidFill>
              </a:rPr>
              <a:t>field.the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outdoor training machines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 are located next to </a:t>
            </a:r>
            <a:r>
              <a:rPr lang="lv-LV" sz="4800" dirty="0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endParaRPr lang="lv-LV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uc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811" y="4138811"/>
            <a:ext cx="2719189" cy="271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uce\Desktop\IMG_6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9900"/>
            <a:ext cx="3711606" cy="6588100"/>
          </a:xfrm>
          <a:prstGeom prst="rect">
            <a:avLst/>
          </a:prstGeom>
          <a:noFill/>
        </p:spPr>
      </p:pic>
      <p:pic>
        <p:nvPicPr>
          <p:cNvPr id="3075" name="Picture 3" descr="C:\Users\Auce\Desktop\IMG_6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90" y="332656"/>
            <a:ext cx="3820266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772400" cy="5040560"/>
          </a:xfrm>
        </p:spPr>
        <p:txBody>
          <a:bodyPr>
            <a:normAutofit fontScale="90000"/>
          </a:bodyPr>
          <a:lstStyle/>
          <a:p>
            <a:r>
              <a:rPr lang="lv-LV" sz="4900" dirty="0" err="1" smtClean="0">
                <a:solidFill>
                  <a:schemeClr val="accent3">
                    <a:lumMod val="50000"/>
                  </a:schemeClr>
                </a:solidFill>
              </a:rPr>
              <a:t>In</a:t>
            </a:r>
            <a:r>
              <a:rPr lang="lv-LV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900" dirty="0" smtClean="0">
                <a:solidFill>
                  <a:schemeClr val="accent3">
                    <a:lumMod val="50000"/>
                  </a:schemeClr>
                </a:solidFill>
              </a:rPr>
              <a:t>Sports </a:t>
            </a:r>
            <a:r>
              <a:rPr lang="lv-LV" sz="4900" dirty="0" err="1" smtClean="0">
                <a:solidFill>
                  <a:schemeClr val="accent3">
                    <a:lumMod val="50000"/>
                  </a:schemeClr>
                </a:solidFill>
              </a:rPr>
              <a:t>lessons</a:t>
            </a:r>
            <a:r>
              <a:rPr lang="lv-LV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900" dirty="0" smtClean="0">
                <a:solidFill>
                  <a:schemeClr val="accent3">
                    <a:lumMod val="50000"/>
                  </a:schemeClr>
                </a:solidFill>
              </a:rPr>
              <a:t>we warm up our </a:t>
            </a:r>
            <a:r>
              <a:rPr lang="en-US" sz="4900" dirty="0" err="1" smtClean="0">
                <a:solidFill>
                  <a:schemeClr val="accent3">
                    <a:lumMod val="50000"/>
                  </a:schemeClr>
                </a:solidFill>
              </a:rPr>
              <a:t>bod</a:t>
            </a:r>
            <a:r>
              <a:rPr lang="lv-LV" sz="4900" dirty="0" smtClean="0">
                <a:solidFill>
                  <a:schemeClr val="accent3">
                    <a:lumMod val="50000"/>
                  </a:schemeClr>
                </a:solidFill>
              </a:rPr>
              <a:t>ies</a:t>
            </a:r>
            <a:r>
              <a:rPr lang="en-US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900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lv-LV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900" dirty="0" err="1" smtClean="0">
                <a:solidFill>
                  <a:schemeClr val="accent3">
                    <a:lumMod val="50000"/>
                  </a:schemeClr>
                </a:solidFill>
              </a:rPr>
              <a:t>running</a:t>
            </a:r>
            <a:r>
              <a:rPr lang="lv-LV" sz="49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lv-LV" sz="4900" dirty="0" err="1" smtClean="0">
                <a:solidFill>
                  <a:schemeClr val="accent3">
                    <a:lumMod val="50000"/>
                  </a:schemeClr>
                </a:solidFill>
              </a:rPr>
              <a:t>doing</a:t>
            </a:r>
            <a:r>
              <a:rPr lang="lv-LV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900" dirty="0" smtClean="0">
                <a:solidFill>
                  <a:schemeClr val="accent3">
                    <a:lumMod val="50000"/>
                  </a:schemeClr>
                </a:solidFill>
              </a:rPr>
              <a:t>various </a:t>
            </a:r>
            <a:r>
              <a:rPr lang="en-US" sz="4900" dirty="0">
                <a:solidFill>
                  <a:schemeClr val="accent3">
                    <a:lumMod val="50000"/>
                  </a:schemeClr>
                </a:solidFill>
              </a:rPr>
              <a:t>strength </a:t>
            </a:r>
            <a:r>
              <a:rPr lang="en-US" sz="4900" dirty="0" smtClean="0">
                <a:solidFill>
                  <a:schemeClr val="accent3">
                    <a:lumMod val="50000"/>
                  </a:schemeClr>
                </a:solidFill>
              </a:rPr>
              <a:t>exercises</a:t>
            </a:r>
            <a:r>
              <a:rPr lang="lv-LV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9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lv-LV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lv-LV" sz="4900" dirty="0" err="1" smtClean="0">
                <a:solidFill>
                  <a:schemeClr val="accent3">
                    <a:lumMod val="50000"/>
                  </a:schemeClr>
                </a:solidFill>
              </a:rPr>
              <a:t>activities</a:t>
            </a:r>
            <a:r>
              <a:rPr lang="en-US" sz="49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4900" dirty="0">
                <a:solidFill>
                  <a:schemeClr val="accent3">
                    <a:lumMod val="50000"/>
                  </a:schemeClr>
                </a:solidFill>
              </a:rPr>
              <a:t>playing basketball, football, </a:t>
            </a:r>
            <a:r>
              <a:rPr lang="en-US" sz="4900" dirty="0" smtClean="0">
                <a:solidFill>
                  <a:schemeClr val="accent3">
                    <a:lumMod val="50000"/>
                  </a:schemeClr>
                </a:solidFill>
              </a:rPr>
              <a:t>handball.</a:t>
            </a:r>
            <a:r>
              <a:rPr lang="en-US" sz="4900" dirty="0">
                <a:solidFill>
                  <a:srgbClr val="800000"/>
                </a:solidFill>
              </a:rPr>
              <a:t/>
            </a:r>
            <a:br>
              <a:rPr lang="en-US" sz="4900" dirty="0">
                <a:solidFill>
                  <a:srgbClr val="8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lv-LV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uce\Desktop\IMG_6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62054" cy="4880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uce\Desktop\IMG_6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267"/>
            <a:ext cx="3621821" cy="6428733"/>
          </a:xfrm>
          <a:prstGeom prst="rect">
            <a:avLst/>
          </a:prstGeom>
          <a:noFill/>
        </p:spPr>
      </p:pic>
      <p:pic>
        <p:nvPicPr>
          <p:cNvPr id="5123" name="Picture 3" descr="F:\107APPLE\IMG_7038.PNG"/>
          <p:cNvPicPr>
            <a:picLocks noChangeAspect="1" noChangeArrowheads="1"/>
          </p:cNvPicPr>
          <p:nvPr/>
        </p:nvPicPr>
        <p:blipFill>
          <a:blip r:embed="rId3" cstate="print"/>
          <a:srcRect t="12201" r="-641" b="13250"/>
          <a:stretch>
            <a:fillRect/>
          </a:stretch>
        </p:blipFill>
        <p:spPr bwMode="auto">
          <a:xfrm>
            <a:off x="5004048" y="476672"/>
            <a:ext cx="368052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07APPLE\IMG_7040.PNG"/>
          <p:cNvPicPr>
            <a:picLocks noChangeAspect="1" noChangeArrowheads="1"/>
          </p:cNvPicPr>
          <p:nvPr/>
        </p:nvPicPr>
        <p:blipFill>
          <a:blip r:embed="rId2" cstate="print"/>
          <a:srcRect t="12201" r="1222" b="13250"/>
          <a:stretch>
            <a:fillRect/>
          </a:stretch>
        </p:blipFill>
        <p:spPr bwMode="auto">
          <a:xfrm>
            <a:off x="179512" y="628418"/>
            <a:ext cx="4650252" cy="6229582"/>
          </a:xfrm>
          <a:prstGeom prst="rect">
            <a:avLst/>
          </a:prstGeom>
          <a:noFill/>
        </p:spPr>
      </p:pic>
      <p:pic>
        <p:nvPicPr>
          <p:cNvPr id="6147" name="Picture 3" descr="F:\107APPLE\IMG_7060.PNG"/>
          <p:cNvPicPr>
            <a:picLocks noChangeAspect="1" noChangeArrowheads="1"/>
          </p:cNvPicPr>
          <p:nvPr/>
        </p:nvPicPr>
        <p:blipFill>
          <a:blip r:embed="rId3" cstate="print"/>
          <a:srcRect t="12600" b="12851"/>
          <a:stretch>
            <a:fillRect/>
          </a:stretch>
        </p:blipFill>
        <p:spPr bwMode="auto">
          <a:xfrm>
            <a:off x="5076056" y="620688"/>
            <a:ext cx="3863662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07APPLE\IMG_7075.PNG"/>
          <p:cNvPicPr>
            <a:picLocks noChangeAspect="1" noChangeArrowheads="1"/>
          </p:cNvPicPr>
          <p:nvPr/>
        </p:nvPicPr>
        <p:blipFill>
          <a:blip r:embed="rId2" cstate="print"/>
          <a:srcRect t="12201" r="-321" b="12200"/>
          <a:stretch>
            <a:fillRect/>
          </a:stretch>
        </p:blipFill>
        <p:spPr bwMode="auto">
          <a:xfrm>
            <a:off x="2051720" y="0"/>
            <a:ext cx="525658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129</TotalTime>
  <Words>116</Words>
  <Application>Microsoft Office PowerPoint</Application>
  <PresentationFormat>On-screen Show (4:3)</PresentationFormat>
  <Paragraphs>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 Cen MT</vt:lpstr>
      <vt:lpstr>Wingdings</vt:lpstr>
      <vt:lpstr>Droplet</vt:lpstr>
      <vt:lpstr>Food and Health- It’s better to prevent than to cure</vt:lpstr>
      <vt:lpstr>Our school has two sports halls, But they do not reside in the same building. boys exercise In One of them, but girls in the other one.  </vt:lpstr>
      <vt:lpstr>When it is warm, sports lessons are held outside in the fresh air in the new sports field.the outdoor training machines are located next to it</vt:lpstr>
      <vt:lpstr>PowerPoint Presentation</vt:lpstr>
      <vt:lpstr>In Sports lessons we warm up our bodies by running, doing various strength exercises and activities, playing basketball, football, handball.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you, for your attention!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Diffrent  work-outs in Auce secondary school,Latvia</dc:title>
  <dc:creator>Auce</dc:creator>
  <cp:lastModifiedBy>Asus</cp:lastModifiedBy>
  <cp:revision>31</cp:revision>
  <dcterms:created xsi:type="dcterms:W3CDTF">2017-05-04T10:24:31Z</dcterms:created>
  <dcterms:modified xsi:type="dcterms:W3CDTF">2017-05-13T17:17:35Z</dcterms:modified>
</cp:coreProperties>
</file>