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9"/>
  </p:notesMasterIdLst>
  <p:handoutMasterIdLst>
    <p:handoutMasterId r:id="rId10"/>
  </p:handoutMasterIdLst>
  <p:sldIdLst>
    <p:sldId id="256" r:id="rId3"/>
    <p:sldId id="257" r:id="rId4"/>
    <p:sldId id="258" r:id="rId5"/>
    <p:sldId id="259" r:id="rId6"/>
    <p:sldId id="260" r:id="rId7"/>
    <p:sldId id="261" r:id="rId8"/>
  </p:sldIdLst>
  <p:sldSz cx="12192000" cy="6858000" type="screen4x3"/>
  <p:notesSz cx="7559675" cy="10691813"/>
  <p:custDataLst>
    <p:tags r:id="rId11"/>
  </p:custDataLst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99" d="100"/>
          <a:sy n="99" d="100"/>
        </p:scale>
        <p:origin x="-180" y="18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tags" Target="tags/tag1.xml"/><Relationship Id="rId5" Type="http://schemas.openxmlformats.org/officeDocument/2006/relationships/slide" Target="slides/slide3.xml"/><Relationship Id="rId15" Type="http://schemas.openxmlformats.org/officeDocument/2006/relationships/tableStyles" Target="tableStyles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2.xml"/><Relationship Id="rId9" Type="http://schemas.openxmlformats.org/officeDocument/2006/relationships/notesMaster" Target="notesMasters/notesMaster1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 txBox="1">
            <a:spLocks noGrp="1"/>
          </p:cNvSpPr>
          <p:nvPr>
            <p:ph type="hdr" sz="quarter"/>
          </p:nvPr>
        </p:nvSpPr>
        <p:spPr>
          <a:xfrm>
            <a:off x="0" y="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Ctr="0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/>
            </a:pPr>
            <a:endParaRPr lang="fr-FR" sz="1400" b="0" i="0" u="none" strike="noStrike" kern="1200" cap="none">
              <a:ln>
                <a:noFill/>
              </a:ln>
              <a:latin typeface="Liberation Sans" pitchFamily="18"/>
              <a:ea typeface="Microsoft YaHei" pitchFamily="2"/>
              <a:cs typeface="Arial" pitchFamily="2"/>
            </a:endParaRPr>
          </a:p>
        </p:txBody>
      </p:sp>
      <p:sp>
        <p:nvSpPr>
          <p:cNvPr id="3" name="Espace réservé de la date 2"/>
          <p:cNvSpPr txBox="1">
            <a:spLocks noGrp="1"/>
          </p:cNvSpPr>
          <p:nvPr>
            <p:ph type="dt" sz="quarter" idx="1"/>
          </p:nvPr>
        </p:nvSpPr>
        <p:spPr>
          <a:xfrm>
            <a:off x="4278960" y="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Ctr="0" compatLnSpc="0"/>
          <a:lstStyle/>
          <a:p>
            <a:pPr marL="0" marR="0" lvl="0" indent="0" algn="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/>
            </a:pPr>
            <a:endParaRPr lang="fr-FR" sz="1400" b="0" i="0" u="none" strike="noStrike" kern="1200" cap="none">
              <a:ln>
                <a:noFill/>
              </a:ln>
              <a:latin typeface="Liberation Sans" pitchFamily="18"/>
              <a:ea typeface="Microsoft YaHei" pitchFamily="2"/>
              <a:cs typeface="Arial" pitchFamily="2"/>
            </a:endParaRPr>
          </a:p>
        </p:txBody>
      </p:sp>
      <p:sp>
        <p:nvSpPr>
          <p:cNvPr id="4" name="Espace réservé du pied de page 3"/>
          <p:cNvSpPr txBox="1">
            <a:spLocks noGrp="1"/>
          </p:cNvSpPr>
          <p:nvPr>
            <p:ph type="ftr" sz="quarter" idx="2"/>
          </p:nvPr>
        </p:nvSpPr>
        <p:spPr>
          <a:xfrm>
            <a:off x="0" y="1015740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="b" anchorCtr="0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/>
            </a:pPr>
            <a:endParaRPr lang="fr-FR" sz="1400" b="0" i="0" u="none" strike="noStrike" kern="1200" cap="none">
              <a:ln>
                <a:noFill/>
              </a:ln>
              <a:latin typeface="Liberation Sans" pitchFamily="18"/>
              <a:ea typeface="Microsoft YaHei" pitchFamily="2"/>
              <a:cs typeface="Arial" pitchFamily="2"/>
            </a:endParaRPr>
          </a:p>
        </p:txBody>
      </p:sp>
      <p:sp>
        <p:nvSpPr>
          <p:cNvPr id="5" name="Espace réservé du numéro de diapositive 4"/>
          <p:cNvSpPr txBox="1">
            <a:spLocks noGrp="1"/>
          </p:cNvSpPr>
          <p:nvPr>
            <p:ph type="sldNum" sz="quarter" idx="3"/>
          </p:nvPr>
        </p:nvSpPr>
        <p:spPr>
          <a:xfrm>
            <a:off x="4278960" y="1015740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="b" anchorCtr="0" compatLnSpc="0"/>
          <a:lstStyle/>
          <a:p>
            <a:pPr marL="0" marR="0" lvl="0" indent="0" algn="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/>
            </a:pPr>
            <a:fld id="{30BC8720-6C75-4C09-886A-A289723E4EB0}" type="slidenum">
              <a:t>‹N°›</a:t>
            </a:fld>
            <a:endParaRPr lang="fr-FR" sz="1400" b="0" i="0" u="none" strike="noStrike" kern="1200" cap="none">
              <a:ln>
                <a:noFill/>
              </a:ln>
              <a:latin typeface="Liberation Sans" pitchFamily="18"/>
              <a:ea typeface="Microsoft YaHei" pitchFamily="2"/>
              <a:cs typeface="Arial" pitchFamily="2"/>
            </a:endParaRPr>
          </a:p>
        </p:txBody>
      </p:sp>
    </p:spTree>
    <p:extLst>
      <p:ext uri="{BB962C8B-B14F-4D97-AF65-F5344CB8AC3E}">
        <p14:creationId xmlns:p14="http://schemas.microsoft.com/office/powerpoint/2010/main" val="156705002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 idx="2"/>
          </p:nvPr>
        </p:nvSpPr>
        <p:spPr>
          <a:xfrm>
            <a:off x="1107000" y="812520"/>
            <a:ext cx="5345280" cy="4008959"/>
          </a:xfrm>
          <a:prstGeom prst="rect">
            <a:avLst/>
          </a:prstGeom>
          <a:noFill/>
          <a:ln>
            <a:noFill/>
            <a:prstDash val="solid"/>
          </a:ln>
        </p:spPr>
      </p:sp>
      <p:sp>
        <p:nvSpPr>
          <p:cNvPr id="3" name="Espace réservé des commentaires 2"/>
          <p:cNvSpPr txBox="1">
            <a:spLocks noGrp="1"/>
          </p:cNvSpPr>
          <p:nvPr>
            <p:ph type="body" sz="quarter" idx="3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/>
          <a:p>
            <a:endParaRPr lang="fr-FR"/>
          </a:p>
        </p:txBody>
      </p:sp>
      <p:sp>
        <p:nvSpPr>
          <p:cNvPr id="4" name="Espace réservé de l'en-tête 3"/>
          <p:cNvSpPr txBox="1">
            <a:spLocks noGrp="1"/>
          </p:cNvSpPr>
          <p:nvPr>
            <p:ph type="hdr" sz="quarter"/>
          </p:nvPr>
        </p:nvSpPr>
        <p:spPr>
          <a:xfrm>
            <a:off x="0" y="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Ctr="0"/>
          <a:lstStyle>
            <a:lvl1pPr lvl="0" rtl="0" hangingPunct="0">
              <a:buNone/>
              <a:tabLst/>
              <a:defRPr lang="fr-FR" sz="1400" kern="1200">
                <a:latin typeface="Liberation Serif" pitchFamily="18"/>
                <a:ea typeface="Segoe UI" pitchFamily="2"/>
                <a:cs typeface="Tahoma" pitchFamily="2"/>
              </a:defRPr>
            </a:lvl1pPr>
          </a:lstStyle>
          <a:p>
            <a:pPr lvl="0"/>
            <a:endParaRPr lang="fr-FR"/>
          </a:p>
        </p:txBody>
      </p:sp>
      <p:sp>
        <p:nvSpPr>
          <p:cNvPr id="5" name="Espace réservé de la date 4"/>
          <p:cNvSpPr txBox="1">
            <a:spLocks noGrp="1"/>
          </p:cNvSpPr>
          <p:nvPr>
            <p:ph type="dt" idx="1"/>
          </p:nvPr>
        </p:nvSpPr>
        <p:spPr>
          <a:xfrm>
            <a:off x="4278960" y="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Ctr="0"/>
          <a:lstStyle>
            <a:lvl1pPr lvl="0" algn="r" rtl="0" hangingPunct="0">
              <a:buNone/>
              <a:tabLst/>
              <a:defRPr lang="fr-FR" sz="1400" kern="1200">
                <a:latin typeface="Liberation Serif" pitchFamily="18"/>
                <a:ea typeface="Segoe UI" pitchFamily="2"/>
                <a:cs typeface="Tahoma" pitchFamily="2"/>
              </a:defRPr>
            </a:lvl1pPr>
          </a:lstStyle>
          <a:p>
            <a:pPr lvl="0"/>
            <a:endParaRPr lang="fr-FR"/>
          </a:p>
        </p:txBody>
      </p:sp>
      <p:sp>
        <p:nvSpPr>
          <p:cNvPr id="6" name="Espace réservé du pied de page 5"/>
          <p:cNvSpPr txBox="1">
            <a:spLocks noGrp="1"/>
          </p:cNvSpPr>
          <p:nvPr>
            <p:ph type="ftr" sz="quarter" idx="4"/>
          </p:nvPr>
        </p:nvSpPr>
        <p:spPr>
          <a:xfrm>
            <a:off x="0" y="1015740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 anchorCtr="0"/>
          <a:lstStyle>
            <a:lvl1pPr lvl="0" rtl="0" hangingPunct="0">
              <a:buNone/>
              <a:tabLst/>
              <a:defRPr lang="fr-FR" sz="1400" kern="1200">
                <a:latin typeface="Liberation Serif" pitchFamily="18"/>
                <a:ea typeface="Segoe UI" pitchFamily="2"/>
                <a:cs typeface="Tahoma" pitchFamily="2"/>
              </a:defRPr>
            </a:lvl1pPr>
          </a:lstStyle>
          <a:p>
            <a:pPr lvl="0"/>
            <a:endParaRPr lang="fr-FR"/>
          </a:p>
        </p:txBody>
      </p:sp>
      <p:sp>
        <p:nvSpPr>
          <p:cNvPr id="7" name="Espace réservé du numéro de diapositive 6"/>
          <p:cNvSpPr txBox="1">
            <a:spLocks noGrp="1"/>
          </p:cNvSpPr>
          <p:nvPr>
            <p:ph type="sldNum" sz="quarter" idx="5"/>
          </p:nvPr>
        </p:nvSpPr>
        <p:spPr>
          <a:xfrm>
            <a:off x="4278960" y="1015740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 anchorCtr="0"/>
          <a:lstStyle>
            <a:lvl1pPr lvl="0" algn="r" rtl="0" hangingPunct="0">
              <a:buNone/>
              <a:tabLst/>
              <a:defRPr lang="fr-FR" sz="1400" kern="1200">
                <a:latin typeface="Liberation Serif" pitchFamily="18"/>
                <a:ea typeface="Segoe UI" pitchFamily="2"/>
                <a:cs typeface="Tahoma" pitchFamily="2"/>
              </a:defRPr>
            </a:lvl1pPr>
          </a:lstStyle>
          <a:p>
            <a:pPr lvl="0"/>
            <a:fld id="{56381451-3384-4022-B705-F9B09D80841A}" type="slidenum"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249321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216000" marR="0" indent="0" rtl="0" hangingPunct="0">
      <a:tabLst/>
      <a:defRPr lang="fr-FR" sz="2000" b="0" i="0" u="none" strike="noStrike" kern="1200" cap="none">
        <a:ln>
          <a:noFill/>
        </a:ln>
        <a:latin typeface="Liberation Sans" pitchFamily="18"/>
        <a:ea typeface="Microsoft YaHei" pitchFamily="2"/>
        <a:cs typeface="Arial" pitchFamily="2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 noResize="1"/>
          </p:cNvSpPr>
          <p:nvPr>
            <p:ph type="sldImg"/>
          </p:nvPr>
        </p:nvSpPr>
        <p:spPr>
          <a:xfrm>
            <a:off x="217488" y="812800"/>
            <a:ext cx="7123112" cy="4008438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3" name="Espace réservé des commentaires 2"/>
          <p:cNvSpPr txBox="1">
            <a:spLocks noGrp="1"/>
          </p:cNvSpPr>
          <p:nvPr>
            <p:ph type="body" sz="quarter" idx="1"/>
          </p:nvPr>
        </p:nvSpPr>
        <p:spPr>
          <a:xfrm>
            <a:off x="756000" y="5078520"/>
            <a:ext cx="6047640" cy="4811400"/>
          </a:xfrm>
        </p:spPr>
        <p:txBody>
          <a:bodyPr/>
          <a:lstStyle/>
          <a:p>
            <a:endParaRPr lang="fr-FR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 noResize="1"/>
          </p:cNvSpPr>
          <p:nvPr>
            <p:ph type="sldImg"/>
          </p:nvPr>
        </p:nvSpPr>
        <p:spPr>
          <a:xfrm>
            <a:off x="217488" y="812800"/>
            <a:ext cx="7123112" cy="4008438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3" name="Espace réservé des commentaires 2"/>
          <p:cNvSpPr txBox="1">
            <a:spLocks noGrp="1"/>
          </p:cNvSpPr>
          <p:nvPr>
            <p:ph type="body" sz="quarter" idx="1"/>
          </p:nvPr>
        </p:nvSpPr>
        <p:spPr>
          <a:xfrm>
            <a:off x="756000" y="5078520"/>
            <a:ext cx="6047640" cy="4811400"/>
          </a:xfrm>
        </p:spPr>
        <p:txBody>
          <a:bodyPr/>
          <a:lstStyle/>
          <a:p>
            <a:endParaRPr lang="fr-FR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 noResize="1"/>
          </p:cNvSpPr>
          <p:nvPr>
            <p:ph type="sldImg"/>
          </p:nvPr>
        </p:nvSpPr>
        <p:spPr>
          <a:xfrm>
            <a:off x="217488" y="812800"/>
            <a:ext cx="7124700" cy="4008438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3" name="Espace réservé des commentaires 2"/>
          <p:cNvSpPr txBox="1">
            <a:spLocks noGrp="1"/>
          </p:cNvSpPr>
          <p:nvPr>
            <p:ph type="body" sz="quarter" idx="1"/>
          </p:nvPr>
        </p:nvSpPr>
        <p:spPr>
          <a:xfrm>
            <a:off x="756000" y="5078520"/>
            <a:ext cx="6047640" cy="4811400"/>
          </a:xfrm>
        </p:spPr>
        <p:txBody>
          <a:bodyPr/>
          <a:lstStyle/>
          <a:p>
            <a:endParaRPr lang="fr-FR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 noResize="1"/>
          </p:cNvSpPr>
          <p:nvPr>
            <p:ph type="sldImg"/>
          </p:nvPr>
        </p:nvSpPr>
        <p:spPr>
          <a:xfrm>
            <a:off x="217488" y="812800"/>
            <a:ext cx="7124700" cy="4008438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3" name="Espace réservé des commentaires 2"/>
          <p:cNvSpPr txBox="1">
            <a:spLocks noGrp="1"/>
          </p:cNvSpPr>
          <p:nvPr>
            <p:ph type="body" sz="quarter" idx="1"/>
          </p:nvPr>
        </p:nvSpPr>
        <p:spPr>
          <a:xfrm>
            <a:off x="756000" y="5078520"/>
            <a:ext cx="6047640" cy="4811400"/>
          </a:xfrm>
        </p:spPr>
        <p:txBody>
          <a:bodyPr/>
          <a:lstStyle/>
          <a:p>
            <a:endParaRPr lang="fr-FR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 noResize="1"/>
          </p:cNvSpPr>
          <p:nvPr>
            <p:ph type="sldImg"/>
          </p:nvPr>
        </p:nvSpPr>
        <p:spPr>
          <a:xfrm>
            <a:off x="217488" y="812800"/>
            <a:ext cx="7124700" cy="4008438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3" name="Espace réservé des commentaires 2"/>
          <p:cNvSpPr txBox="1">
            <a:spLocks noGrp="1"/>
          </p:cNvSpPr>
          <p:nvPr>
            <p:ph type="body" sz="quarter" idx="1"/>
          </p:nvPr>
        </p:nvSpPr>
        <p:spPr>
          <a:xfrm>
            <a:off x="756000" y="5078520"/>
            <a:ext cx="6047640" cy="4811400"/>
          </a:xfrm>
        </p:spPr>
        <p:txBody>
          <a:bodyPr/>
          <a:lstStyle/>
          <a:p>
            <a:endParaRPr lang="fr-FR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 noResize="1"/>
          </p:cNvSpPr>
          <p:nvPr>
            <p:ph type="sldImg"/>
          </p:nvPr>
        </p:nvSpPr>
        <p:spPr>
          <a:xfrm>
            <a:off x="217488" y="812800"/>
            <a:ext cx="7124700" cy="4008438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3" name="Espace réservé des commentaires 2"/>
          <p:cNvSpPr txBox="1">
            <a:spLocks noGrp="1"/>
          </p:cNvSpPr>
          <p:nvPr>
            <p:ph type="body" sz="quarter" idx="1"/>
          </p:nvPr>
        </p:nvSpPr>
        <p:spPr>
          <a:xfrm>
            <a:off x="756000" y="5078520"/>
            <a:ext cx="6047640" cy="4811400"/>
          </a:xfrm>
        </p:spPr>
        <p:txBody>
          <a:bodyPr/>
          <a:lstStyle/>
          <a:p>
            <a:endParaRPr lang="fr-F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914400" y="2130425"/>
            <a:ext cx="10363200" cy="1470025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F8ECC52E-9445-4153-B2CD-ED7FB3B1E803}" type="datetime1">
              <a:rPr lang="fr-FR" smtClean="0"/>
              <a:pPr lvl="0"/>
              <a:t>20/12/2016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681E2EA1-D237-4DC3-A66D-606D1AE964C5}" type="slidenum"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4240477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F8ECC52E-9445-4153-B2CD-ED7FB3B1E803}" type="datetime1">
              <a:rPr lang="fr-FR" smtClean="0"/>
              <a:pPr lvl="0"/>
              <a:t>20/12/2016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B5263207-77AE-40A3-8282-A7D503CAE58C}" type="slidenum"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6258137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8839200" y="1300163"/>
            <a:ext cx="2743200" cy="4281487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609600" y="1300163"/>
            <a:ext cx="8077200" cy="4281487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F8ECC52E-9445-4153-B2CD-ED7FB3B1E803}" type="datetime1">
              <a:rPr lang="fr-FR" smtClean="0"/>
              <a:pPr lvl="0"/>
              <a:t>20/12/2016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CC53458B-792F-41BF-B335-37E4AD953AE9}" type="slidenum"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6415433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914400" y="2130425"/>
            <a:ext cx="10363200" cy="1470025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9F3AC226-DD98-4667-B165-161C4B21377E}" type="datetime1">
              <a:rPr lang="fr-FR" smtClean="0"/>
              <a:pPr lvl="0"/>
              <a:t>20/12/2016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BB57BD9B-E127-4BC3-92C1-A69B5AC3F4DF}" type="slidenum"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7784196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9F3AC226-DD98-4667-B165-161C4B21377E}" type="datetime1">
              <a:rPr lang="fr-FR" smtClean="0"/>
              <a:pPr lvl="0"/>
              <a:t>20/12/2016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CE5AC880-3EEA-4517-809F-A8B6EB8B9130}" type="slidenum"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637915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963613" y="4406900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963613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9F3AC226-DD98-4667-B165-161C4B21377E}" type="datetime1">
              <a:rPr lang="fr-FR" smtClean="0"/>
              <a:pPr lvl="0"/>
              <a:t>20/12/2016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20829279-D1CE-4934-A30B-5E5B6FDF5104}" type="slidenum"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309238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914400" y="2366963"/>
            <a:ext cx="5105400" cy="342423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72200" y="2366963"/>
            <a:ext cx="5105400" cy="342423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9F3AC226-DD98-4667-B165-161C4B21377E}" type="datetime1">
              <a:rPr lang="fr-FR" smtClean="0"/>
              <a:pPr lvl="0"/>
              <a:t>20/12/2016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0084DB41-7C58-41C1-B28B-02764E339BD9}" type="slidenum"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4383916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3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3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192838" y="1535113"/>
            <a:ext cx="5389562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192838" y="2174875"/>
            <a:ext cx="5389562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9F3AC226-DD98-4667-B165-161C4B21377E}" type="datetime1">
              <a:rPr lang="fr-FR" smtClean="0"/>
              <a:pPr lvl="0"/>
              <a:t>20/12/2016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4771742F-B632-4AC7-A314-E07C32CA0B39}" type="slidenum"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3961611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9F3AC226-DD98-4667-B165-161C4B21377E}" type="datetime1">
              <a:rPr lang="fr-FR" smtClean="0"/>
              <a:pPr lvl="0"/>
              <a:t>20/12/2016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36ACB4A7-4FC4-441D-BBEE-B46CA8EF50F6}" type="slidenum"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7918666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9F3AC226-DD98-4667-B165-161C4B21377E}" type="datetime1">
              <a:rPr lang="fr-FR" smtClean="0"/>
              <a:pPr lvl="0"/>
              <a:t>20/12/2016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44C347D3-267C-4245-B7E3-14E993FDEA51}" type="slidenum"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161928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  <p:hf sldNum="0" hdr="0" ftr="0" dt="0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40116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767263" y="273050"/>
            <a:ext cx="681513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609600" y="1435100"/>
            <a:ext cx="40116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9F3AC226-DD98-4667-B165-161C4B21377E}" type="datetime1">
              <a:rPr lang="fr-FR" smtClean="0"/>
              <a:pPr lvl="0"/>
              <a:t>20/12/2016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EA5FDCC6-DAE3-4332-8D5D-078F5B25ADE0}" type="slidenum"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4212863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F8ECC52E-9445-4153-B2CD-ED7FB3B1E803}" type="datetime1">
              <a:rPr lang="fr-FR" smtClean="0"/>
              <a:pPr lvl="0"/>
              <a:t>20/12/2016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37B9C491-3143-4D36-B9ED-352AF382101C}" type="slidenum"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874321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389188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2389188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2389188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9F3AC226-DD98-4667-B165-161C4B21377E}" type="datetime1">
              <a:rPr lang="fr-FR" smtClean="0"/>
              <a:pPr lvl="0"/>
              <a:t>20/12/2016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FE8F79D8-6D3B-47C7-919E-CBDEA28A9482}" type="slidenum"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1010598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9F3AC226-DD98-4667-B165-161C4B21377E}" type="datetime1">
              <a:rPr lang="fr-FR" smtClean="0"/>
              <a:pPr lvl="0"/>
              <a:t>20/12/2016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EB7E02C3-AE30-42AE-8B8C-C4E307354E6D}" type="slidenum"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463597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8686800" y="619125"/>
            <a:ext cx="2590800" cy="5172075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914400" y="619125"/>
            <a:ext cx="7620000" cy="5172075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9F3AC226-DD98-4667-B165-161C4B21377E}" type="datetime1">
              <a:rPr lang="fr-FR" smtClean="0"/>
              <a:pPr lvl="0"/>
              <a:t>20/12/2016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C3880E67-F33F-4117-83D4-51D633CA34E9}" type="slidenum"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2890186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963613" y="4406900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963613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F8ECC52E-9445-4153-B2CD-ED7FB3B1E803}" type="datetime1">
              <a:rPr lang="fr-FR" smtClean="0"/>
              <a:pPr lvl="0"/>
              <a:t>20/12/2016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2104453A-B057-4BC2-8EA9-86E00CB8EE51}" type="slidenum"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161641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609600" y="1604963"/>
            <a:ext cx="5410200" cy="39766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72200" y="1604963"/>
            <a:ext cx="5410200" cy="39766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F8ECC52E-9445-4153-B2CD-ED7FB3B1E803}" type="datetime1">
              <a:rPr lang="fr-FR" smtClean="0"/>
              <a:pPr lvl="0"/>
              <a:t>20/12/2016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E94E2374-926E-4B03-91DE-C005759EEE43}" type="slidenum"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5562148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3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3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192838" y="1535113"/>
            <a:ext cx="5389562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192838" y="2174875"/>
            <a:ext cx="5389562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F8ECC52E-9445-4153-B2CD-ED7FB3B1E803}" type="datetime1">
              <a:rPr lang="fr-FR" smtClean="0"/>
              <a:pPr lvl="0"/>
              <a:t>20/12/2016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AB508CEE-41DA-408B-B78E-9F146923C1DA}" type="slidenum"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636087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F8ECC52E-9445-4153-B2CD-ED7FB3B1E803}" type="datetime1">
              <a:rPr lang="fr-FR" smtClean="0"/>
              <a:pPr lvl="0"/>
              <a:t>20/12/2016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8D3F70B1-6154-4854-9C43-34376E7986AD}" type="slidenum"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520574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F8ECC52E-9445-4153-B2CD-ED7FB3B1E803}" type="datetime1">
              <a:rPr lang="fr-FR" smtClean="0"/>
              <a:pPr lvl="0"/>
              <a:t>20/12/2016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AD87B284-4A74-4F5C-A3D4-86F3FE9627EB}" type="slidenum"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784374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40116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767263" y="273050"/>
            <a:ext cx="681513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609600" y="1435100"/>
            <a:ext cx="40116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F8ECC52E-9445-4153-B2CD-ED7FB3B1E803}" type="datetime1">
              <a:rPr lang="fr-FR" smtClean="0"/>
              <a:pPr lvl="0"/>
              <a:t>20/12/2016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6EFC8CA5-609E-47CA-B668-1183E7211D59}" type="slidenum"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676672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389188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2389188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2389188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F8ECC52E-9445-4153-B2CD-ED7FB3B1E803}" type="datetime1">
              <a:rPr lang="fr-FR" smtClean="0"/>
              <a:pPr lvl="0"/>
              <a:t>20/12/2016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46571B9A-E44C-4070-8CE6-4B4E1D2EF526}" type="slidenum"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797123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13">
            <a:lum/>
            <a:alphaModFix/>
          </a:blip>
          <a:srcRect/>
          <a:stretch>
            <a:fillRect/>
          </a:stretch>
        </p:blipFill>
        <p:spPr>
          <a:xfrm>
            <a:off x="0" y="0"/>
            <a:ext cx="12191760" cy="685764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Picture 6"/>
          <p:cNvPicPr>
            <a:picLocks noChangeAspect="1"/>
          </p:cNvPicPr>
          <p:nvPr/>
        </p:nvPicPr>
        <p:blipFill>
          <a:blip r:embed="rId14">
            <a:lum/>
            <a:alphaModFix/>
          </a:blip>
          <a:srcRect/>
          <a:stretch>
            <a:fillRect/>
          </a:stretch>
        </p:blipFill>
        <p:spPr>
          <a:xfrm>
            <a:off x="0" y="0"/>
            <a:ext cx="12191760" cy="685764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itle 1"/>
          <p:cNvSpPr txBox="1">
            <a:spLocks noGrp="1"/>
          </p:cNvSpPr>
          <p:nvPr>
            <p:ph type="title"/>
          </p:nvPr>
        </p:nvSpPr>
        <p:spPr>
          <a:xfrm>
            <a:off x="1751039" y="1300680"/>
            <a:ext cx="8689680" cy="250884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b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/>
            <a:r>
              <a:rPr lang="en-US"/>
              <a:t>Cliquez pour éditer le format du texte-titreModifiez le style du titre</a:t>
            </a:r>
          </a:p>
        </p:txBody>
      </p:sp>
      <p:sp>
        <p:nvSpPr>
          <p:cNvPr id="5" name="Date Placeholder 3"/>
          <p:cNvSpPr txBox="1">
            <a:spLocks noGrp="1"/>
          </p:cNvSpPr>
          <p:nvPr>
            <p:ph type="dt" sz="half" idx="2"/>
          </p:nvPr>
        </p:nvSpPr>
        <p:spPr>
          <a:xfrm>
            <a:off x="7678800" y="5883120"/>
            <a:ext cx="2742840" cy="364679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 anchor="ctr" anchorCtr="0"/>
          <a:lstStyle>
            <a:lvl1pPr marL="0" marR="0" lvl="0" indent="0" algn="r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fr-FR" sz="1000" b="0" i="0" u="none" strike="noStrike" kern="1200" cap="none" spc="0">
                <a:solidFill>
                  <a:srgbClr val="000000"/>
                </a:solidFill>
                <a:latin typeface="Tw Cen MT"/>
                <a:ea typeface="Segoe UI" pitchFamily="2"/>
                <a:cs typeface="Tahoma" pitchFamily="2"/>
              </a:defRPr>
            </a:lvl1pPr>
          </a:lstStyle>
          <a:p>
            <a:pPr lvl="0"/>
            <a:fld id="{F8ECC52E-9445-4153-B2CD-ED7FB3B1E803}" type="datetime1">
              <a:rPr lang="fr-FR"/>
              <a:pPr lvl="0"/>
              <a:t>2016/12/20</a:t>
            </a:fld>
            <a:endParaRPr lang="fr-FR"/>
          </a:p>
        </p:txBody>
      </p:sp>
      <p:sp>
        <p:nvSpPr>
          <p:cNvPr id="6" name="Footer Placeholder 4"/>
          <p:cNvSpPr txBox="1">
            <a:spLocks noGrp="1"/>
          </p:cNvSpPr>
          <p:nvPr>
            <p:ph type="ftr" sz="quarter" idx="3"/>
          </p:nvPr>
        </p:nvSpPr>
        <p:spPr>
          <a:xfrm>
            <a:off x="913679" y="5883120"/>
            <a:ext cx="6672600" cy="364679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 anchor="ctr" anchorCtr="0"/>
          <a:lstStyle>
            <a:lvl1pPr lvl="0" rtl="0" hangingPunct="0">
              <a:buNone/>
              <a:tabLst/>
              <a:defRPr lang="fr-FR" sz="2400" kern="1200">
                <a:latin typeface="Liberation Serif" pitchFamily="18"/>
                <a:ea typeface="Segoe UI" pitchFamily="2"/>
                <a:cs typeface="Tahoma" pitchFamily="2"/>
              </a:defRPr>
            </a:lvl1pPr>
          </a:lstStyle>
          <a:p>
            <a:pPr lvl="0"/>
            <a:endParaRPr lang="fr-FR"/>
          </a:p>
        </p:txBody>
      </p:sp>
      <p:sp>
        <p:nvSpPr>
          <p:cNvPr id="7" name="Slide Number Placeholder 5"/>
          <p:cNvSpPr txBox="1">
            <a:spLocks noGrp="1"/>
          </p:cNvSpPr>
          <p:nvPr>
            <p:ph type="sldNum" sz="quarter" idx="4"/>
          </p:nvPr>
        </p:nvSpPr>
        <p:spPr>
          <a:xfrm>
            <a:off x="10514160" y="5883120"/>
            <a:ext cx="763920" cy="364679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 anchor="ctr" anchorCtr="0"/>
          <a:lstStyle>
            <a:lvl1pPr marL="0" marR="0" lvl="0" indent="0" algn="r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fr-FR" sz="1000" b="0" i="0" u="none" strike="noStrike" kern="1200" cap="none" spc="0">
                <a:solidFill>
                  <a:srgbClr val="000000"/>
                </a:solidFill>
                <a:latin typeface="Tw Cen MT"/>
                <a:ea typeface="Segoe UI" pitchFamily="2"/>
                <a:cs typeface="Tahoma" pitchFamily="2"/>
              </a:defRPr>
            </a:lvl1pPr>
          </a:lstStyle>
          <a:p>
            <a:pPr lvl="0"/>
            <a:fld id="{3198C462-ED32-4D91-9109-7C1A57B2F57D}" type="slidenum">
              <a:t>‹N°›</a:t>
            </a:fld>
            <a:endParaRPr lang="fr-FR"/>
          </a:p>
        </p:txBody>
      </p:sp>
      <p:sp>
        <p:nvSpPr>
          <p:cNvPr id="8" name="Espace réservé du texte 7"/>
          <p:cNvSpPr txBox="1">
            <a:spLocks noGrp="1"/>
          </p:cNvSpPr>
          <p:nvPr>
            <p:ph type="body" idx="1"/>
          </p:nvPr>
        </p:nvSpPr>
        <p:spPr>
          <a:xfrm>
            <a:off x="609480" y="1604520"/>
            <a:ext cx="10972440" cy="3977279"/>
          </a:xfrm>
          <a:prstGeom prst="rect">
            <a:avLst/>
          </a:prstGeom>
          <a:noFill/>
          <a:ln>
            <a:noFill/>
          </a:ln>
        </p:spPr>
        <p:txBody>
          <a:bodyPr vert="horz" lIns="0" tIns="0" rIns="0" bIns="0"/>
          <a:lstStyle>
            <a:defPPr marL="432000" lvl="0" indent="-324000" algn="l" rtl="0" hangingPunct="1">
              <a:lnSpc>
                <a:spcPct val="120000"/>
              </a:lnSpc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None/>
              <a:defRPr lang="en-US" sz="2000" b="0" i="0" u="none" strike="noStrike" kern="1200" cap="all" spc="0" baseline="0">
                <a:ln>
                  <a:noFill/>
                </a:ln>
                <a:solidFill>
                  <a:srgbClr val="000000"/>
                </a:solidFill>
                <a:latin typeface="Tw Cen MT"/>
                <a:ea typeface="Microsoft YaHei" pitchFamily="2"/>
                <a:cs typeface="Arial" pitchFamily="2"/>
              </a:defRPr>
            </a:defPPr>
            <a:lvl1pPr marL="432000" lvl="0" indent="-324000" algn="l" rtl="0" hangingPunct="1">
              <a:lnSpc>
                <a:spcPct val="120000"/>
              </a:lnSpc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Char char="●"/>
              <a:defRPr lang="en-US" sz="2000" b="0" i="0" u="none" strike="noStrike" kern="1200" cap="all" spc="0" baseline="0">
                <a:ln>
                  <a:noFill/>
                </a:ln>
                <a:solidFill>
                  <a:srgbClr val="000000"/>
                </a:solidFill>
                <a:latin typeface="Tw Cen MT"/>
                <a:ea typeface="Microsoft YaHei" pitchFamily="2"/>
                <a:cs typeface="Arial" pitchFamily="2"/>
              </a:defRPr>
            </a:lvl1pPr>
            <a:lvl2pPr marL="864000" lvl="1" indent="-324000" algn="l" rtl="0" hangingPunct="1">
              <a:lnSpc>
                <a:spcPct val="120000"/>
              </a:lnSpc>
              <a:spcBef>
                <a:spcPts val="0"/>
              </a:spcBef>
              <a:spcAft>
                <a:spcPts val="1134"/>
              </a:spcAft>
              <a:buSzPct val="75000"/>
              <a:buFont typeface="StarSymbol"/>
              <a:buChar char="–"/>
              <a:defRPr lang="en-US" sz="1600" b="0" i="0" u="none" strike="noStrike" kern="1200" cap="all" spc="0" baseline="0">
                <a:ln>
                  <a:noFill/>
                </a:ln>
                <a:solidFill>
                  <a:srgbClr val="000000"/>
                </a:solidFill>
                <a:latin typeface="Tw Cen MT"/>
                <a:ea typeface="Microsoft YaHei" pitchFamily="2"/>
                <a:cs typeface="Arial" pitchFamily="2"/>
              </a:defRPr>
            </a:lvl2pPr>
            <a:lvl3pPr marL="1295999" lvl="2" indent="-288000" algn="l" rtl="0" hangingPunct="1">
              <a:lnSpc>
                <a:spcPct val="120000"/>
              </a:lnSpc>
              <a:spcBef>
                <a:spcPts val="0"/>
              </a:spcBef>
              <a:spcAft>
                <a:spcPts val="850"/>
              </a:spcAft>
              <a:buSzPct val="45000"/>
              <a:buFont typeface="StarSymbol"/>
              <a:buChar char="●"/>
              <a:defRPr lang="en-US" sz="1400" b="0" i="0" u="none" strike="noStrike" kern="1200" cap="all" spc="0" baseline="0">
                <a:ln>
                  <a:noFill/>
                </a:ln>
                <a:solidFill>
                  <a:srgbClr val="000000"/>
                </a:solidFill>
                <a:latin typeface="Tw Cen MT"/>
                <a:ea typeface="Microsoft YaHei" pitchFamily="2"/>
                <a:cs typeface="Arial" pitchFamily="2"/>
              </a:defRPr>
            </a:lvl3pPr>
            <a:lvl4pPr marL="1728000" lvl="3" indent="-216000" algn="l" rtl="0" hangingPunct="1">
              <a:lnSpc>
                <a:spcPct val="120000"/>
              </a:lnSpc>
              <a:spcBef>
                <a:spcPts val="0"/>
              </a:spcBef>
              <a:spcAft>
                <a:spcPts val="567"/>
              </a:spcAft>
              <a:buSzPct val="75000"/>
              <a:buFont typeface="StarSymbol"/>
              <a:buChar char="–"/>
              <a:defRPr lang="en-US" sz="1400" b="0" i="0" u="none" strike="noStrike" kern="1200" cap="all" spc="0" baseline="0">
                <a:ln>
                  <a:noFill/>
                </a:ln>
                <a:solidFill>
                  <a:srgbClr val="000000"/>
                </a:solidFill>
                <a:latin typeface="Tw Cen MT"/>
                <a:ea typeface="Microsoft YaHei" pitchFamily="2"/>
                <a:cs typeface="Arial" pitchFamily="2"/>
              </a:defRPr>
            </a:lvl4pPr>
            <a:lvl5pPr marL="2160000" lvl="4" indent="-216000" algn="l" rtl="0" hangingPunct="1">
              <a:lnSpc>
                <a:spcPct val="120000"/>
              </a:lnSpc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US" sz="2000" b="0" i="0" u="none" strike="noStrike" kern="1200" cap="all" spc="0" baseline="0">
                <a:ln>
                  <a:noFill/>
                </a:ln>
                <a:solidFill>
                  <a:srgbClr val="000000"/>
                </a:solidFill>
                <a:latin typeface="Tw Cen MT"/>
                <a:ea typeface="Microsoft YaHei" pitchFamily="2"/>
                <a:cs typeface="Arial" pitchFamily="2"/>
              </a:defRPr>
            </a:lvl5pPr>
            <a:lvl6pPr marL="2592000" lvl="5" indent="-216000" algn="l" rtl="0" hangingPunct="1">
              <a:lnSpc>
                <a:spcPct val="120000"/>
              </a:lnSpc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US" sz="2000" b="0" i="0" u="none" strike="noStrike" kern="1200" cap="all" spc="0" baseline="0">
                <a:ln>
                  <a:noFill/>
                </a:ln>
                <a:solidFill>
                  <a:srgbClr val="000000"/>
                </a:solidFill>
                <a:latin typeface="Tw Cen MT"/>
                <a:ea typeface="Microsoft YaHei" pitchFamily="2"/>
                <a:cs typeface="Arial" pitchFamily="2"/>
              </a:defRPr>
            </a:lvl6pPr>
            <a:lvl7pPr marL="3024000" lvl="6" indent="-216000" algn="l" rtl="0" hangingPunct="1">
              <a:lnSpc>
                <a:spcPct val="120000"/>
              </a:lnSpc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US" sz="2000" b="0" i="0" u="none" strike="noStrike" kern="1200" cap="all" spc="0" baseline="0">
                <a:ln>
                  <a:noFill/>
                </a:ln>
                <a:solidFill>
                  <a:srgbClr val="000000"/>
                </a:solidFill>
                <a:latin typeface="Tw Cen MT"/>
                <a:ea typeface="Microsoft YaHei" pitchFamily="2"/>
                <a:cs typeface="Arial" pitchFamily="2"/>
              </a:defRPr>
            </a:lvl7pPr>
            <a:lvl8pPr marL="3456000" lvl="7" indent="-216000" algn="l" rtl="0" hangingPunct="1">
              <a:lnSpc>
                <a:spcPct val="120000"/>
              </a:lnSpc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US" sz="2000" b="0" i="0" u="none" strike="noStrike" kern="1200" cap="all" spc="0" baseline="0">
                <a:ln>
                  <a:noFill/>
                </a:ln>
                <a:solidFill>
                  <a:srgbClr val="000000"/>
                </a:solidFill>
                <a:latin typeface="Tw Cen MT"/>
                <a:ea typeface="Microsoft YaHei" pitchFamily="2"/>
                <a:cs typeface="Arial" pitchFamily="2"/>
              </a:defRPr>
            </a:lvl8pPr>
            <a:lvl9pPr marL="3887999" lvl="8" indent="-216000" algn="l" rtl="0" hangingPunct="1">
              <a:lnSpc>
                <a:spcPct val="120000"/>
              </a:lnSpc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US" sz="2000" b="0" i="0" u="none" strike="noStrike" kern="1200" cap="all" spc="0" baseline="0">
                <a:ln>
                  <a:noFill/>
                </a:ln>
                <a:solidFill>
                  <a:srgbClr val="000000"/>
                </a:solidFill>
                <a:latin typeface="Tw Cen MT"/>
                <a:ea typeface="Microsoft YaHei" pitchFamily="2"/>
                <a:cs typeface="Arial" pitchFamily="2"/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  <p:txStyles>
    <p:titleStyle>
      <a:lvl1pPr lvl="0" algn="ctr" rtl="0" hangingPunct="1">
        <a:lnSpc>
          <a:spcPct val="100000"/>
        </a:lnSpc>
        <a:spcBef>
          <a:spcPts val="0"/>
        </a:spcBef>
        <a:spcAft>
          <a:spcPts val="0"/>
        </a:spcAft>
        <a:buNone/>
        <a:tabLst/>
        <a:defRPr lang="en-US" sz="4800" b="0" i="0" u="none" strike="noStrike" kern="1200" cap="all" spc="0" baseline="0">
          <a:ln>
            <a:noFill/>
          </a:ln>
          <a:solidFill>
            <a:srgbClr val="000000"/>
          </a:solidFill>
          <a:latin typeface="Tw Cen MT"/>
          <a:ea typeface="Microsoft YaHei" pitchFamily="2"/>
          <a:cs typeface="Arial" pitchFamily="2"/>
        </a:defRPr>
      </a:lvl1pPr>
    </p:titleStyle>
    <p:bodyStyle>
      <a:lvl1pPr algn="l" rtl="0" hangingPunct="1">
        <a:lnSpc>
          <a:spcPct val="120000"/>
        </a:lnSpc>
        <a:spcBef>
          <a:spcPts val="0"/>
        </a:spcBef>
        <a:spcAft>
          <a:spcPts val="1417"/>
        </a:spcAft>
        <a:tabLst/>
        <a:defRPr lang="en-US" sz="2000" b="0" i="0" u="none" strike="noStrike" kern="1200" cap="all" spc="0" baseline="0">
          <a:ln>
            <a:noFill/>
          </a:ln>
          <a:solidFill>
            <a:srgbClr val="000000"/>
          </a:solidFill>
          <a:latin typeface="Tw Cen MT"/>
          <a:ea typeface="Microsoft YaHei" pitchFamily="2"/>
          <a:cs typeface="Arial" pitchFamily="2"/>
        </a:defRPr>
      </a:lvl1pPr>
    </p:bodyStyle>
    <p:otherStyle/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13">
            <a:lum/>
            <a:alphaModFix/>
          </a:blip>
          <a:srcRect/>
          <a:stretch>
            <a:fillRect/>
          </a:stretch>
        </p:blipFill>
        <p:spPr>
          <a:xfrm>
            <a:off x="0" y="0"/>
            <a:ext cx="12191760" cy="685764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14">
            <a:lum/>
            <a:alphaModFix/>
          </a:blip>
          <a:srcRect/>
          <a:stretch>
            <a:fillRect/>
          </a:stretch>
        </p:blipFill>
        <p:spPr>
          <a:xfrm>
            <a:off x="0" y="0"/>
            <a:ext cx="12191760" cy="685764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itle 1"/>
          <p:cNvSpPr txBox="1">
            <a:spLocks noGrp="1"/>
          </p:cNvSpPr>
          <p:nvPr>
            <p:ph type="title"/>
          </p:nvPr>
        </p:nvSpPr>
        <p:spPr>
          <a:xfrm>
            <a:off x="913679" y="618480"/>
            <a:ext cx="10364040" cy="159588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/>
            <a:r>
              <a:rPr lang="en-US"/>
              <a:t>Cliquez pour éditer le format du texte-titreModifiez le style du titre</a:t>
            </a:r>
          </a:p>
        </p:txBody>
      </p:sp>
      <p:sp>
        <p:nvSpPr>
          <p:cNvPr id="5" name="Content Placeholder 2"/>
          <p:cNvSpPr txBox="1">
            <a:spLocks noGrp="1"/>
          </p:cNvSpPr>
          <p:nvPr>
            <p:ph type="body" idx="1"/>
          </p:nvPr>
        </p:nvSpPr>
        <p:spPr>
          <a:xfrm>
            <a:off x="913679" y="2367000"/>
            <a:ext cx="10363320" cy="34236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/>
          <a:lstStyle>
            <a:defPPr marL="432000" lvl="0" indent="-324000" algn="l" rtl="0" hangingPunct="1">
              <a:lnSpc>
                <a:spcPct val="120000"/>
              </a:lnSpc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None/>
              <a:defRPr lang="en-US" sz="2000" b="0" i="0" u="none" strike="noStrike" kern="1200" cap="all" spc="0" baseline="0">
                <a:ln>
                  <a:noFill/>
                </a:ln>
                <a:solidFill>
                  <a:srgbClr val="000000"/>
                </a:solidFill>
                <a:latin typeface="Tw Cen MT"/>
                <a:ea typeface="Microsoft YaHei" pitchFamily="2"/>
                <a:cs typeface="Arial" pitchFamily="2"/>
              </a:defRPr>
            </a:defPPr>
            <a:lvl1pPr marL="432000" lvl="0" indent="-324000" algn="l" rtl="0" hangingPunct="1">
              <a:lnSpc>
                <a:spcPct val="120000"/>
              </a:lnSpc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Char char="●"/>
              <a:defRPr lang="en-US" sz="2000" b="0" i="0" u="none" strike="noStrike" kern="1200" cap="all" spc="0" baseline="0">
                <a:ln>
                  <a:noFill/>
                </a:ln>
                <a:solidFill>
                  <a:srgbClr val="000000"/>
                </a:solidFill>
                <a:latin typeface="Tw Cen MT"/>
                <a:ea typeface="Microsoft YaHei" pitchFamily="2"/>
                <a:cs typeface="Arial" pitchFamily="2"/>
              </a:defRPr>
            </a:lvl1pPr>
            <a:lvl2pPr marL="864000" lvl="1" indent="-324000" algn="l" rtl="0" hangingPunct="1">
              <a:lnSpc>
                <a:spcPct val="120000"/>
              </a:lnSpc>
              <a:spcBef>
                <a:spcPts val="0"/>
              </a:spcBef>
              <a:spcAft>
                <a:spcPts val="1134"/>
              </a:spcAft>
              <a:buSzPct val="75000"/>
              <a:buFont typeface="StarSymbol"/>
              <a:buChar char="–"/>
              <a:defRPr lang="en-US" sz="1600" b="0" i="0" u="none" strike="noStrike" kern="1200" cap="all" spc="0" baseline="0">
                <a:ln>
                  <a:noFill/>
                </a:ln>
                <a:solidFill>
                  <a:srgbClr val="000000"/>
                </a:solidFill>
                <a:latin typeface="Tw Cen MT"/>
                <a:ea typeface="Microsoft YaHei" pitchFamily="2"/>
                <a:cs typeface="Arial" pitchFamily="2"/>
              </a:defRPr>
            </a:lvl2pPr>
            <a:lvl3pPr marL="1295999" lvl="2" indent="-288000" algn="l" rtl="0" hangingPunct="1">
              <a:lnSpc>
                <a:spcPct val="120000"/>
              </a:lnSpc>
              <a:spcBef>
                <a:spcPts val="0"/>
              </a:spcBef>
              <a:spcAft>
                <a:spcPts val="850"/>
              </a:spcAft>
              <a:buSzPct val="45000"/>
              <a:buFont typeface="StarSymbol"/>
              <a:buChar char="●"/>
              <a:defRPr lang="en-US" sz="1400" b="0" i="0" u="none" strike="noStrike" kern="1200" cap="all" spc="0" baseline="0">
                <a:ln>
                  <a:noFill/>
                </a:ln>
                <a:solidFill>
                  <a:srgbClr val="000000"/>
                </a:solidFill>
                <a:latin typeface="Tw Cen MT"/>
                <a:ea typeface="Microsoft YaHei" pitchFamily="2"/>
                <a:cs typeface="Arial" pitchFamily="2"/>
              </a:defRPr>
            </a:lvl3pPr>
            <a:lvl4pPr marL="1728000" lvl="3" indent="-216000" algn="l" rtl="0" hangingPunct="1">
              <a:lnSpc>
                <a:spcPct val="120000"/>
              </a:lnSpc>
              <a:spcBef>
                <a:spcPts val="0"/>
              </a:spcBef>
              <a:spcAft>
                <a:spcPts val="567"/>
              </a:spcAft>
              <a:buSzPct val="75000"/>
              <a:buFont typeface="StarSymbol"/>
              <a:buChar char="–"/>
              <a:defRPr lang="en-US" sz="1400" b="0" i="0" u="none" strike="noStrike" kern="1200" cap="all" spc="0" baseline="0">
                <a:ln>
                  <a:noFill/>
                </a:ln>
                <a:solidFill>
                  <a:srgbClr val="000000"/>
                </a:solidFill>
                <a:latin typeface="Tw Cen MT"/>
                <a:ea typeface="Microsoft YaHei" pitchFamily="2"/>
                <a:cs typeface="Arial" pitchFamily="2"/>
              </a:defRPr>
            </a:lvl4pPr>
            <a:lvl5pPr marL="2160000" lvl="4" indent="-216000" algn="l" rtl="0" hangingPunct="1">
              <a:lnSpc>
                <a:spcPct val="120000"/>
              </a:lnSpc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US" sz="2000" b="0" i="0" u="none" strike="noStrike" kern="1200" cap="all" spc="0" baseline="0">
                <a:ln>
                  <a:noFill/>
                </a:ln>
                <a:solidFill>
                  <a:srgbClr val="000000"/>
                </a:solidFill>
                <a:latin typeface="Tw Cen MT"/>
                <a:ea typeface="Microsoft YaHei" pitchFamily="2"/>
                <a:cs typeface="Arial" pitchFamily="2"/>
              </a:defRPr>
            </a:lvl5pPr>
            <a:lvl6pPr marL="2592000" lvl="5" indent="-216000" algn="l" rtl="0" hangingPunct="1">
              <a:lnSpc>
                <a:spcPct val="120000"/>
              </a:lnSpc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US" sz="2000" b="0" i="0" u="none" strike="noStrike" kern="1200" cap="all" spc="0" baseline="0">
                <a:ln>
                  <a:noFill/>
                </a:ln>
                <a:solidFill>
                  <a:srgbClr val="000000"/>
                </a:solidFill>
                <a:latin typeface="Tw Cen MT"/>
                <a:ea typeface="Microsoft YaHei" pitchFamily="2"/>
                <a:cs typeface="Arial" pitchFamily="2"/>
              </a:defRPr>
            </a:lvl6pPr>
            <a:lvl7pPr marL="3024000" lvl="6" indent="-216000" algn="l" rtl="0" hangingPunct="1">
              <a:lnSpc>
                <a:spcPct val="120000"/>
              </a:lnSpc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US" sz="2000" b="0" i="0" u="none" strike="noStrike" kern="1200" cap="all" spc="0" baseline="0">
                <a:ln>
                  <a:noFill/>
                </a:ln>
                <a:solidFill>
                  <a:srgbClr val="000000"/>
                </a:solidFill>
                <a:latin typeface="Tw Cen MT"/>
                <a:ea typeface="Microsoft YaHei" pitchFamily="2"/>
                <a:cs typeface="Arial" pitchFamily="2"/>
              </a:defRPr>
            </a:lvl7pPr>
            <a:lvl8pPr marL="3456000" lvl="7" indent="-216000" algn="l" rtl="0" hangingPunct="1">
              <a:lnSpc>
                <a:spcPct val="120000"/>
              </a:lnSpc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US" sz="2000" b="0" i="0" u="none" strike="noStrike" kern="1200" cap="all" spc="0" baseline="0">
                <a:ln>
                  <a:noFill/>
                </a:ln>
                <a:solidFill>
                  <a:srgbClr val="000000"/>
                </a:solidFill>
                <a:latin typeface="Tw Cen MT"/>
                <a:ea typeface="Microsoft YaHei" pitchFamily="2"/>
                <a:cs typeface="Arial" pitchFamily="2"/>
              </a:defRPr>
            </a:lvl8pPr>
            <a:lvl9pPr marL="3887999" lvl="8" indent="-216000" algn="l" rtl="0" hangingPunct="1">
              <a:lnSpc>
                <a:spcPct val="120000"/>
              </a:lnSpc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US" sz="2000" b="0" i="0" u="none" strike="noStrike" kern="1200" cap="all" spc="0" baseline="0">
                <a:ln>
                  <a:noFill/>
                </a:ln>
                <a:solidFill>
                  <a:srgbClr val="000000"/>
                </a:solidFill>
                <a:latin typeface="Tw Cen MT"/>
                <a:ea typeface="Microsoft YaHei" pitchFamily="2"/>
                <a:cs typeface="Arial" pitchFamily="2"/>
              </a:defRPr>
            </a:lvl9pPr>
          </a:lstStyle>
          <a:p>
            <a:pPr lvl="0"/>
            <a:r>
              <a:rPr lang="fr-FR"/>
              <a:t>Cliquez pour éditer le format du plan de texte</a:t>
            </a:r>
          </a:p>
          <a:p>
            <a:pPr lvl="1"/>
            <a:r>
              <a:rPr lang="fr-FR"/>
              <a:t>Second niveau de plan</a:t>
            </a:r>
          </a:p>
          <a:p>
            <a:pPr lvl="2"/>
            <a:r>
              <a:rPr lang="fr-FR"/>
              <a:t>Troisième niveau de plan</a:t>
            </a:r>
          </a:p>
          <a:p>
            <a:pPr lvl="3"/>
            <a:r>
              <a:rPr lang="fr-FR"/>
              <a:t>Quatrième niveau de plan</a:t>
            </a:r>
          </a:p>
          <a:p>
            <a:pPr lvl="4"/>
            <a:r>
              <a:rPr lang="fr-FR"/>
              <a:t>Cinquième niveau de plan</a:t>
            </a:r>
          </a:p>
          <a:p>
            <a:pPr lvl="5"/>
            <a:r>
              <a:rPr lang="fr-FR"/>
              <a:t>Sixième niveau de plan</a:t>
            </a:r>
          </a:p>
          <a:p>
            <a:pPr lvl="0"/>
            <a:r>
              <a:rPr lang="fr-FR"/>
              <a:t>Septième niveau de planModifiez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Date Placeholder 3"/>
          <p:cNvSpPr txBox="1">
            <a:spLocks noGrp="1"/>
          </p:cNvSpPr>
          <p:nvPr>
            <p:ph type="dt" sz="half" idx="2"/>
          </p:nvPr>
        </p:nvSpPr>
        <p:spPr>
          <a:xfrm>
            <a:off x="7678800" y="5883120"/>
            <a:ext cx="2742840" cy="364679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 anchor="ctr" anchorCtr="0"/>
          <a:lstStyle>
            <a:lvl1pPr marL="0" marR="0" lvl="0" indent="0" algn="r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fr-FR" sz="1000" b="0" i="0" u="none" strike="noStrike" kern="1200" cap="none" spc="0">
                <a:solidFill>
                  <a:srgbClr val="000000"/>
                </a:solidFill>
                <a:latin typeface="Tw Cen MT"/>
                <a:ea typeface="Segoe UI" pitchFamily="2"/>
                <a:cs typeface="Tahoma" pitchFamily="2"/>
              </a:defRPr>
            </a:lvl1pPr>
          </a:lstStyle>
          <a:p>
            <a:pPr lvl="0"/>
            <a:fld id="{9F3AC226-DD98-4667-B165-161C4B21377E}" type="datetime1">
              <a:rPr lang="fr-FR"/>
              <a:pPr lvl="0"/>
              <a:t>2016/12/20</a:t>
            </a:fld>
            <a:endParaRPr lang="fr-FR"/>
          </a:p>
        </p:txBody>
      </p:sp>
      <p:sp>
        <p:nvSpPr>
          <p:cNvPr id="7" name="Footer Placeholder 4"/>
          <p:cNvSpPr txBox="1">
            <a:spLocks noGrp="1"/>
          </p:cNvSpPr>
          <p:nvPr>
            <p:ph type="ftr" sz="quarter" idx="3"/>
          </p:nvPr>
        </p:nvSpPr>
        <p:spPr>
          <a:xfrm>
            <a:off x="913679" y="5883120"/>
            <a:ext cx="6672600" cy="364679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 anchor="ctr" anchorCtr="0"/>
          <a:lstStyle>
            <a:lvl1pPr lvl="0" rtl="0" hangingPunct="0">
              <a:buNone/>
              <a:tabLst/>
              <a:defRPr lang="fr-FR" sz="2400" kern="1200">
                <a:latin typeface="Liberation Serif" pitchFamily="18"/>
                <a:ea typeface="Segoe UI" pitchFamily="2"/>
                <a:cs typeface="Tahoma" pitchFamily="2"/>
              </a:defRPr>
            </a:lvl1pPr>
          </a:lstStyle>
          <a:p>
            <a:pPr lvl="0"/>
            <a:endParaRPr lang="fr-FR"/>
          </a:p>
        </p:txBody>
      </p:sp>
      <p:sp>
        <p:nvSpPr>
          <p:cNvPr id="8" name="Slide Number Placeholder 5"/>
          <p:cNvSpPr txBox="1">
            <a:spLocks noGrp="1"/>
          </p:cNvSpPr>
          <p:nvPr>
            <p:ph type="sldNum" sz="quarter" idx="4"/>
          </p:nvPr>
        </p:nvSpPr>
        <p:spPr>
          <a:xfrm>
            <a:off x="10514160" y="5883120"/>
            <a:ext cx="763920" cy="364679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 anchor="ctr" anchorCtr="0"/>
          <a:lstStyle>
            <a:lvl1pPr marL="0" marR="0" lvl="0" indent="0" algn="r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fr-FR" sz="1000" b="0" i="0" u="none" strike="noStrike" kern="1200" cap="none" spc="0">
                <a:solidFill>
                  <a:srgbClr val="000000"/>
                </a:solidFill>
                <a:latin typeface="Tw Cen MT"/>
                <a:ea typeface="Segoe UI" pitchFamily="2"/>
                <a:cs typeface="Tahoma" pitchFamily="2"/>
              </a:defRPr>
            </a:lvl1pPr>
          </a:lstStyle>
          <a:p>
            <a:pPr lvl="0"/>
            <a:fld id="{94F98119-5806-4C25-87BD-01504670AE66}" type="slidenum"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  <p:txStyles>
    <p:titleStyle>
      <a:lvl1pPr lvl="0" algn="ctr" rtl="0" hangingPunct="1">
        <a:lnSpc>
          <a:spcPct val="90000"/>
        </a:lnSpc>
        <a:spcBef>
          <a:spcPts val="0"/>
        </a:spcBef>
        <a:spcAft>
          <a:spcPts val="0"/>
        </a:spcAft>
        <a:buNone/>
        <a:tabLst/>
        <a:defRPr lang="en-US" sz="3600" b="0" i="0" u="none" strike="noStrike" kern="1200" cap="all" spc="0" baseline="0">
          <a:ln>
            <a:noFill/>
          </a:ln>
          <a:solidFill>
            <a:srgbClr val="000000"/>
          </a:solidFill>
          <a:latin typeface="Tw Cen MT"/>
          <a:ea typeface="Microsoft YaHei" pitchFamily="2"/>
          <a:cs typeface="Arial" pitchFamily="2"/>
        </a:defRPr>
      </a:lvl1pPr>
    </p:titleStyle>
    <p:bodyStyle>
      <a:lvl1pPr lvl="0" algn="l">
        <a:buSzPct val="45000"/>
        <a:buFont typeface="StarSymbol"/>
        <a:buChar char="●"/>
        <a:tabLst/>
        <a:defRPr lang="fr-FR" sz="2000" b="0" i="0" u="none" strike="noStrike" cap="all" spc="0" baseline="0">
          <a:solidFill>
            <a:srgbClr val="000000"/>
          </a:solidFill>
          <a:latin typeface="Tw Cen MT"/>
        </a:defRPr>
      </a:lvl1pPr>
      <a:lvl2pPr lvl="1" algn="l">
        <a:buSzPct val="75000"/>
        <a:buFont typeface="StarSymbol"/>
        <a:buChar char="–"/>
        <a:tabLst/>
        <a:defRPr lang="fr-FR" sz="2000" b="0" i="0" u="none" strike="noStrike" cap="all" spc="0" baseline="0">
          <a:solidFill>
            <a:srgbClr val="000000"/>
          </a:solidFill>
          <a:latin typeface="Tw Cen MT"/>
        </a:defRPr>
      </a:lvl2pPr>
      <a:lvl3pPr lvl="2" algn="l">
        <a:buSzPct val="45000"/>
        <a:buFont typeface="StarSymbol"/>
        <a:buChar char="●"/>
        <a:tabLst/>
        <a:defRPr lang="fr-FR" sz="2000" b="0" i="0" u="none" strike="noStrike" cap="all" spc="0" baseline="0">
          <a:solidFill>
            <a:srgbClr val="000000"/>
          </a:solidFill>
          <a:latin typeface="Tw Cen MT"/>
        </a:defRPr>
      </a:lvl3pPr>
      <a:lvl4pPr lvl="3" algn="l">
        <a:buSzPct val="75000"/>
        <a:buFont typeface="StarSymbol"/>
        <a:buChar char="–"/>
        <a:tabLst/>
        <a:defRPr lang="fr-FR" sz="2000" b="0" i="0" u="none" strike="noStrike" cap="all" spc="0" baseline="0">
          <a:solidFill>
            <a:srgbClr val="000000"/>
          </a:solidFill>
          <a:latin typeface="Tw Cen MT"/>
        </a:defRPr>
      </a:lvl4pPr>
      <a:lvl5pPr lvl="4" algn="l">
        <a:buSzPct val="45000"/>
        <a:buFont typeface="StarSymbol"/>
        <a:buChar char="●"/>
        <a:tabLst/>
        <a:defRPr lang="fr-FR" sz="2000" b="0" i="0" u="none" strike="noStrike" cap="all" spc="0" baseline="0">
          <a:solidFill>
            <a:srgbClr val="000000"/>
          </a:solidFill>
          <a:latin typeface="Tw Cen MT"/>
        </a:defRPr>
      </a:lvl5pPr>
      <a:lvl6pPr lvl="5" algn="l">
        <a:buSzPct val="45000"/>
        <a:buFont typeface="StarSymbol"/>
        <a:buChar char="●"/>
        <a:tabLst/>
        <a:defRPr lang="fr-FR" sz="2000" b="0" i="0" u="none" strike="noStrike" cap="all" spc="0" baseline="0">
          <a:solidFill>
            <a:srgbClr val="000000"/>
          </a:solidFill>
          <a:latin typeface="Tw Cen MT"/>
        </a:defRPr>
      </a:lvl6pPr>
      <a:lvl7pPr marL="0" marR="0" lvl="0" indent="0" algn="l" rtl="0" hangingPunct="1">
        <a:lnSpc>
          <a:spcPct val="100000"/>
        </a:lnSpc>
        <a:spcBef>
          <a:spcPts val="1001"/>
        </a:spcBef>
        <a:spcAft>
          <a:spcPts val="0"/>
        </a:spcAft>
        <a:buClr>
          <a:srgbClr val="000000"/>
        </a:buClr>
        <a:buSzPct val="100000"/>
        <a:buFont typeface="Arial" pitchFamily="34"/>
        <a:buChar char="•"/>
        <a:tabLst/>
        <a:defRPr lang="fr-FR" sz="2000" b="0" i="0" u="none" strike="noStrike" cap="all" spc="0" baseline="0">
          <a:solidFill>
            <a:srgbClr val="000000"/>
          </a:solidFill>
          <a:latin typeface="Tw Cen MT"/>
        </a:defRPr>
      </a:lvl7pPr>
      <a:lvl8pPr marL="0" marR="0" lvl="1" indent="0" algn="l" rtl="0" hangingPunct="1">
        <a:lnSpc>
          <a:spcPct val="100000"/>
        </a:lnSpc>
        <a:spcBef>
          <a:spcPts val="499"/>
        </a:spcBef>
        <a:spcAft>
          <a:spcPts val="0"/>
        </a:spcAft>
        <a:buClr>
          <a:srgbClr val="000000"/>
        </a:buClr>
        <a:buSzPct val="100000"/>
        <a:buFont typeface="Arial" pitchFamily="34"/>
        <a:buChar char="•"/>
        <a:tabLst/>
        <a:defRPr lang="fr-FR" sz="1800" b="0" i="0" u="none" strike="noStrike" cap="all" spc="0" baseline="0">
          <a:solidFill>
            <a:srgbClr val="000000"/>
          </a:solidFill>
          <a:latin typeface="Tw Cen MT"/>
        </a:defRPr>
      </a:lvl8pPr>
      <a:lvl9pPr marL="0" marR="0" lvl="2" indent="0" algn="l" rtl="0" hangingPunct="1">
        <a:lnSpc>
          <a:spcPct val="100000"/>
        </a:lnSpc>
        <a:spcBef>
          <a:spcPts val="499"/>
        </a:spcBef>
        <a:spcAft>
          <a:spcPts val="0"/>
        </a:spcAft>
        <a:buClr>
          <a:srgbClr val="000000"/>
        </a:buClr>
        <a:buSzPct val="100000"/>
        <a:buFont typeface="Arial" pitchFamily="34"/>
        <a:buChar char="•"/>
        <a:tabLst/>
        <a:defRPr lang="fr-FR" sz="1600" b="0" i="0" u="none" strike="noStrike" cap="all" spc="0" baseline="0">
          <a:solidFill>
            <a:srgbClr val="000000"/>
          </a:solidFill>
          <a:latin typeface="Tw Cen MT"/>
        </a:defRPr>
      </a:lvl9pPr>
    </p:bodyStyle>
    <p:otherStyle/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7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2.jp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 txBox="1">
            <a:spLocks noGrp="1"/>
          </p:cNvSpPr>
          <p:nvPr>
            <p:ph type="title" idx="4294967295"/>
          </p:nvPr>
        </p:nvSpPr>
        <p:spPr>
          <a:xfrm>
            <a:off x="1768680" y="0"/>
            <a:ext cx="8689680" cy="1565280"/>
          </a:xfrm>
        </p:spPr>
        <p:txBody>
          <a:bodyPr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r>
              <a:rPr lang="en-US" sz="9600" b="1" i="1" u="sng">
                <a:latin typeface="Lucida Calligraphy" pitchFamily="66"/>
              </a:rPr>
              <a:t>Coluche</a:t>
            </a:r>
          </a:p>
        </p:txBody>
      </p:sp>
      <p:pic>
        <p:nvPicPr>
          <p:cNvPr id="3" name="Image 3"/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432000" y="2664000"/>
            <a:ext cx="4587839" cy="3862799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Image 4"/>
          <p:cNvPicPr>
            <a:picLocks noChangeAspect="1"/>
          </p:cNvPicPr>
          <p:nvPr/>
        </p:nvPicPr>
        <p:blipFill>
          <a:blip r:embed="rId4">
            <a:lum/>
            <a:alphaModFix/>
          </a:blip>
          <a:srcRect/>
          <a:stretch>
            <a:fillRect/>
          </a:stretch>
        </p:blipFill>
        <p:spPr>
          <a:xfrm>
            <a:off x="5902200" y="1907280"/>
            <a:ext cx="6037560" cy="339732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Biograf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 txBox="1">
            <a:spLocks noGrp="1"/>
          </p:cNvSpPr>
          <p:nvPr>
            <p:ph type="title" idx="4294967295"/>
          </p:nvPr>
        </p:nvSpPr>
        <p:spPr>
          <a:xfrm>
            <a:off x="1107359" y="196560"/>
            <a:ext cx="10364040" cy="1595880"/>
          </a:xfrm>
        </p:spPr>
        <p:txBody>
          <a:bodyPr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r>
              <a:rPr lang="en-US" sz="9600" b="1" i="1" u="sng">
                <a:latin typeface="Lucida Calligraphy" pitchFamily="66"/>
              </a:rPr>
              <a:t>Biografia</a:t>
            </a:r>
          </a:p>
        </p:txBody>
      </p:sp>
      <p:pic>
        <p:nvPicPr>
          <p:cNvPr id="3" name="Image 3"/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1007999" y="1789920"/>
            <a:ext cx="5328000" cy="2602080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Image 4"/>
          <p:cNvPicPr>
            <a:picLocks noChangeAspect="1"/>
          </p:cNvPicPr>
          <p:nvPr/>
        </p:nvPicPr>
        <p:blipFill>
          <a:blip r:embed="rId4">
            <a:lum/>
            <a:alphaModFix/>
          </a:blip>
          <a:srcRect/>
          <a:stretch>
            <a:fillRect/>
          </a:stretch>
        </p:blipFill>
        <p:spPr>
          <a:xfrm>
            <a:off x="8187840" y="3387240"/>
            <a:ext cx="3836160" cy="287676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ZoneTexte 4"/>
          <p:cNvSpPr txBox="1"/>
          <p:nvPr/>
        </p:nvSpPr>
        <p:spPr>
          <a:xfrm>
            <a:off x="6120720" y="1735560"/>
            <a:ext cx="5903280" cy="1332360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Ctr="0" compatLnSpc="0">
            <a:spAutoFit/>
          </a:bodyPr>
          <a:lstStyle/>
          <a:p>
            <a:pPr marL="0" marR="0" lvl="0" indent="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600"/>
            </a:pPr>
            <a:r>
              <a:rPr lang="fr-FR" sz="1600" b="0" i="1" u="none" strike="noStrike" kern="1200" cap="none" dirty="0">
                <a:ln>
                  <a:noFill/>
                </a:ln>
                <a:solidFill>
                  <a:srgbClr val="000000"/>
                </a:solidFill>
                <a:latin typeface="Calibri" pitchFamily="34"/>
                <a:ea typeface="Goudy Old Style" pitchFamily="2"/>
                <a:cs typeface="Arial" pitchFamily="2"/>
              </a:rPr>
              <a:t>Michel Gérard Joseph </a:t>
            </a:r>
            <a:r>
              <a:rPr lang="fr-FR" sz="1600" b="0" i="1" u="none" strike="noStrike" kern="1200" cap="none" dirty="0" err="1">
                <a:ln>
                  <a:noFill/>
                </a:ln>
                <a:solidFill>
                  <a:srgbClr val="000000"/>
                </a:solidFill>
                <a:latin typeface="Calibri" pitchFamily="34"/>
                <a:ea typeface="Goudy Old Style" pitchFamily="2"/>
                <a:cs typeface="Arial" pitchFamily="2"/>
              </a:rPr>
              <a:t>Colucci</a:t>
            </a:r>
            <a:r>
              <a:rPr lang="fr-FR" sz="1600" b="0" i="1" u="none" strike="noStrike" kern="1200" cap="none" dirty="0">
                <a:ln>
                  <a:noFill/>
                </a:ln>
                <a:solidFill>
                  <a:srgbClr val="000000"/>
                </a:solidFill>
                <a:latin typeface="Calibri" pitchFamily="34"/>
                <a:ea typeface="Goudy Old Style" pitchFamily="2"/>
                <a:cs typeface="Arial" pitchFamily="2"/>
              </a:rPr>
              <a:t>, alias Coluche, </a:t>
            </a:r>
            <a:r>
              <a:rPr lang="fr-FR" sz="1600" b="0" i="1" u="none" strike="noStrike" kern="1200" cap="none" dirty="0" err="1">
                <a:ln>
                  <a:noFill/>
                </a:ln>
                <a:solidFill>
                  <a:srgbClr val="000000"/>
                </a:solidFill>
                <a:latin typeface="Calibri" pitchFamily="34"/>
                <a:ea typeface="Goudy Old Style" pitchFamily="2"/>
                <a:cs typeface="Arial" pitchFamily="2"/>
              </a:rPr>
              <a:t>nacido</a:t>
            </a:r>
            <a:r>
              <a:rPr lang="fr-FR" sz="1600" b="0" i="1" u="none" strike="noStrike" kern="1200" cap="none" dirty="0">
                <a:ln>
                  <a:noFill/>
                </a:ln>
                <a:solidFill>
                  <a:srgbClr val="000000"/>
                </a:solidFill>
                <a:latin typeface="Calibri" pitchFamily="34"/>
                <a:ea typeface="Goudy Old Style" pitchFamily="2"/>
                <a:cs typeface="Arial" pitchFamily="2"/>
              </a:rPr>
              <a:t> en Paris</a:t>
            </a:r>
          </a:p>
          <a:p>
            <a:pPr marL="0" marR="0" lvl="0" indent="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600"/>
            </a:pPr>
            <a:r>
              <a:rPr lang="fr-FR" sz="1600" b="0" i="1" u="none" strike="noStrike" kern="1200" cap="none" dirty="0">
                <a:ln>
                  <a:noFill/>
                </a:ln>
                <a:solidFill>
                  <a:srgbClr val="000000"/>
                </a:solidFill>
                <a:latin typeface="Calibri" pitchFamily="34"/>
                <a:ea typeface="Goudy Old Style" pitchFamily="2"/>
                <a:cs typeface="Arial" pitchFamily="2"/>
              </a:rPr>
              <a:t>el 28 de </a:t>
            </a:r>
            <a:r>
              <a:rPr lang="fr-FR" sz="1600" b="0" i="1" u="none" strike="noStrike" kern="1200" cap="none" dirty="0" err="1">
                <a:ln>
                  <a:noFill/>
                </a:ln>
                <a:solidFill>
                  <a:srgbClr val="000000"/>
                </a:solidFill>
                <a:latin typeface="Calibri" pitchFamily="34"/>
                <a:ea typeface="Goudy Old Style" pitchFamily="2"/>
                <a:cs typeface="Arial" pitchFamily="2"/>
              </a:rPr>
              <a:t>octubre</a:t>
            </a:r>
            <a:r>
              <a:rPr lang="fr-FR" sz="1600" b="0" i="1" u="none" strike="noStrike" kern="1200" cap="none" dirty="0">
                <a:ln>
                  <a:noFill/>
                </a:ln>
                <a:solidFill>
                  <a:srgbClr val="000000"/>
                </a:solidFill>
                <a:latin typeface="Calibri" pitchFamily="34"/>
                <a:ea typeface="Goudy Old Style" pitchFamily="2"/>
                <a:cs typeface="Arial" pitchFamily="2"/>
              </a:rPr>
              <a:t> De 1944.</a:t>
            </a:r>
          </a:p>
          <a:p>
            <a:pPr marL="0" marR="0" lvl="0" indent="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600"/>
            </a:pPr>
            <a:r>
              <a:rPr lang="fr-FR" sz="1600" b="0" i="1" u="none" strike="noStrike" kern="1200" cap="none" dirty="0">
                <a:ln>
                  <a:noFill/>
                </a:ln>
                <a:solidFill>
                  <a:srgbClr val="000000"/>
                </a:solidFill>
                <a:latin typeface="Calibri" pitchFamily="34"/>
                <a:ea typeface="Goudy Old Style" pitchFamily="2"/>
                <a:cs typeface="Arial" pitchFamily="2"/>
              </a:rPr>
              <a:t>Coluche </a:t>
            </a:r>
            <a:r>
              <a:rPr lang="fr-FR" sz="1600" b="0" i="1" u="none" strike="noStrike" kern="1200" cap="none" dirty="0" err="1">
                <a:ln>
                  <a:noFill/>
                </a:ln>
                <a:solidFill>
                  <a:srgbClr val="000000"/>
                </a:solidFill>
                <a:latin typeface="Calibri" pitchFamily="34"/>
                <a:ea typeface="Goudy Old Style" pitchFamily="2"/>
                <a:cs typeface="Arial" pitchFamily="2"/>
              </a:rPr>
              <a:t>fue</a:t>
            </a:r>
            <a:r>
              <a:rPr lang="fr-FR" sz="1600" b="0" i="1" u="none" strike="noStrike" kern="1200" cap="none" dirty="0">
                <a:ln>
                  <a:noFill/>
                </a:ln>
                <a:solidFill>
                  <a:srgbClr val="000000"/>
                </a:solidFill>
                <a:latin typeface="Calibri" pitchFamily="34"/>
                <a:ea typeface="Goudy Old Style" pitchFamily="2"/>
                <a:cs typeface="Arial" pitchFamily="2"/>
              </a:rPr>
              <a:t> un </a:t>
            </a:r>
            <a:r>
              <a:rPr lang="fr-FR" sz="1600" b="0" i="1" u="none" strike="noStrike" kern="1200" cap="none" dirty="0" err="1">
                <a:ln>
                  <a:noFill/>
                </a:ln>
                <a:solidFill>
                  <a:srgbClr val="000000"/>
                </a:solidFill>
                <a:latin typeface="Calibri" pitchFamily="34"/>
                <a:ea typeface="Goudy Old Style" pitchFamily="2"/>
                <a:cs typeface="Arial" pitchFamily="2"/>
              </a:rPr>
              <a:t>humorista</a:t>
            </a:r>
            <a:r>
              <a:rPr lang="fr-FR" sz="1600" b="0" i="1" u="none" strike="noStrike" kern="1200" cap="none" dirty="0">
                <a:ln>
                  <a:noFill/>
                </a:ln>
                <a:solidFill>
                  <a:srgbClr val="000000"/>
                </a:solidFill>
                <a:latin typeface="Calibri" pitchFamily="34"/>
                <a:ea typeface="Goudy Old Style" pitchFamily="2"/>
                <a:cs typeface="Arial" pitchFamily="2"/>
              </a:rPr>
              <a:t> </a:t>
            </a:r>
            <a:r>
              <a:rPr lang="fr-FR" sz="1600" b="0" i="1" u="none" strike="noStrike" kern="1200" cap="none" dirty="0" err="1">
                <a:ln>
                  <a:noFill/>
                </a:ln>
                <a:solidFill>
                  <a:srgbClr val="000000"/>
                </a:solidFill>
                <a:latin typeface="Calibri" pitchFamily="34"/>
                <a:ea typeface="Goudy Old Style" pitchFamily="2"/>
                <a:cs typeface="Arial" pitchFamily="2"/>
              </a:rPr>
              <a:t>francés</a:t>
            </a:r>
            <a:r>
              <a:rPr lang="fr-FR" sz="1600" b="0" i="1" u="none" strike="noStrike" kern="1200" cap="none" dirty="0">
                <a:ln>
                  <a:noFill/>
                </a:ln>
                <a:solidFill>
                  <a:srgbClr val="000000"/>
                </a:solidFill>
                <a:latin typeface="Calibri" pitchFamily="34"/>
                <a:ea typeface="Goudy Old Style" pitchFamily="2"/>
                <a:cs typeface="Arial" pitchFamily="2"/>
              </a:rPr>
              <a:t> </a:t>
            </a:r>
            <a:r>
              <a:rPr lang="fr-FR" sz="1600" b="0" i="1" u="none" strike="noStrike" kern="1200" cap="none" dirty="0" err="1">
                <a:ln>
                  <a:noFill/>
                </a:ln>
                <a:solidFill>
                  <a:srgbClr val="000000"/>
                </a:solidFill>
                <a:latin typeface="Calibri" pitchFamily="34"/>
                <a:ea typeface="Goudy Old Style" pitchFamily="2"/>
                <a:cs typeface="Arial" pitchFamily="2"/>
              </a:rPr>
              <a:t>yactivista</a:t>
            </a:r>
            <a:r>
              <a:rPr lang="fr-FR" sz="1600" b="0" i="1" u="none" strike="noStrike" kern="1200" cap="none" dirty="0">
                <a:ln>
                  <a:noFill/>
                </a:ln>
                <a:solidFill>
                  <a:srgbClr val="000000"/>
                </a:solidFill>
                <a:latin typeface="Calibri" pitchFamily="34"/>
                <a:ea typeface="Goudy Old Style" pitchFamily="2"/>
                <a:cs typeface="Arial" pitchFamily="2"/>
              </a:rPr>
              <a:t> </a:t>
            </a:r>
            <a:r>
              <a:rPr lang="fr-FR" sz="1600" b="0" i="1" u="none" strike="noStrike" kern="1200" cap="none" dirty="0" err="1">
                <a:ln>
                  <a:noFill/>
                </a:ln>
                <a:solidFill>
                  <a:srgbClr val="000000"/>
                </a:solidFill>
                <a:latin typeface="Calibri" pitchFamily="34"/>
                <a:ea typeface="Goudy Old Style" pitchFamily="2"/>
                <a:cs typeface="Arial" pitchFamily="2"/>
              </a:rPr>
              <a:t>por</a:t>
            </a:r>
            <a:r>
              <a:rPr lang="fr-FR" sz="1600" b="0" i="1" u="none" strike="noStrike" kern="1200" cap="none" dirty="0">
                <a:ln>
                  <a:noFill/>
                </a:ln>
                <a:solidFill>
                  <a:srgbClr val="000000"/>
                </a:solidFill>
                <a:latin typeface="Calibri" pitchFamily="34"/>
                <a:ea typeface="Goudy Old Style" pitchFamily="2"/>
                <a:cs typeface="Arial" pitchFamily="2"/>
              </a:rPr>
              <a:t> los </a:t>
            </a:r>
            <a:r>
              <a:rPr lang="fr-FR" sz="1600" b="0" i="1" u="none" strike="noStrike" kern="1200" cap="none" dirty="0" err="1">
                <a:ln>
                  <a:noFill/>
                </a:ln>
                <a:solidFill>
                  <a:srgbClr val="000000"/>
                </a:solidFill>
                <a:latin typeface="Calibri" pitchFamily="34"/>
                <a:ea typeface="Goudy Old Style" pitchFamily="2"/>
                <a:cs typeface="Arial" pitchFamily="2"/>
              </a:rPr>
              <a:t>derechos</a:t>
            </a:r>
            <a:r>
              <a:rPr lang="fr-FR" sz="1600" b="0" i="1" u="none" strike="noStrike" kern="1200" cap="none" dirty="0">
                <a:ln>
                  <a:noFill/>
                </a:ln>
                <a:solidFill>
                  <a:srgbClr val="000000"/>
                </a:solidFill>
                <a:latin typeface="Calibri" pitchFamily="34"/>
                <a:ea typeface="Goudy Old Style" pitchFamily="2"/>
                <a:cs typeface="Arial" pitchFamily="2"/>
              </a:rPr>
              <a:t> sociales,</a:t>
            </a:r>
          </a:p>
          <a:p>
            <a:pPr marL="0" marR="0" lvl="0" indent="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600"/>
            </a:pPr>
            <a:r>
              <a:rPr lang="fr-FR" sz="1600" b="0" i="1" u="none" strike="noStrike" kern="1200" cap="none" dirty="0">
                <a:ln>
                  <a:noFill/>
                </a:ln>
                <a:solidFill>
                  <a:srgbClr val="000000"/>
                </a:solidFill>
                <a:latin typeface="Calibri" pitchFamily="34"/>
                <a:ea typeface="Goudy Old Style" pitchFamily="2"/>
                <a:cs typeface="Arial" pitchFamily="2"/>
              </a:rPr>
              <a:t>y </a:t>
            </a:r>
            <a:r>
              <a:rPr lang="fr-FR" sz="1600" b="0" i="1" u="none" strike="noStrike" kern="1200" cap="none" dirty="0" err="1" smtClean="0">
                <a:ln>
                  <a:noFill/>
                </a:ln>
                <a:solidFill>
                  <a:srgbClr val="000000"/>
                </a:solidFill>
                <a:latin typeface="Calibri" pitchFamily="34"/>
                <a:ea typeface="Goudy Old Style" pitchFamily="2"/>
                <a:cs typeface="Arial" pitchFamily="2"/>
              </a:rPr>
              <a:t>murió</a:t>
            </a:r>
            <a:r>
              <a:rPr lang="fr-FR" sz="1600" b="0" i="1" u="none" strike="noStrike" kern="1200" cap="none" dirty="0" smtClean="0">
                <a:ln>
                  <a:noFill/>
                </a:ln>
                <a:solidFill>
                  <a:srgbClr val="000000"/>
                </a:solidFill>
                <a:latin typeface="Calibri" pitchFamily="34"/>
                <a:ea typeface="Goudy Old Style" pitchFamily="2"/>
                <a:cs typeface="Arial" pitchFamily="2"/>
              </a:rPr>
              <a:t> </a:t>
            </a:r>
            <a:r>
              <a:rPr lang="fr-FR" sz="1600" b="0" i="1" u="none" strike="noStrike" kern="1200" cap="none" dirty="0" err="1">
                <a:ln>
                  <a:noFill/>
                </a:ln>
                <a:solidFill>
                  <a:srgbClr val="000000"/>
                </a:solidFill>
                <a:latin typeface="Calibri" pitchFamily="34"/>
                <a:ea typeface="Goudy Old Style" pitchFamily="2"/>
                <a:cs typeface="Arial" pitchFamily="2"/>
              </a:rPr>
              <a:t>cerca</a:t>
            </a:r>
            <a:r>
              <a:rPr lang="fr-FR" sz="1600" b="0" i="1" u="none" strike="noStrike" kern="1200" cap="none" dirty="0">
                <a:ln>
                  <a:noFill/>
                </a:ln>
                <a:solidFill>
                  <a:srgbClr val="000000"/>
                </a:solidFill>
                <a:latin typeface="Calibri" pitchFamily="34"/>
                <a:ea typeface="Goudy Old Style" pitchFamily="2"/>
                <a:cs typeface="Arial" pitchFamily="2"/>
              </a:rPr>
              <a:t> de Cannes el 19 de </a:t>
            </a:r>
            <a:r>
              <a:rPr lang="fr-FR" sz="1600" b="0" i="1" u="none" strike="noStrike" kern="1200" cap="none" dirty="0" err="1" smtClean="0">
                <a:ln>
                  <a:noFill/>
                </a:ln>
                <a:solidFill>
                  <a:srgbClr val="000000"/>
                </a:solidFill>
                <a:latin typeface="Calibri" pitchFamily="34"/>
                <a:ea typeface="Goudy Old Style" pitchFamily="2"/>
                <a:cs typeface="Arial" pitchFamily="2"/>
              </a:rPr>
              <a:t>Junio</a:t>
            </a:r>
            <a:r>
              <a:rPr lang="fr-FR" sz="1600" b="0" i="1" u="none" strike="noStrike" kern="1200" cap="none" dirty="0" smtClean="0">
                <a:ln>
                  <a:noFill/>
                </a:ln>
                <a:solidFill>
                  <a:srgbClr val="000000"/>
                </a:solidFill>
                <a:latin typeface="Calibri" pitchFamily="34"/>
                <a:ea typeface="Goudy Old Style" pitchFamily="2"/>
                <a:cs typeface="Arial" pitchFamily="2"/>
              </a:rPr>
              <a:t> de </a:t>
            </a:r>
            <a:r>
              <a:rPr lang="fr-FR" sz="1600" b="0" i="1" u="none" strike="noStrike" kern="1200" cap="none" dirty="0">
                <a:ln>
                  <a:noFill/>
                </a:ln>
                <a:solidFill>
                  <a:srgbClr val="000000"/>
                </a:solidFill>
                <a:latin typeface="Calibri" pitchFamily="34"/>
                <a:ea typeface="Goudy Old Style" pitchFamily="2"/>
                <a:cs typeface="Arial" pitchFamily="2"/>
              </a:rPr>
              <a:t>1986</a:t>
            </a:r>
          </a:p>
          <a:p>
            <a:pPr marL="0" marR="0" lvl="0" indent="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600"/>
            </a:pPr>
            <a:r>
              <a:rPr lang="fr-FR" sz="1600" b="0" i="1" u="none" strike="noStrike" kern="1200" cap="none" dirty="0">
                <a:ln>
                  <a:noFill/>
                </a:ln>
                <a:solidFill>
                  <a:srgbClr val="000000"/>
                </a:solidFill>
                <a:latin typeface="Calibri" pitchFamily="34"/>
                <a:ea typeface="Goudy Old Style" pitchFamily="2"/>
                <a:cs typeface="Arial" pitchFamily="2"/>
              </a:rPr>
              <a:t>en un accidente </a:t>
            </a:r>
            <a:r>
              <a:rPr lang="fr-FR" sz="1600" b="0" i="1" u="none" strike="noStrike" kern="1200" cap="none" dirty="0" err="1">
                <a:ln>
                  <a:noFill/>
                </a:ln>
                <a:solidFill>
                  <a:srgbClr val="000000"/>
                </a:solidFill>
                <a:latin typeface="Calibri" pitchFamily="34"/>
                <a:ea typeface="Goudy Old Style" pitchFamily="2"/>
                <a:cs typeface="Arial" pitchFamily="2"/>
              </a:rPr>
              <a:t>automovilístico</a:t>
            </a:r>
            <a:r>
              <a:rPr lang="fr-FR" sz="1600" b="0" i="1" u="none" strike="noStrike" kern="1200" cap="none" dirty="0">
                <a:ln>
                  <a:noFill/>
                </a:ln>
                <a:solidFill>
                  <a:srgbClr val="000000"/>
                </a:solidFill>
                <a:latin typeface="Calibri" pitchFamily="34"/>
                <a:ea typeface="Goudy Old Style" pitchFamily="2"/>
                <a:cs typeface="Arial" pitchFamily="2"/>
              </a:rPr>
              <a:t>.</a:t>
            </a:r>
          </a:p>
        </p:txBody>
      </p:sp>
      <p:sp>
        <p:nvSpPr>
          <p:cNvPr id="6" name="ZoneTexte 5"/>
          <p:cNvSpPr txBox="1"/>
          <p:nvPr/>
        </p:nvSpPr>
        <p:spPr>
          <a:xfrm>
            <a:off x="263353" y="4824000"/>
            <a:ext cx="7924488" cy="1343145"/>
          </a:xfrm>
          <a:prstGeom prst="rect">
            <a:avLst/>
          </a:prstGeom>
          <a:noFill/>
          <a:ln>
            <a:noFill/>
          </a:ln>
        </p:spPr>
        <p:txBody>
          <a:bodyPr vert="horz" wrap="square" lIns="90000" tIns="45000" rIns="90000" bIns="45000" anchorCtr="0" compatLnSpc="0">
            <a:spAutoFit/>
          </a:bodyPr>
          <a:lstStyle/>
          <a:p>
            <a:pPr lvl="0" algn="ctr" hangingPunct="0"/>
            <a:r>
              <a:rPr lang="fr-FR" sz="1600" b="1" i="1" dirty="0">
                <a:latin typeface="Calibri" pitchFamily="34"/>
                <a:ea typeface="Goudy Old Style" pitchFamily="2"/>
                <a:cs typeface="Arial" pitchFamily="2"/>
              </a:rPr>
              <a:t>Coluche </a:t>
            </a:r>
            <a:r>
              <a:rPr lang="fr-FR" sz="1600" b="1" i="1" dirty="0" err="1">
                <a:latin typeface="Calibri" pitchFamily="34"/>
                <a:ea typeface="Goudy Old Style" pitchFamily="2"/>
                <a:cs typeface="Arial" pitchFamily="2"/>
              </a:rPr>
              <a:t>fue</a:t>
            </a:r>
            <a:r>
              <a:rPr lang="fr-FR" sz="1600" b="1" i="1" dirty="0">
                <a:latin typeface="Calibri" pitchFamily="34"/>
                <a:ea typeface="Goudy Old Style" pitchFamily="2"/>
                <a:cs typeface="Arial" pitchFamily="2"/>
              </a:rPr>
              <a:t> el </a:t>
            </a:r>
            <a:r>
              <a:rPr lang="fr-FR" sz="1600" b="1" i="1" dirty="0" err="1">
                <a:latin typeface="Calibri" pitchFamily="34"/>
                <a:ea typeface="Goudy Old Style" pitchFamily="2"/>
                <a:cs typeface="Arial" pitchFamily="2"/>
              </a:rPr>
              <a:t>provocador</a:t>
            </a:r>
            <a:r>
              <a:rPr lang="fr-FR" sz="1600" b="1" i="1" dirty="0">
                <a:latin typeface="Calibri" pitchFamily="34"/>
                <a:ea typeface="Goudy Old Style" pitchFamily="2"/>
                <a:cs typeface="Arial" pitchFamily="2"/>
              </a:rPr>
              <a:t> de los </a:t>
            </a:r>
            <a:r>
              <a:rPr lang="fr-FR" sz="1600" b="1" i="1" dirty="0" err="1">
                <a:latin typeface="Calibri" pitchFamily="34"/>
                <a:ea typeface="Goudy Old Style" pitchFamily="2"/>
                <a:cs typeface="Arial" pitchFamily="2"/>
              </a:rPr>
              <a:t>años</a:t>
            </a:r>
            <a:r>
              <a:rPr lang="fr-FR" sz="1600" b="1" i="1" dirty="0">
                <a:latin typeface="Calibri" pitchFamily="34"/>
                <a:ea typeface="Goudy Old Style" pitchFamily="2"/>
                <a:cs typeface="Arial" pitchFamily="2"/>
              </a:rPr>
              <a:t> 1980. </a:t>
            </a:r>
            <a:r>
              <a:rPr lang="fr-FR" sz="1600" b="1" i="1" dirty="0" err="1">
                <a:latin typeface="Calibri" pitchFamily="34"/>
                <a:ea typeface="Goudy Old Style" pitchFamily="2"/>
                <a:cs typeface="Arial" pitchFamily="2"/>
              </a:rPr>
              <a:t>Dio</a:t>
            </a:r>
            <a:r>
              <a:rPr lang="fr-FR" sz="1600" b="1" i="1" dirty="0">
                <a:latin typeface="Calibri" pitchFamily="34"/>
                <a:ea typeface="Goudy Old Style" pitchFamily="2"/>
                <a:cs typeface="Arial" pitchFamily="2"/>
              </a:rPr>
              <a:t> un </a:t>
            </a:r>
            <a:r>
              <a:rPr lang="fr-FR" sz="1600" b="1" i="1" dirty="0" err="1">
                <a:latin typeface="Calibri" pitchFamily="34"/>
                <a:ea typeface="Goudy Old Style" pitchFamily="2"/>
                <a:cs typeface="Arial" pitchFamily="2"/>
              </a:rPr>
              <a:t>nuevo</a:t>
            </a:r>
            <a:r>
              <a:rPr lang="fr-FR" sz="1600" b="1" i="1" dirty="0">
                <a:latin typeface="Calibri" pitchFamily="34"/>
                <a:ea typeface="Goudy Old Style" pitchFamily="2"/>
                <a:cs typeface="Arial" pitchFamily="2"/>
              </a:rPr>
              <a:t> </a:t>
            </a:r>
            <a:r>
              <a:rPr lang="fr-FR" sz="1600" b="1" i="1" dirty="0" err="1">
                <a:latin typeface="Calibri" pitchFamily="34"/>
                <a:ea typeface="Goudy Old Style" pitchFamily="2"/>
                <a:cs typeface="Arial" pitchFamily="2"/>
              </a:rPr>
              <a:t>rostro</a:t>
            </a:r>
            <a:r>
              <a:rPr lang="fr-FR" sz="1600" b="1" i="1" dirty="0">
                <a:latin typeface="Calibri" pitchFamily="34"/>
                <a:ea typeface="Goudy Old Style" pitchFamily="2"/>
                <a:cs typeface="Arial" pitchFamily="2"/>
              </a:rPr>
              <a:t> a la </a:t>
            </a:r>
            <a:r>
              <a:rPr lang="fr-FR" sz="1600" b="1" i="1" dirty="0" err="1">
                <a:latin typeface="Calibri" pitchFamily="34"/>
                <a:ea typeface="Goudy Old Style" pitchFamily="2"/>
                <a:cs typeface="Arial" pitchFamily="2"/>
              </a:rPr>
              <a:t>televisión</a:t>
            </a:r>
            <a:r>
              <a:rPr lang="fr-FR" sz="1600" b="1" i="1" dirty="0">
                <a:latin typeface="Calibri" pitchFamily="34"/>
                <a:ea typeface="Goudy Old Style" pitchFamily="2"/>
                <a:cs typeface="Arial" pitchFamily="2"/>
              </a:rPr>
              <a:t>, </a:t>
            </a:r>
            <a:r>
              <a:rPr lang="fr-FR" sz="1600" b="1" i="1" dirty="0" err="1">
                <a:latin typeface="Calibri" pitchFamily="34"/>
                <a:ea typeface="Goudy Old Style" pitchFamily="2"/>
                <a:cs typeface="Arial" pitchFamily="2"/>
              </a:rPr>
              <a:t>informal</a:t>
            </a:r>
            <a:r>
              <a:rPr lang="fr-FR" sz="1600" b="1" i="1" dirty="0">
                <a:latin typeface="Calibri" pitchFamily="34"/>
                <a:ea typeface="Goudy Old Style" pitchFamily="2"/>
                <a:cs typeface="Arial" pitchFamily="2"/>
              </a:rPr>
              <a:t> y con un </a:t>
            </a:r>
            <a:r>
              <a:rPr lang="fr-FR" sz="1600" b="1" i="1" dirty="0" err="1">
                <a:latin typeface="Calibri" pitchFamily="34"/>
                <a:ea typeface="Goudy Old Style" pitchFamily="2"/>
                <a:cs typeface="Arial" pitchFamily="2"/>
              </a:rPr>
              <a:t>uso</a:t>
            </a:r>
            <a:r>
              <a:rPr lang="fr-FR" sz="1600" b="1" i="1" dirty="0">
                <a:latin typeface="Calibri" pitchFamily="34"/>
                <a:ea typeface="Goudy Old Style" pitchFamily="2"/>
                <a:cs typeface="Arial" pitchFamily="2"/>
              </a:rPr>
              <a:t> </a:t>
            </a:r>
            <a:r>
              <a:rPr lang="fr-FR" sz="1600" b="1" i="1" dirty="0" err="1">
                <a:latin typeface="Calibri" pitchFamily="34"/>
                <a:ea typeface="Goudy Old Style" pitchFamily="2"/>
                <a:cs typeface="Arial" pitchFamily="2"/>
              </a:rPr>
              <a:t>osado</a:t>
            </a:r>
            <a:r>
              <a:rPr lang="fr-FR" sz="1600" b="1" i="1" dirty="0">
                <a:latin typeface="Calibri" pitchFamily="34"/>
                <a:ea typeface="Goudy Old Style" pitchFamily="2"/>
                <a:cs typeface="Arial" pitchFamily="2"/>
              </a:rPr>
              <a:t> </a:t>
            </a:r>
            <a:r>
              <a:rPr lang="fr-FR" sz="1600" b="1" i="1" dirty="0" err="1">
                <a:latin typeface="Calibri" pitchFamily="34"/>
                <a:ea typeface="Goudy Old Style" pitchFamily="2"/>
                <a:cs typeface="Arial" pitchFamily="2"/>
              </a:rPr>
              <a:t>del</a:t>
            </a:r>
            <a:r>
              <a:rPr lang="fr-FR" sz="1600" b="1" i="1" dirty="0">
                <a:latin typeface="Calibri" pitchFamily="34"/>
                <a:ea typeface="Goudy Old Style" pitchFamily="2"/>
                <a:cs typeface="Arial" pitchFamily="2"/>
              </a:rPr>
              <a:t> </a:t>
            </a:r>
            <a:r>
              <a:rPr lang="fr-FR" sz="1600" b="1" i="1" dirty="0" err="1">
                <a:latin typeface="Calibri" pitchFamily="34"/>
                <a:ea typeface="Goudy Old Style" pitchFamily="2"/>
                <a:cs typeface="Arial" pitchFamily="2"/>
              </a:rPr>
              <a:t>lenguaje</a:t>
            </a:r>
            <a:r>
              <a:rPr lang="fr-FR" sz="1600" b="1" i="1" dirty="0">
                <a:latin typeface="Calibri" pitchFamily="34"/>
                <a:ea typeface="Goudy Old Style" pitchFamily="2"/>
                <a:cs typeface="Arial" pitchFamily="2"/>
              </a:rPr>
              <a:t>. Coluche </a:t>
            </a:r>
            <a:r>
              <a:rPr lang="fr-FR" sz="1600" b="1" i="1" dirty="0" err="1">
                <a:latin typeface="Calibri" pitchFamily="34"/>
                <a:ea typeface="Goudy Old Style" pitchFamily="2"/>
                <a:cs typeface="Arial" pitchFamily="2"/>
              </a:rPr>
              <a:t>reivindicaba</a:t>
            </a:r>
            <a:r>
              <a:rPr lang="fr-FR" sz="1600" b="1" i="1" dirty="0">
                <a:latin typeface="Calibri" pitchFamily="34"/>
                <a:ea typeface="Goudy Old Style" pitchFamily="2"/>
                <a:cs typeface="Arial" pitchFamily="2"/>
              </a:rPr>
              <a:t> s</a:t>
            </a:r>
            <a:r>
              <a:rPr lang="fr-FR" sz="1600" b="1" i="1" u="none" strike="noStrike" kern="1200" cap="none" dirty="0" smtClean="0">
                <a:ln>
                  <a:noFill/>
                </a:ln>
                <a:latin typeface="Calibri" pitchFamily="34"/>
                <a:ea typeface="Goudy Old Style" pitchFamily="2"/>
                <a:cs typeface="Arial" pitchFamily="2"/>
              </a:rPr>
              <a:t>u </a:t>
            </a:r>
            <a:r>
              <a:rPr lang="fr-FR" sz="1600" b="1" i="1" u="none" strike="noStrike" kern="1200" cap="none" dirty="0" err="1">
                <a:ln>
                  <a:noFill/>
                </a:ln>
                <a:latin typeface="Calibri" pitchFamily="34"/>
                <a:ea typeface="Goudy Old Style" pitchFamily="2"/>
                <a:cs typeface="Arial" pitchFamily="2"/>
              </a:rPr>
              <a:t>grosería</a:t>
            </a:r>
            <a:r>
              <a:rPr lang="fr-FR" sz="1600" b="1" i="1" u="none" strike="noStrike" kern="1200" cap="none" dirty="0">
                <a:ln>
                  <a:noFill/>
                </a:ln>
                <a:latin typeface="Calibri" pitchFamily="34"/>
                <a:ea typeface="Goudy Old Style" pitchFamily="2"/>
                <a:cs typeface="Arial" pitchFamily="2"/>
              </a:rPr>
              <a:t>: «</a:t>
            </a:r>
            <a:r>
              <a:rPr lang="fr-FR" sz="1600" b="1" i="1" u="none" strike="noStrike" kern="1200" cap="none" dirty="0" err="1">
                <a:ln>
                  <a:noFill/>
                </a:ln>
                <a:latin typeface="Calibri" pitchFamily="34"/>
                <a:ea typeface="Goudy Old Style" pitchFamily="2"/>
                <a:cs typeface="Arial" pitchFamily="2"/>
              </a:rPr>
              <a:t>siempre</a:t>
            </a:r>
            <a:r>
              <a:rPr lang="fr-FR" sz="1600" b="1" i="1" u="none" strike="noStrike" kern="1200" cap="none" dirty="0">
                <a:ln>
                  <a:noFill/>
                </a:ln>
                <a:latin typeface="Calibri" pitchFamily="34"/>
                <a:ea typeface="Goudy Old Style" pitchFamily="2"/>
                <a:cs typeface="Arial" pitchFamily="2"/>
              </a:rPr>
              <a:t> </a:t>
            </a:r>
            <a:r>
              <a:rPr lang="fr-FR" sz="1600" b="1" i="1" u="none" strike="noStrike" kern="1200" cap="none" dirty="0" err="1">
                <a:ln>
                  <a:noFill/>
                </a:ln>
                <a:latin typeface="Calibri" pitchFamily="34"/>
                <a:ea typeface="Goudy Old Style" pitchFamily="2"/>
                <a:cs typeface="Arial" pitchFamily="2"/>
              </a:rPr>
              <a:t>grosero</a:t>
            </a:r>
            <a:r>
              <a:rPr lang="fr-FR" sz="1600" b="1" i="1" u="none" strike="noStrike" kern="1200" cap="none" dirty="0">
                <a:ln>
                  <a:noFill/>
                </a:ln>
                <a:latin typeface="Calibri" pitchFamily="34"/>
                <a:ea typeface="Goudy Old Style" pitchFamily="2"/>
                <a:cs typeface="Arial" pitchFamily="2"/>
              </a:rPr>
              <a:t>, </a:t>
            </a:r>
            <a:r>
              <a:rPr lang="fr-FR" sz="1600" b="1" i="1" u="none" strike="noStrike" kern="1200" cap="none" dirty="0" err="1">
                <a:ln>
                  <a:noFill/>
                </a:ln>
                <a:latin typeface="Calibri" pitchFamily="34"/>
                <a:ea typeface="Goudy Old Style" pitchFamily="2"/>
                <a:cs typeface="Arial" pitchFamily="2"/>
              </a:rPr>
              <a:t>nunca</a:t>
            </a:r>
            <a:r>
              <a:rPr lang="fr-FR" sz="1600" b="1" i="1" u="none" strike="noStrike" kern="1200" cap="none" dirty="0">
                <a:ln>
                  <a:noFill/>
                </a:ln>
                <a:latin typeface="Calibri" pitchFamily="34"/>
                <a:ea typeface="Goudy Old Style" pitchFamily="2"/>
                <a:cs typeface="Arial" pitchFamily="2"/>
              </a:rPr>
              <a:t> </a:t>
            </a:r>
            <a:r>
              <a:rPr lang="fr-FR" sz="1600" b="1" i="1" u="none" strike="noStrike" kern="1200" cap="none" dirty="0" err="1">
                <a:ln>
                  <a:noFill/>
                </a:ln>
                <a:latin typeface="Calibri" pitchFamily="34"/>
                <a:ea typeface="Goudy Old Style" pitchFamily="2"/>
                <a:cs typeface="Arial" pitchFamily="2"/>
              </a:rPr>
              <a:t>vulgar</a:t>
            </a:r>
            <a:r>
              <a:rPr lang="fr-FR" sz="1600" b="1" i="1" u="none" strike="noStrike" kern="1200" cap="none" dirty="0">
                <a:ln>
                  <a:noFill/>
                </a:ln>
                <a:latin typeface="Calibri" pitchFamily="34"/>
                <a:ea typeface="Goudy Old Style" pitchFamily="2"/>
                <a:cs typeface="Arial" pitchFamily="2"/>
              </a:rPr>
              <a:t>». Coluche da </a:t>
            </a:r>
            <a:r>
              <a:rPr lang="fr-FR" sz="1600" b="1" i="1" u="none" strike="noStrike" kern="1200" cap="none" dirty="0" err="1">
                <a:ln>
                  <a:noFill/>
                </a:ln>
                <a:latin typeface="Calibri" pitchFamily="34"/>
                <a:ea typeface="Goudy Old Style" pitchFamily="2"/>
                <a:cs typeface="Arial" pitchFamily="2"/>
              </a:rPr>
              <a:t>muy</a:t>
            </a:r>
            <a:r>
              <a:rPr lang="fr-FR" sz="1600" b="1" i="1" u="none" strike="noStrike" kern="1200" cap="none" dirty="0">
                <a:ln>
                  <a:noFill/>
                </a:ln>
                <a:latin typeface="Calibri" pitchFamily="34"/>
                <a:ea typeface="Goudy Old Style" pitchFamily="2"/>
                <a:cs typeface="Arial" pitchFamily="2"/>
              </a:rPr>
              <a:t> </a:t>
            </a:r>
            <a:r>
              <a:rPr lang="fr-FR" sz="1600" b="1" i="1" u="none" strike="noStrike" kern="1200" cap="none" dirty="0" err="1">
                <a:ln>
                  <a:noFill/>
                </a:ln>
                <a:latin typeface="Calibri" pitchFamily="34"/>
                <a:ea typeface="Goudy Old Style" pitchFamily="2"/>
                <a:cs typeface="Arial" pitchFamily="2"/>
              </a:rPr>
              <a:t>temprano</a:t>
            </a:r>
            <a:r>
              <a:rPr lang="fr-FR" sz="1600" b="1" i="1" u="none" strike="noStrike" kern="1200" cap="none" dirty="0">
                <a:ln>
                  <a:noFill/>
                </a:ln>
                <a:latin typeface="Calibri" pitchFamily="34"/>
                <a:ea typeface="Goudy Old Style" pitchFamily="2"/>
                <a:cs typeface="Arial" pitchFamily="2"/>
              </a:rPr>
              <a:t> un </a:t>
            </a:r>
            <a:r>
              <a:rPr lang="fr-FR" sz="1600" b="1" i="1" u="none" strike="noStrike" kern="1200" cap="none" dirty="0" err="1">
                <a:ln>
                  <a:noFill/>
                </a:ln>
                <a:latin typeface="Calibri" pitchFamily="34"/>
                <a:ea typeface="Goudy Old Style" pitchFamily="2"/>
                <a:cs typeface="Arial" pitchFamily="2"/>
              </a:rPr>
              <a:t>nuevo</a:t>
            </a:r>
            <a:r>
              <a:rPr lang="fr-FR" sz="1600" b="1" i="1" u="none" strike="noStrike" kern="1200" cap="none" dirty="0">
                <a:ln>
                  <a:noFill/>
                </a:ln>
                <a:latin typeface="Calibri" pitchFamily="34"/>
                <a:ea typeface="Goudy Old Style" pitchFamily="2"/>
                <a:cs typeface="Arial" pitchFamily="2"/>
              </a:rPr>
              <a:t> </a:t>
            </a:r>
            <a:r>
              <a:rPr lang="fr-FR" sz="1600" b="1" i="1" u="none" strike="noStrike" kern="1200" cap="none" dirty="0" err="1" smtClean="0">
                <a:ln>
                  <a:noFill/>
                </a:ln>
                <a:latin typeface="Calibri" pitchFamily="34"/>
                <a:ea typeface="Goudy Old Style" pitchFamily="2"/>
                <a:cs typeface="Arial" pitchFamily="2"/>
              </a:rPr>
              <a:t>estilo</a:t>
            </a:r>
            <a:r>
              <a:rPr lang="fr-FR" sz="1600" b="1" i="1" u="none" strike="noStrike" kern="1200" cap="none" dirty="0" smtClean="0">
                <a:ln>
                  <a:noFill/>
                </a:ln>
                <a:latin typeface="Calibri" pitchFamily="34"/>
                <a:ea typeface="Goudy Old Style" pitchFamily="2"/>
                <a:cs typeface="Arial" pitchFamily="2"/>
              </a:rPr>
              <a:t> </a:t>
            </a:r>
            <a:r>
              <a:rPr lang="fr-FR" sz="1600" b="1" i="1" u="none" strike="noStrike" kern="1200" cap="none" dirty="0" err="1">
                <a:ln>
                  <a:noFill/>
                </a:ln>
                <a:latin typeface="Calibri" pitchFamily="34"/>
                <a:ea typeface="Goudy Old Style" pitchFamily="2"/>
                <a:cs typeface="Arial" pitchFamily="2"/>
              </a:rPr>
              <a:t>sarcástico</a:t>
            </a:r>
            <a:r>
              <a:rPr lang="fr-FR" sz="1600" b="1" i="1" u="none" strike="noStrike" kern="1200" cap="none" dirty="0">
                <a:ln>
                  <a:noFill/>
                </a:ln>
                <a:latin typeface="Calibri" pitchFamily="34"/>
                <a:ea typeface="Goudy Old Style" pitchFamily="2"/>
                <a:cs typeface="Arial" pitchFamily="2"/>
              </a:rPr>
              <a:t> con su </a:t>
            </a:r>
            <a:r>
              <a:rPr lang="fr-FR" sz="1600" b="1" i="1" u="none" strike="noStrike" kern="1200" cap="none" dirty="0" err="1">
                <a:ln>
                  <a:noFill/>
                </a:ln>
                <a:latin typeface="Calibri" pitchFamily="34"/>
                <a:ea typeface="Goudy Old Style" pitchFamily="2"/>
                <a:cs typeface="Arial" pitchFamily="2"/>
              </a:rPr>
              <a:t>libertad</a:t>
            </a:r>
            <a:r>
              <a:rPr lang="fr-FR" sz="1600" b="1" i="1" u="none" strike="noStrike" kern="1200" cap="none" dirty="0">
                <a:ln>
                  <a:noFill/>
                </a:ln>
                <a:latin typeface="Calibri" pitchFamily="34"/>
                <a:ea typeface="Goudy Old Style" pitchFamily="2"/>
                <a:cs typeface="Arial" pitchFamily="2"/>
              </a:rPr>
              <a:t> de </a:t>
            </a:r>
            <a:r>
              <a:rPr lang="fr-FR" sz="1600" b="1" i="1" u="none" strike="noStrike" kern="1200" cap="none" dirty="0" err="1">
                <a:ln>
                  <a:noFill/>
                </a:ln>
                <a:latin typeface="Calibri" pitchFamily="34"/>
                <a:ea typeface="Goudy Old Style" pitchFamily="2"/>
                <a:cs typeface="Arial" pitchFamily="2"/>
              </a:rPr>
              <a:t>expresión</a:t>
            </a:r>
            <a:r>
              <a:rPr lang="fr-FR" sz="1600" b="1" i="1" u="none" strike="noStrike" kern="1200" cap="none" dirty="0">
                <a:ln>
                  <a:noFill/>
                </a:ln>
                <a:latin typeface="Calibri" pitchFamily="34"/>
                <a:ea typeface="Goudy Old Style" pitchFamily="2"/>
                <a:cs typeface="Arial" pitchFamily="2"/>
              </a:rPr>
              <a:t>,  la sala de </a:t>
            </a:r>
            <a:r>
              <a:rPr lang="fr-FR" sz="1600" b="1" i="1" u="none" strike="noStrike" kern="1200" cap="none" dirty="0" err="1">
                <a:ln>
                  <a:noFill/>
                </a:ln>
                <a:latin typeface="Calibri" pitchFamily="34"/>
                <a:ea typeface="Goudy Old Style" pitchFamily="2"/>
                <a:cs typeface="Arial" pitchFamily="2"/>
              </a:rPr>
              <a:t>música</a:t>
            </a:r>
            <a:r>
              <a:rPr lang="fr-FR" sz="1600" b="1" i="1" u="none" strike="noStrike" kern="1200" cap="none" dirty="0">
                <a:ln>
                  <a:noFill/>
                </a:ln>
                <a:latin typeface="Calibri" pitchFamily="34"/>
                <a:ea typeface="Goudy Old Style" pitchFamily="2"/>
                <a:cs typeface="Arial" pitchFamily="2"/>
              </a:rPr>
              <a:t>, </a:t>
            </a:r>
            <a:r>
              <a:rPr lang="fr-FR" sz="1600" b="1" i="1" u="none" strike="noStrike" kern="1200" cap="none" dirty="0" err="1">
                <a:ln>
                  <a:noFill/>
                </a:ln>
                <a:latin typeface="Calibri" pitchFamily="34"/>
                <a:ea typeface="Goudy Old Style" pitchFamily="2"/>
                <a:cs typeface="Arial" pitchFamily="2"/>
              </a:rPr>
              <a:t>especialmente</a:t>
            </a:r>
            <a:r>
              <a:rPr lang="fr-FR" sz="1600" b="1" i="1" u="none" strike="noStrike" kern="1200" cap="none" dirty="0">
                <a:ln>
                  <a:noFill/>
                </a:ln>
                <a:latin typeface="Calibri" pitchFamily="34"/>
                <a:ea typeface="Goudy Old Style" pitchFamily="2"/>
                <a:cs typeface="Arial" pitchFamily="2"/>
              </a:rPr>
              <a:t> </a:t>
            </a:r>
            <a:r>
              <a:rPr lang="fr-FR" sz="1600" b="1" i="1" u="none" strike="noStrike" kern="1200" cap="none" dirty="0" err="1">
                <a:ln>
                  <a:noFill/>
                </a:ln>
                <a:latin typeface="Calibri" pitchFamily="34"/>
                <a:ea typeface="Goudy Old Style" pitchFamily="2"/>
                <a:cs typeface="Arial" pitchFamily="2"/>
              </a:rPr>
              <a:t>por</a:t>
            </a:r>
            <a:r>
              <a:rPr lang="fr-FR" sz="1600" b="1" i="1" u="none" strike="noStrike" kern="1200" cap="none" dirty="0">
                <a:ln>
                  <a:noFill/>
                </a:ln>
                <a:latin typeface="Calibri" pitchFamily="34"/>
                <a:ea typeface="Goudy Old Style" pitchFamily="2"/>
                <a:cs typeface="Arial" pitchFamily="2"/>
              </a:rPr>
              <a:t> los </a:t>
            </a:r>
            <a:r>
              <a:rPr lang="fr-FR" sz="1600" b="1" i="1" u="none" strike="noStrike" kern="1200" cap="none" dirty="0" err="1">
                <a:ln>
                  <a:noFill/>
                </a:ln>
                <a:latin typeface="Calibri" pitchFamily="34"/>
                <a:ea typeface="Goudy Old Style" pitchFamily="2"/>
                <a:cs typeface="Arial" pitchFamily="2"/>
              </a:rPr>
              <a:t>tabúes</a:t>
            </a:r>
            <a:r>
              <a:rPr lang="fr-FR" sz="1600" b="1" i="1" u="none" strike="noStrike" kern="1200" cap="none" dirty="0">
                <a:ln>
                  <a:noFill/>
                </a:ln>
                <a:latin typeface="Calibri" pitchFamily="34"/>
                <a:ea typeface="Goudy Old Style" pitchFamily="2"/>
                <a:cs typeface="Arial" pitchFamily="2"/>
              </a:rPr>
              <a:t> y los </a:t>
            </a:r>
            <a:r>
              <a:rPr lang="fr-FR" sz="1600" b="1" i="1" u="none" strike="noStrike" kern="1200" cap="none" dirty="0" err="1">
                <a:ln>
                  <a:noFill/>
                </a:ln>
                <a:latin typeface="Calibri" pitchFamily="34"/>
                <a:ea typeface="Goudy Old Style" pitchFamily="2"/>
                <a:cs typeface="Arial" pitchFamily="2"/>
              </a:rPr>
              <a:t>valores</a:t>
            </a:r>
            <a:r>
              <a:rPr lang="fr-FR" sz="1600" b="1" i="1" u="none" strike="noStrike" kern="1200" cap="none" dirty="0">
                <a:ln>
                  <a:noFill/>
                </a:ln>
                <a:latin typeface="Calibri" pitchFamily="34"/>
                <a:ea typeface="Goudy Old Style" pitchFamily="2"/>
                <a:cs typeface="Arial" pitchFamily="2"/>
              </a:rPr>
              <a:t> morales y </a:t>
            </a:r>
            <a:r>
              <a:rPr lang="fr-FR" sz="1600" b="1" i="1" u="none" strike="noStrike" kern="1200" cap="none" dirty="0" err="1" smtClean="0">
                <a:ln>
                  <a:noFill/>
                </a:ln>
                <a:latin typeface="Calibri" pitchFamily="34"/>
                <a:ea typeface="Goudy Old Style" pitchFamily="2"/>
                <a:cs typeface="Arial" pitchFamily="2"/>
              </a:rPr>
              <a:t>políticos</a:t>
            </a:r>
            <a:r>
              <a:rPr lang="fr-FR" sz="1600" b="1" i="1" u="none" strike="noStrike" kern="1200" cap="none" dirty="0" smtClean="0">
                <a:ln>
                  <a:noFill/>
                </a:ln>
                <a:latin typeface="Calibri" pitchFamily="34"/>
                <a:ea typeface="Goudy Old Style" pitchFamily="2"/>
                <a:cs typeface="Arial" pitchFamily="2"/>
              </a:rPr>
              <a:t> </a:t>
            </a:r>
            <a:r>
              <a:rPr lang="fr-FR" sz="1600" b="1" i="1" u="none" strike="noStrike" kern="1200" cap="none" dirty="0">
                <a:ln>
                  <a:noFill/>
                </a:ln>
                <a:latin typeface="Calibri" pitchFamily="34"/>
                <a:ea typeface="Goudy Old Style" pitchFamily="2"/>
                <a:cs typeface="Arial" pitchFamily="2"/>
              </a:rPr>
              <a:t>de la </a:t>
            </a:r>
            <a:r>
              <a:rPr lang="fr-FR" sz="1600" b="1" i="1" u="none" strike="noStrike" kern="1200" cap="none" dirty="0" err="1">
                <a:ln>
                  <a:noFill/>
                </a:ln>
                <a:latin typeface="Calibri" pitchFamily="34"/>
                <a:ea typeface="Goudy Old Style" pitchFamily="2"/>
                <a:cs typeface="Arial" pitchFamily="2"/>
              </a:rPr>
              <a:t>sociedad</a:t>
            </a:r>
            <a:r>
              <a:rPr lang="fr-FR" sz="1600" b="1" i="1" u="none" strike="noStrike" kern="1200" cap="none" dirty="0">
                <a:ln>
                  <a:noFill/>
                </a:ln>
                <a:latin typeface="Calibri" pitchFamily="34"/>
                <a:ea typeface="Goudy Old Style" pitchFamily="2"/>
                <a:cs typeface="Arial" pitchFamily="2"/>
              </a:rPr>
              <a:t> </a:t>
            </a:r>
            <a:r>
              <a:rPr lang="fr-FR" sz="1600" b="1" i="1" u="none" strike="noStrike" kern="1200" cap="none" dirty="0" err="1">
                <a:ln>
                  <a:noFill/>
                </a:ln>
                <a:latin typeface="Calibri" pitchFamily="34"/>
                <a:ea typeface="Goudy Old Style" pitchFamily="2"/>
                <a:cs typeface="Arial" pitchFamily="2"/>
              </a:rPr>
              <a:t>contemporánea</a:t>
            </a:r>
            <a:r>
              <a:rPr lang="fr-FR" sz="1600" b="1" i="1" u="none" strike="noStrike" kern="1200" cap="none" dirty="0">
                <a:ln>
                  <a:noFill/>
                </a:ln>
                <a:latin typeface="Calibri" pitchFamily="34"/>
                <a:ea typeface="Goudy Old Style" pitchFamily="2"/>
                <a:cs typeface="Arial" pitchFamily="2"/>
              </a:rPr>
              <a:t>.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us actividades humanida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 txBox="1">
            <a:spLocks noGrp="1"/>
          </p:cNvSpPr>
          <p:nvPr>
            <p:ph type="title" idx="4294967295"/>
          </p:nvPr>
        </p:nvSpPr>
        <p:spPr>
          <a:xfrm>
            <a:off x="1318320" y="284400"/>
            <a:ext cx="10364040" cy="1595880"/>
          </a:xfrm>
        </p:spPr>
        <p:txBody>
          <a:bodyPr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r>
              <a:rPr lang="en-US" sz="6000" b="1" i="1" u="sng" dirty="0" err="1">
                <a:latin typeface="Lucida Calligraphy" pitchFamily="66"/>
              </a:rPr>
              <a:t>Sus</a:t>
            </a:r>
            <a:r>
              <a:rPr lang="en-US" sz="6000" b="1" i="1" u="sng" dirty="0">
                <a:latin typeface="Lucida Calligraphy" pitchFamily="66"/>
              </a:rPr>
              <a:t> </a:t>
            </a:r>
            <a:r>
              <a:rPr lang="en-US" sz="6000" b="1" i="1" u="sng" dirty="0" err="1">
                <a:latin typeface="Lucida Calligraphy" pitchFamily="66"/>
              </a:rPr>
              <a:t>actividades</a:t>
            </a:r>
            <a:r>
              <a:rPr lang="en-US" sz="6000" b="1" i="1" u="sng" dirty="0">
                <a:latin typeface="Lucida Calligraphy" pitchFamily="66"/>
              </a:rPr>
              <a:t> </a:t>
            </a:r>
            <a:r>
              <a:rPr lang="en-US" sz="6000" b="1" i="1" u="sng" dirty="0" smtClean="0">
                <a:latin typeface="Lucida Calligraphy" pitchFamily="66"/>
              </a:rPr>
              <a:t>= </a:t>
            </a:r>
            <a:r>
              <a:rPr lang="en-US" sz="6000" b="1" i="1" u="sng" dirty="0" err="1" smtClean="0">
                <a:latin typeface="Lucida Calligraphy" pitchFamily="66"/>
              </a:rPr>
              <a:t>humanidad</a:t>
            </a:r>
            <a:endParaRPr lang="en-US" sz="6000" b="1" i="1" u="sng" dirty="0">
              <a:latin typeface="Lucida Calligraphy" pitchFamily="66"/>
            </a:endParaRPr>
          </a:p>
        </p:txBody>
      </p:sp>
      <p:pic>
        <p:nvPicPr>
          <p:cNvPr id="3" name="Image 3"/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288000" y="2520000"/>
            <a:ext cx="4633920" cy="3303720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Image 4"/>
          <p:cNvPicPr>
            <a:picLocks noChangeAspect="1"/>
          </p:cNvPicPr>
          <p:nvPr/>
        </p:nvPicPr>
        <p:blipFill>
          <a:blip r:embed="rId4">
            <a:lum/>
            <a:alphaModFix/>
          </a:blip>
          <a:srcRect/>
          <a:stretch>
            <a:fillRect/>
          </a:stretch>
        </p:blipFill>
        <p:spPr>
          <a:xfrm>
            <a:off x="6825240" y="4456800"/>
            <a:ext cx="4190759" cy="2095199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ZoneTexte 4"/>
          <p:cNvSpPr txBox="1"/>
          <p:nvPr/>
        </p:nvSpPr>
        <p:spPr>
          <a:xfrm>
            <a:off x="1703513" y="1916831"/>
            <a:ext cx="10297144" cy="2711917"/>
          </a:xfrm>
          <a:prstGeom prst="rect">
            <a:avLst/>
          </a:prstGeom>
          <a:noFill/>
          <a:ln>
            <a:noFill/>
          </a:ln>
        </p:spPr>
        <p:txBody>
          <a:bodyPr vert="horz" wrap="square" lIns="90000" tIns="45000" rIns="90000" bIns="45000" anchorCtr="0" compatLnSpc="0">
            <a:spAutoFit/>
          </a:bodyPr>
          <a:lstStyle/>
          <a:p>
            <a:pPr marL="0" marR="0" lvl="0" indent="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fr-FR" sz="1600" b="0" i="0" u="none" strike="noStrike" kern="1200" cap="none" dirty="0" smtClean="0">
                <a:ln>
                  <a:noFill/>
                </a:ln>
                <a:solidFill>
                  <a:srgbClr val="000000"/>
                </a:solidFill>
                <a:latin typeface="Calibri" pitchFamily="34"/>
                <a:ea typeface="Microsoft YaHei" pitchFamily="2"/>
                <a:cs typeface="Arial" pitchFamily="2"/>
              </a:rPr>
              <a:t>        </a:t>
            </a:r>
            <a:r>
              <a:rPr lang="fr-FR" sz="1600" b="0" i="0" u="none" strike="noStrike" kern="1200" cap="none" dirty="0" err="1" smtClean="0">
                <a:ln>
                  <a:noFill/>
                </a:ln>
                <a:solidFill>
                  <a:srgbClr val="000000"/>
                </a:solidFill>
                <a:latin typeface="Calibri" pitchFamily="34"/>
                <a:ea typeface="Microsoft YaHei" pitchFamily="2"/>
                <a:cs typeface="Arial" pitchFamily="2"/>
              </a:rPr>
              <a:t>Famoso</a:t>
            </a:r>
            <a:r>
              <a:rPr lang="fr-FR" sz="1600" b="0" i="0" u="none" strike="noStrike" kern="1200" cap="none" dirty="0" smtClean="0">
                <a:ln>
                  <a:noFill/>
                </a:ln>
                <a:solidFill>
                  <a:srgbClr val="000000"/>
                </a:solidFill>
                <a:latin typeface="Calibri" pitchFamily="34"/>
                <a:ea typeface="Microsoft YaHei" pitchFamily="2"/>
                <a:cs typeface="Arial" pitchFamily="2"/>
              </a:rPr>
              <a:t> </a:t>
            </a:r>
            <a:r>
              <a:rPr lang="fr-FR" sz="1600" b="0" i="0" u="none" strike="noStrike" kern="1200" cap="none" dirty="0" err="1">
                <a:ln>
                  <a:noFill/>
                </a:ln>
                <a:solidFill>
                  <a:srgbClr val="000000"/>
                </a:solidFill>
                <a:latin typeface="Calibri" pitchFamily="34"/>
                <a:ea typeface="Microsoft YaHei" pitchFamily="2"/>
                <a:cs typeface="Arial" pitchFamily="2"/>
              </a:rPr>
              <a:t>como</a:t>
            </a:r>
            <a:r>
              <a:rPr lang="fr-FR" sz="1600" b="0" i="0" u="none" strike="noStrike" kern="1200" cap="none" dirty="0">
                <a:ln>
                  <a:noFill/>
                </a:ln>
                <a:solidFill>
                  <a:srgbClr val="000000"/>
                </a:solidFill>
                <a:latin typeface="Calibri" pitchFamily="34"/>
                <a:ea typeface="Microsoft YaHei" pitchFamily="2"/>
                <a:cs typeface="Arial" pitchFamily="2"/>
              </a:rPr>
              <a:t> </a:t>
            </a:r>
            <a:r>
              <a:rPr lang="fr-FR" sz="1600" b="0" i="0" u="none" strike="noStrike" kern="1200" cap="none" dirty="0" err="1">
                <a:ln>
                  <a:noFill/>
                </a:ln>
                <a:solidFill>
                  <a:srgbClr val="000000"/>
                </a:solidFill>
                <a:latin typeface="Calibri" pitchFamily="34"/>
                <a:ea typeface="Microsoft YaHei" pitchFamily="2"/>
                <a:cs typeface="Arial" pitchFamily="2"/>
              </a:rPr>
              <a:t>cómico</a:t>
            </a:r>
            <a:r>
              <a:rPr lang="fr-FR" sz="1600" b="0" i="0" u="none" strike="noStrike" kern="1200" cap="none" dirty="0">
                <a:ln>
                  <a:noFill/>
                </a:ln>
                <a:solidFill>
                  <a:srgbClr val="000000"/>
                </a:solidFill>
                <a:latin typeface="Calibri" pitchFamily="34"/>
                <a:ea typeface="Microsoft YaHei" pitchFamily="2"/>
                <a:cs typeface="Arial" pitchFamily="2"/>
              </a:rPr>
              <a:t>, El 30 de </a:t>
            </a:r>
            <a:r>
              <a:rPr lang="fr-FR" sz="1600" b="0" i="0" u="none" strike="noStrike" kern="1200" cap="none" dirty="0" err="1">
                <a:ln>
                  <a:noFill/>
                </a:ln>
                <a:solidFill>
                  <a:srgbClr val="000000"/>
                </a:solidFill>
                <a:latin typeface="Calibri" pitchFamily="34"/>
                <a:ea typeface="Microsoft YaHei" pitchFamily="2"/>
                <a:cs typeface="Arial" pitchFamily="2"/>
              </a:rPr>
              <a:t>octubre</a:t>
            </a:r>
            <a:r>
              <a:rPr lang="fr-FR" sz="1600" b="0" i="0" u="none" strike="noStrike" kern="1200" cap="none" dirty="0">
                <a:ln>
                  <a:noFill/>
                </a:ln>
                <a:solidFill>
                  <a:srgbClr val="000000"/>
                </a:solidFill>
                <a:latin typeface="Calibri" pitchFamily="34"/>
                <a:ea typeface="Microsoft YaHei" pitchFamily="2"/>
                <a:cs typeface="Arial" pitchFamily="2"/>
              </a:rPr>
              <a:t> 1980 Coluche </a:t>
            </a:r>
            <a:r>
              <a:rPr lang="fr-FR" sz="1600" b="0" i="0" u="none" strike="noStrike" kern="1200" cap="none" dirty="0" err="1">
                <a:ln>
                  <a:noFill/>
                </a:ln>
                <a:solidFill>
                  <a:srgbClr val="000000"/>
                </a:solidFill>
                <a:latin typeface="Calibri" pitchFamily="34"/>
                <a:ea typeface="Microsoft YaHei" pitchFamily="2"/>
                <a:cs typeface="Arial" pitchFamily="2"/>
              </a:rPr>
              <a:t>organiza</a:t>
            </a:r>
            <a:r>
              <a:rPr lang="fr-FR" sz="1600" b="0" i="0" u="none" strike="noStrike" kern="1200" cap="none" dirty="0">
                <a:ln>
                  <a:noFill/>
                </a:ln>
                <a:solidFill>
                  <a:srgbClr val="000000"/>
                </a:solidFill>
                <a:latin typeface="Calibri" pitchFamily="34"/>
                <a:ea typeface="Microsoft YaHei" pitchFamily="2"/>
                <a:cs typeface="Arial" pitchFamily="2"/>
              </a:rPr>
              <a:t> </a:t>
            </a:r>
            <a:r>
              <a:rPr lang="fr-FR" sz="1600" b="0" i="0" u="none" strike="noStrike" kern="1200" cap="none" dirty="0" err="1">
                <a:ln>
                  <a:noFill/>
                </a:ln>
                <a:solidFill>
                  <a:srgbClr val="000000"/>
                </a:solidFill>
                <a:latin typeface="Calibri" pitchFamily="34"/>
                <a:ea typeface="Microsoft YaHei" pitchFamily="2"/>
                <a:cs typeface="Arial" pitchFamily="2"/>
              </a:rPr>
              <a:t>una</a:t>
            </a:r>
            <a:r>
              <a:rPr lang="fr-FR" sz="1600" b="0" i="0" u="none" strike="noStrike" kern="1200" cap="none" dirty="0">
                <a:ln>
                  <a:noFill/>
                </a:ln>
                <a:solidFill>
                  <a:srgbClr val="000000"/>
                </a:solidFill>
                <a:latin typeface="Calibri" pitchFamily="34"/>
                <a:ea typeface="Microsoft YaHei" pitchFamily="2"/>
                <a:cs typeface="Arial" pitchFamily="2"/>
              </a:rPr>
              <a:t> </a:t>
            </a:r>
            <a:r>
              <a:rPr lang="fr-FR" sz="1600" b="0" i="0" u="none" strike="noStrike" kern="1200" cap="none" dirty="0" err="1">
                <a:ln>
                  <a:noFill/>
                </a:ln>
                <a:solidFill>
                  <a:srgbClr val="000000"/>
                </a:solidFill>
                <a:latin typeface="Calibri" pitchFamily="34"/>
                <a:ea typeface="Microsoft YaHei" pitchFamily="2"/>
                <a:cs typeface="Arial" pitchFamily="2"/>
              </a:rPr>
              <a:t>rueda</a:t>
            </a:r>
            <a:r>
              <a:rPr lang="fr-FR" sz="1600" b="0" i="0" u="none" strike="noStrike" kern="1200" cap="none" dirty="0">
                <a:ln>
                  <a:noFill/>
                </a:ln>
                <a:solidFill>
                  <a:srgbClr val="000000"/>
                </a:solidFill>
                <a:latin typeface="Calibri" pitchFamily="34"/>
                <a:ea typeface="Microsoft YaHei" pitchFamily="2"/>
                <a:cs typeface="Arial" pitchFamily="2"/>
              </a:rPr>
              <a:t> de </a:t>
            </a:r>
            <a:r>
              <a:rPr lang="fr-FR" sz="1600" b="0" i="0" u="none" strike="noStrike" kern="1200" cap="none" dirty="0" err="1">
                <a:ln>
                  <a:noFill/>
                </a:ln>
                <a:solidFill>
                  <a:srgbClr val="000000"/>
                </a:solidFill>
                <a:latin typeface="Calibri" pitchFamily="34"/>
                <a:ea typeface="Microsoft YaHei" pitchFamily="2"/>
                <a:cs typeface="Arial" pitchFamily="2"/>
              </a:rPr>
              <a:t>prensa</a:t>
            </a:r>
            <a:r>
              <a:rPr lang="fr-FR" sz="1600" b="0" i="0" u="none" strike="noStrike" kern="1200" cap="none" dirty="0">
                <a:ln>
                  <a:noFill/>
                </a:ln>
                <a:solidFill>
                  <a:srgbClr val="000000"/>
                </a:solidFill>
                <a:latin typeface="Calibri" pitchFamily="34"/>
                <a:ea typeface="Microsoft YaHei" pitchFamily="2"/>
                <a:cs typeface="Arial" pitchFamily="2"/>
              </a:rPr>
              <a:t> en la que </a:t>
            </a:r>
            <a:r>
              <a:rPr lang="fr-FR" sz="1600" b="0" i="0" u="none" strike="noStrike" kern="1200" cap="none" dirty="0" err="1">
                <a:ln>
                  <a:noFill/>
                </a:ln>
                <a:solidFill>
                  <a:srgbClr val="000000"/>
                </a:solidFill>
                <a:latin typeface="Calibri" pitchFamily="34"/>
                <a:ea typeface="Microsoft YaHei" pitchFamily="2"/>
                <a:cs typeface="Arial" pitchFamily="2"/>
              </a:rPr>
              <a:t>anunció</a:t>
            </a:r>
            <a:r>
              <a:rPr lang="fr-FR" sz="1600" b="0" i="0" u="none" strike="noStrike" kern="1200" cap="none" dirty="0">
                <a:ln>
                  <a:noFill/>
                </a:ln>
                <a:solidFill>
                  <a:srgbClr val="000000"/>
                </a:solidFill>
                <a:latin typeface="Calibri" pitchFamily="34"/>
                <a:ea typeface="Microsoft YaHei" pitchFamily="2"/>
                <a:cs typeface="Arial" pitchFamily="2"/>
              </a:rPr>
              <a:t> su </a:t>
            </a:r>
            <a:r>
              <a:rPr lang="fr-FR" sz="1600" b="0" i="0" u="none" strike="noStrike" kern="1200" cap="none" dirty="0" err="1">
                <a:ln>
                  <a:noFill/>
                </a:ln>
                <a:solidFill>
                  <a:srgbClr val="000000"/>
                </a:solidFill>
                <a:latin typeface="Calibri" pitchFamily="34"/>
                <a:ea typeface="Microsoft YaHei" pitchFamily="2"/>
                <a:cs typeface="Arial" pitchFamily="2"/>
              </a:rPr>
              <a:t>intención</a:t>
            </a:r>
            <a:r>
              <a:rPr lang="fr-FR" sz="1600" b="0" i="0" u="none" strike="noStrike" kern="1200" cap="none" dirty="0">
                <a:ln>
                  <a:noFill/>
                </a:ln>
                <a:solidFill>
                  <a:srgbClr val="000000"/>
                </a:solidFill>
                <a:latin typeface="Calibri" pitchFamily="34"/>
                <a:ea typeface="Microsoft YaHei" pitchFamily="2"/>
                <a:cs typeface="Arial" pitchFamily="2"/>
              </a:rPr>
              <a:t> de </a:t>
            </a:r>
            <a:r>
              <a:rPr lang="fr-FR" sz="1600" b="0" i="0" u="none" strike="noStrike" kern="1200" cap="none" dirty="0" err="1" smtClean="0">
                <a:ln>
                  <a:noFill/>
                </a:ln>
                <a:solidFill>
                  <a:srgbClr val="000000"/>
                </a:solidFill>
                <a:latin typeface="Calibri" pitchFamily="34"/>
                <a:ea typeface="Microsoft YaHei" pitchFamily="2"/>
                <a:cs typeface="Arial" pitchFamily="2"/>
              </a:rPr>
              <a:t>presentarse</a:t>
            </a:r>
            <a:r>
              <a:rPr lang="fr-FR" sz="1600" b="0" i="0" u="none" strike="noStrike" kern="1200" cap="none" dirty="0" smtClean="0">
                <a:ln>
                  <a:noFill/>
                </a:ln>
                <a:solidFill>
                  <a:srgbClr val="000000"/>
                </a:solidFill>
                <a:latin typeface="Calibri" pitchFamily="34"/>
                <a:ea typeface="Microsoft YaHei" pitchFamily="2"/>
                <a:cs typeface="Arial" pitchFamily="2"/>
              </a:rPr>
              <a:t> a </a:t>
            </a:r>
            <a:r>
              <a:rPr lang="fr-FR" sz="1600" b="0" i="0" u="none" strike="noStrike" kern="1200" cap="none" dirty="0">
                <a:ln>
                  <a:noFill/>
                </a:ln>
                <a:solidFill>
                  <a:srgbClr val="000000"/>
                </a:solidFill>
                <a:latin typeface="Calibri" pitchFamily="34"/>
                <a:ea typeface="Microsoft YaHei" pitchFamily="2"/>
                <a:cs typeface="Arial" pitchFamily="2"/>
              </a:rPr>
              <a:t>las </a:t>
            </a:r>
            <a:r>
              <a:rPr lang="fr-FR" sz="1600" b="0" i="0" u="none" strike="noStrike" kern="1200" cap="none" dirty="0" err="1">
                <a:ln>
                  <a:noFill/>
                </a:ln>
                <a:solidFill>
                  <a:srgbClr val="000000"/>
                </a:solidFill>
                <a:latin typeface="Calibri" pitchFamily="34"/>
                <a:ea typeface="Microsoft YaHei" pitchFamily="2"/>
                <a:cs typeface="Arial" pitchFamily="2"/>
              </a:rPr>
              <a:t>elecciones</a:t>
            </a:r>
            <a:r>
              <a:rPr lang="fr-FR" sz="1600" b="0" i="0" u="none" strike="noStrike" kern="1200" cap="none" dirty="0">
                <a:ln>
                  <a:noFill/>
                </a:ln>
                <a:solidFill>
                  <a:srgbClr val="000000"/>
                </a:solidFill>
                <a:latin typeface="Calibri" pitchFamily="34"/>
                <a:ea typeface="Microsoft YaHei" pitchFamily="2"/>
                <a:cs typeface="Arial" pitchFamily="2"/>
              </a:rPr>
              <a:t> </a:t>
            </a:r>
            <a:r>
              <a:rPr lang="fr-FR" sz="1600" b="0" i="0" u="none" strike="noStrike" kern="1200" cap="none" dirty="0" err="1">
                <a:ln>
                  <a:noFill/>
                </a:ln>
                <a:solidFill>
                  <a:srgbClr val="000000"/>
                </a:solidFill>
                <a:latin typeface="Calibri" pitchFamily="34"/>
                <a:ea typeface="Microsoft YaHei" pitchFamily="2"/>
                <a:cs typeface="Arial" pitchFamily="2"/>
              </a:rPr>
              <a:t>presidenciales</a:t>
            </a:r>
            <a:r>
              <a:rPr lang="fr-FR" sz="1600" b="0" i="0" u="none" strike="noStrike" kern="1200" cap="none" dirty="0">
                <a:ln>
                  <a:noFill/>
                </a:ln>
                <a:solidFill>
                  <a:srgbClr val="000000"/>
                </a:solidFill>
                <a:latin typeface="Calibri" pitchFamily="34"/>
                <a:ea typeface="Microsoft YaHei" pitchFamily="2"/>
                <a:cs typeface="Arial" pitchFamily="2"/>
              </a:rPr>
              <a:t> de 1981, con </a:t>
            </a:r>
            <a:r>
              <a:rPr lang="fr-FR" sz="1600" b="0" i="0" u="none" strike="noStrike" kern="1200" cap="none" dirty="0" err="1">
                <a:ln>
                  <a:noFill/>
                </a:ln>
                <a:solidFill>
                  <a:srgbClr val="000000"/>
                </a:solidFill>
                <a:latin typeface="Calibri" pitchFamily="34"/>
                <a:ea typeface="Microsoft YaHei" pitchFamily="2"/>
                <a:cs typeface="Arial" pitchFamily="2"/>
              </a:rPr>
              <a:t>lemas</a:t>
            </a:r>
            <a:r>
              <a:rPr lang="fr-FR" sz="1600" b="0" i="0" u="none" strike="noStrike" kern="1200" cap="none" dirty="0">
                <a:ln>
                  <a:noFill/>
                </a:ln>
                <a:solidFill>
                  <a:srgbClr val="000000"/>
                </a:solidFill>
                <a:latin typeface="Calibri" pitchFamily="34"/>
                <a:ea typeface="Microsoft YaHei" pitchFamily="2"/>
                <a:cs typeface="Arial" pitchFamily="2"/>
              </a:rPr>
              <a:t> </a:t>
            </a:r>
            <a:r>
              <a:rPr lang="fr-FR" sz="1600" b="0" i="0" u="none" strike="noStrike" kern="1200" cap="none" dirty="0" err="1">
                <a:ln>
                  <a:noFill/>
                </a:ln>
                <a:solidFill>
                  <a:srgbClr val="000000"/>
                </a:solidFill>
                <a:latin typeface="Calibri" pitchFamily="34"/>
                <a:ea typeface="Microsoft YaHei" pitchFamily="2"/>
                <a:cs typeface="Arial" pitchFamily="2"/>
              </a:rPr>
              <a:t>como</a:t>
            </a:r>
            <a:r>
              <a:rPr lang="fr-FR" sz="1600" b="0" i="0" u="none" strike="noStrike" kern="1200" cap="none" dirty="0">
                <a:ln>
                  <a:noFill/>
                </a:ln>
                <a:solidFill>
                  <a:srgbClr val="000000"/>
                </a:solidFill>
                <a:latin typeface="Calibri" pitchFamily="34"/>
                <a:ea typeface="Microsoft YaHei" pitchFamily="2"/>
                <a:cs typeface="Arial" pitchFamily="2"/>
              </a:rPr>
              <a:t> « Antes de mi, Francia se </a:t>
            </a:r>
            <a:r>
              <a:rPr lang="fr-FR" sz="1600" b="0" i="0" u="none" strike="noStrike" kern="1200" cap="none" dirty="0" err="1" smtClean="0">
                <a:ln>
                  <a:noFill/>
                </a:ln>
                <a:solidFill>
                  <a:srgbClr val="000000"/>
                </a:solidFill>
                <a:latin typeface="Calibri" pitchFamily="34"/>
                <a:ea typeface="Microsoft YaHei" pitchFamily="2"/>
                <a:cs typeface="Arial" pitchFamily="2"/>
              </a:rPr>
              <a:t>dividía</a:t>
            </a:r>
            <a:r>
              <a:rPr lang="fr-FR" sz="1600" b="0" i="0" u="none" strike="noStrike" kern="1200" cap="none" dirty="0" smtClean="0">
                <a:ln>
                  <a:noFill/>
                </a:ln>
                <a:solidFill>
                  <a:srgbClr val="000000"/>
                </a:solidFill>
                <a:latin typeface="Calibri" pitchFamily="34"/>
                <a:ea typeface="Microsoft YaHei" pitchFamily="2"/>
                <a:cs typeface="Arial" pitchFamily="2"/>
              </a:rPr>
              <a:t> </a:t>
            </a:r>
            <a:r>
              <a:rPr lang="fr-FR" sz="1600" b="0" i="0" u="none" strike="noStrike" kern="1200" cap="none" dirty="0">
                <a:ln>
                  <a:noFill/>
                </a:ln>
                <a:solidFill>
                  <a:srgbClr val="000000"/>
                </a:solidFill>
                <a:latin typeface="Calibri" pitchFamily="34"/>
                <a:ea typeface="Microsoft YaHei" pitchFamily="2"/>
                <a:cs typeface="Arial" pitchFamily="2"/>
              </a:rPr>
              <a:t>en dos.</a:t>
            </a:r>
          </a:p>
          <a:p>
            <a:pPr marL="0" marR="0" lvl="0" indent="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fr-FR" sz="1600" b="0" i="0" u="none" strike="noStrike" kern="1200" cap="none" dirty="0" err="1">
                <a:ln>
                  <a:noFill/>
                </a:ln>
                <a:solidFill>
                  <a:srgbClr val="000000"/>
                </a:solidFill>
                <a:latin typeface="Calibri" pitchFamily="34"/>
                <a:ea typeface="Microsoft YaHei" pitchFamily="2"/>
                <a:cs typeface="Arial" pitchFamily="2"/>
              </a:rPr>
              <a:t>Ahora</a:t>
            </a:r>
            <a:r>
              <a:rPr lang="fr-FR" sz="1600" b="0" i="0" u="none" strike="noStrike" kern="1200" cap="none" dirty="0">
                <a:ln>
                  <a:noFill/>
                </a:ln>
                <a:solidFill>
                  <a:srgbClr val="000000"/>
                </a:solidFill>
                <a:latin typeface="Calibri" pitchFamily="34"/>
                <a:ea typeface="Microsoft YaHei" pitchFamily="2"/>
                <a:cs typeface="Arial" pitchFamily="2"/>
              </a:rPr>
              <a:t> va a </a:t>
            </a:r>
            <a:r>
              <a:rPr lang="fr-FR" sz="1600" b="0" i="0" u="none" strike="noStrike" kern="1200" cap="none" dirty="0" err="1">
                <a:ln>
                  <a:noFill/>
                </a:ln>
                <a:solidFill>
                  <a:srgbClr val="000000"/>
                </a:solidFill>
                <a:latin typeface="Calibri" pitchFamily="34"/>
                <a:ea typeface="Microsoft YaHei" pitchFamily="2"/>
                <a:cs typeface="Arial" pitchFamily="2"/>
              </a:rPr>
              <a:t>ser</a:t>
            </a:r>
            <a:r>
              <a:rPr lang="fr-FR" sz="1600" b="0" i="0" u="none" strike="noStrike" kern="1200" cap="none" dirty="0">
                <a:ln>
                  <a:noFill/>
                </a:ln>
                <a:solidFill>
                  <a:srgbClr val="000000"/>
                </a:solidFill>
                <a:latin typeface="Calibri" pitchFamily="34"/>
                <a:ea typeface="Microsoft YaHei" pitchFamily="2"/>
                <a:cs typeface="Arial" pitchFamily="2"/>
              </a:rPr>
              <a:t> </a:t>
            </a:r>
            <a:r>
              <a:rPr lang="fr-FR" sz="1600" b="0" i="0" u="none" strike="noStrike" kern="1200" cap="none" dirty="0" err="1">
                <a:ln>
                  <a:noFill/>
                </a:ln>
                <a:solidFill>
                  <a:srgbClr val="000000"/>
                </a:solidFill>
                <a:latin typeface="Calibri" pitchFamily="34"/>
                <a:ea typeface="Microsoft YaHei" pitchFamily="2"/>
                <a:cs typeface="Arial" pitchFamily="2"/>
              </a:rPr>
              <a:t>doblado</a:t>
            </a:r>
            <a:r>
              <a:rPr lang="fr-FR" sz="1600" b="0" i="0" u="none" strike="noStrike" kern="1200" cap="none" dirty="0">
                <a:ln>
                  <a:noFill/>
                </a:ln>
                <a:solidFill>
                  <a:srgbClr val="000000"/>
                </a:solidFill>
                <a:latin typeface="Calibri" pitchFamily="34"/>
                <a:ea typeface="Microsoft YaHei" pitchFamily="2"/>
                <a:cs typeface="Arial" pitchFamily="2"/>
              </a:rPr>
              <a:t> en </a:t>
            </a:r>
            <a:r>
              <a:rPr lang="fr-FR" sz="1600" b="0" i="0" u="none" strike="noStrike" kern="1200" cap="none" dirty="0" err="1">
                <a:ln>
                  <a:noFill/>
                </a:ln>
                <a:solidFill>
                  <a:srgbClr val="000000"/>
                </a:solidFill>
                <a:latin typeface="Calibri" pitchFamily="34"/>
                <a:ea typeface="Microsoft YaHei" pitchFamily="2"/>
                <a:cs typeface="Arial" pitchFamily="2"/>
              </a:rPr>
              <a:t>cuatro</a:t>
            </a:r>
            <a:r>
              <a:rPr lang="fr-FR" sz="1600" b="0" i="0" u="none" strike="noStrike" kern="1200" cap="none" dirty="0">
                <a:ln>
                  <a:noFill/>
                </a:ln>
                <a:solidFill>
                  <a:srgbClr val="000000"/>
                </a:solidFill>
                <a:latin typeface="Calibri" pitchFamily="34"/>
                <a:ea typeface="Microsoft YaHei" pitchFamily="2"/>
                <a:cs typeface="Arial" pitchFamily="2"/>
              </a:rPr>
              <a:t> » o « Coluche, el </a:t>
            </a:r>
            <a:r>
              <a:rPr lang="fr-FR" sz="1600" dirty="0" err="1" smtClean="0">
                <a:solidFill>
                  <a:srgbClr val="000000"/>
                </a:solidFill>
                <a:latin typeface="Calibri" pitchFamily="34"/>
                <a:ea typeface="Microsoft YaHei" pitchFamily="2"/>
                <a:cs typeface="Arial" pitchFamily="2"/>
              </a:rPr>
              <a:t>ú</a:t>
            </a:r>
            <a:r>
              <a:rPr lang="fr-FR" sz="1600" b="0" i="0" u="none" strike="noStrike" kern="1200" cap="none" dirty="0" err="1" smtClean="0">
                <a:ln>
                  <a:noFill/>
                </a:ln>
                <a:solidFill>
                  <a:srgbClr val="000000"/>
                </a:solidFill>
                <a:latin typeface="Calibri" pitchFamily="34"/>
                <a:ea typeface="Microsoft YaHei" pitchFamily="2"/>
                <a:cs typeface="Arial" pitchFamily="2"/>
              </a:rPr>
              <a:t>nico</a:t>
            </a:r>
            <a:r>
              <a:rPr lang="fr-FR" sz="1600" b="0" i="0" u="none" strike="noStrike" kern="1200" cap="none" dirty="0" smtClean="0">
                <a:ln>
                  <a:noFill/>
                </a:ln>
                <a:solidFill>
                  <a:srgbClr val="000000"/>
                </a:solidFill>
                <a:latin typeface="Calibri" pitchFamily="34"/>
                <a:ea typeface="Microsoft YaHei" pitchFamily="2"/>
                <a:cs typeface="Arial" pitchFamily="2"/>
              </a:rPr>
              <a:t> </a:t>
            </a:r>
            <a:r>
              <a:rPr lang="fr-FR" sz="1600" b="0" i="0" u="none" strike="noStrike" kern="1200" cap="none" dirty="0" err="1" smtClean="0">
                <a:ln>
                  <a:noFill/>
                </a:ln>
                <a:solidFill>
                  <a:srgbClr val="000000"/>
                </a:solidFill>
                <a:latin typeface="Calibri" pitchFamily="34"/>
                <a:ea typeface="Microsoft YaHei" pitchFamily="2"/>
                <a:cs typeface="Arial" pitchFamily="2"/>
              </a:rPr>
              <a:t>candidato</a:t>
            </a:r>
            <a:r>
              <a:rPr lang="fr-FR" sz="1600" b="0" i="0" u="none" strike="noStrike" kern="1200" cap="none" dirty="0" smtClean="0">
                <a:ln>
                  <a:noFill/>
                </a:ln>
                <a:solidFill>
                  <a:srgbClr val="000000"/>
                </a:solidFill>
                <a:latin typeface="Calibri" pitchFamily="34"/>
                <a:ea typeface="Microsoft YaHei" pitchFamily="2"/>
                <a:cs typeface="Arial" pitchFamily="2"/>
              </a:rPr>
              <a:t> que </a:t>
            </a:r>
            <a:r>
              <a:rPr lang="fr-FR" sz="1600" b="0" i="0" u="none" strike="noStrike" kern="1200" cap="none" dirty="0">
                <a:ln>
                  <a:noFill/>
                </a:ln>
                <a:solidFill>
                  <a:srgbClr val="000000"/>
                </a:solidFill>
                <a:latin typeface="Calibri" pitchFamily="34"/>
                <a:ea typeface="Microsoft YaHei" pitchFamily="2"/>
                <a:cs typeface="Arial" pitchFamily="2"/>
              </a:rPr>
              <a:t>no </a:t>
            </a:r>
            <a:r>
              <a:rPr lang="fr-FR" sz="1600" b="0" i="0" u="none" strike="noStrike" kern="1200" cap="none" dirty="0" err="1">
                <a:ln>
                  <a:noFill/>
                </a:ln>
                <a:solidFill>
                  <a:srgbClr val="000000"/>
                </a:solidFill>
                <a:latin typeface="Calibri" pitchFamily="34"/>
                <a:ea typeface="Microsoft YaHei" pitchFamily="2"/>
                <a:cs typeface="Arial" pitchFamily="2"/>
              </a:rPr>
              <a:t>tiene</a:t>
            </a:r>
            <a:endParaRPr lang="fr-FR" sz="1600" b="0" i="0" u="none" strike="noStrike" kern="1200" cap="none" dirty="0">
              <a:ln>
                <a:noFill/>
              </a:ln>
              <a:solidFill>
                <a:srgbClr val="000000"/>
              </a:solidFill>
              <a:latin typeface="Calibri" pitchFamily="34"/>
              <a:ea typeface="Microsoft YaHei" pitchFamily="2"/>
              <a:cs typeface="Arial" pitchFamily="2"/>
            </a:endParaRPr>
          </a:p>
          <a:p>
            <a:pPr lvl="0" algn="ctr" hangingPunct="0"/>
            <a:r>
              <a:rPr lang="fr-FR" sz="1600" b="0" i="0" u="none" strike="noStrike" kern="1200" cap="none" dirty="0" err="1">
                <a:ln>
                  <a:noFill/>
                </a:ln>
                <a:solidFill>
                  <a:srgbClr val="000000"/>
                </a:solidFill>
                <a:latin typeface="Calibri" pitchFamily="34"/>
                <a:ea typeface="Microsoft YaHei" pitchFamily="2"/>
                <a:cs typeface="Arial" pitchFamily="2"/>
              </a:rPr>
              <a:t>ninguna</a:t>
            </a:r>
            <a:r>
              <a:rPr lang="fr-FR" sz="1600" b="0" i="0" u="none" strike="noStrike" kern="1200" cap="none" dirty="0">
                <a:ln>
                  <a:noFill/>
                </a:ln>
                <a:solidFill>
                  <a:srgbClr val="000000"/>
                </a:solidFill>
                <a:latin typeface="Calibri" pitchFamily="34"/>
                <a:ea typeface="Microsoft YaHei" pitchFamily="2"/>
                <a:cs typeface="Arial" pitchFamily="2"/>
              </a:rPr>
              <a:t> </a:t>
            </a:r>
            <a:r>
              <a:rPr lang="fr-FR" sz="1600" b="0" i="0" u="none" strike="noStrike" kern="1200" cap="none" dirty="0" err="1" smtClean="0">
                <a:ln>
                  <a:noFill/>
                </a:ln>
                <a:solidFill>
                  <a:srgbClr val="000000"/>
                </a:solidFill>
                <a:latin typeface="Calibri" pitchFamily="34"/>
                <a:ea typeface="Microsoft YaHei" pitchFamily="2"/>
                <a:cs typeface="Arial" pitchFamily="2"/>
              </a:rPr>
              <a:t>razón</a:t>
            </a:r>
            <a:r>
              <a:rPr lang="fr-FR" sz="1600" b="0" i="0" u="none" strike="noStrike" kern="1200" cap="none" dirty="0" smtClean="0">
                <a:ln>
                  <a:noFill/>
                </a:ln>
                <a:solidFill>
                  <a:srgbClr val="000000"/>
                </a:solidFill>
                <a:latin typeface="Calibri" pitchFamily="34"/>
                <a:ea typeface="Microsoft YaHei" pitchFamily="2"/>
                <a:cs typeface="Arial" pitchFamily="2"/>
              </a:rPr>
              <a:t> </a:t>
            </a:r>
            <a:r>
              <a:rPr lang="fr-FR" sz="1600" b="0" i="0" u="none" strike="noStrike" kern="1200" cap="none" dirty="0">
                <a:ln>
                  <a:noFill/>
                </a:ln>
                <a:solidFill>
                  <a:srgbClr val="000000"/>
                </a:solidFill>
                <a:latin typeface="Calibri" pitchFamily="34"/>
                <a:ea typeface="Microsoft YaHei" pitchFamily="2"/>
                <a:cs typeface="Arial" pitchFamily="2"/>
              </a:rPr>
              <a:t>para mentir. ». </a:t>
            </a:r>
            <a:r>
              <a:rPr lang="fr-FR" sz="1600" b="0" i="0" u="none" strike="noStrike" kern="1200" cap="none" dirty="0" err="1">
                <a:ln>
                  <a:noFill/>
                </a:ln>
                <a:solidFill>
                  <a:srgbClr val="000000"/>
                </a:solidFill>
                <a:latin typeface="Calibri" pitchFamily="34"/>
                <a:ea typeface="Microsoft YaHei" pitchFamily="2"/>
                <a:cs typeface="Arial" pitchFamily="2"/>
              </a:rPr>
              <a:t>También</a:t>
            </a:r>
            <a:r>
              <a:rPr lang="fr-FR" sz="1600" b="0" i="0" u="none" strike="noStrike" kern="1200" cap="none" dirty="0">
                <a:ln>
                  <a:noFill/>
                </a:ln>
                <a:solidFill>
                  <a:srgbClr val="000000"/>
                </a:solidFill>
                <a:latin typeface="Calibri" pitchFamily="34"/>
                <a:ea typeface="Microsoft YaHei" pitchFamily="2"/>
                <a:cs typeface="Arial" pitchFamily="2"/>
              </a:rPr>
              <a:t> es el </a:t>
            </a:r>
            <a:r>
              <a:rPr lang="fr-FR" sz="1600" b="0" i="0" u="none" strike="noStrike" kern="1200" cap="none" dirty="0" err="1">
                <a:ln>
                  <a:noFill/>
                </a:ln>
                <a:solidFill>
                  <a:srgbClr val="000000"/>
                </a:solidFill>
                <a:latin typeface="Calibri" pitchFamily="34"/>
                <a:ea typeface="Microsoft YaHei" pitchFamily="2"/>
                <a:cs typeface="Arial" pitchFamily="2"/>
              </a:rPr>
              <a:t>fundador</a:t>
            </a:r>
            <a:r>
              <a:rPr lang="fr-FR" sz="1600" b="0" i="0" u="none" strike="noStrike" kern="1200" cap="none" dirty="0">
                <a:ln>
                  <a:noFill/>
                </a:ln>
                <a:solidFill>
                  <a:srgbClr val="000000"/>
                </a:solidFill>
                <a:latin typeface="Calibri" pitchFamily="34"/>
                <a:ea typeface="Microsoft YaHei" pitchFamily="2"/>
                <a:cs typeface="Arial" pitchFamily="2"/>
              </a:rPr>
              <a:t> de un </a:t>
            </a:r>
            <a:r>
              <a:rPr lang="fr-FR" sz="1600" b="0" i="0" u="none" strike="noStrike" kern="1200" cap="none" dirty="0" err="1" smtClean="0">
                <a:ln>
                  <a:noFill/>
                </a:ln>
                <a:solidFill>
                  <a:srgbClr val="000000"/>
                </a:solidFill>
                <a:latin typeface="Calibri" pitchFamily="34"/>
                <a:ea typeface="Microsoft YaHei" pitchFamily="2"/>
                <a:cs typeface="Arial" pitchFamily="2"/>
              </a:rPr>
              <a:t>asociación</a:t>
            </a:r>
            <a:r>
              <a:rPr lang="fr-FR" sz="1600" b="0" i="0" u="none" strike="noStrike" kern="1200" cap="none" dirty="0" smtClean="0">
                <a:ln>
                  <a:noFill/>
                </a:ln>
                <a:solidFill>
                  <a:srgbClr val="000000"/>
                </a:solidFill>
                <a:latin typeface="Calibri" pitchFamily="34"/>
                <a:ea typeface="Microsoft YaHei" pitchFamily="2"/>
                <a:cs typeface="Arial" pitchFamily="2"/>
              </a:rPr>
              <a:t> : </a:t>
            </a:r>
            <a:r>
              <a:rPr lang="fr-FR" sz="1600" b="0" i="0" u="none" strike="noStrike" kern="1200" cap="none" dirty="0" smtClean="0">
                <a:ln>
                  <a:noFill/>
                </a:ln>
                <a:solidFill>
                  <a:srgbClr val="000000"/>
                </a:solidFill>
                <a:latin typeface="Calibri" pitchFamily="34"/>
                <a:ea typeface="Goudy Old Style" pitchFamily="2"/>
                <a:cs typeface="Arial" pitchFamily="2"/>
              </a:rPr>
              <a:t> </a:t>
            </a:r>
            <a:r>
              <a:rPr lang="fr-FR" sz="1600" b="0" i="0" u="none" strike="noStrike" kern="1200" cap="none" dirty="0">
                <a:ln>
                  <a:noFill/>
                </a:ln>
                <a:solidFill>
                  <a:srgbClr val="000000"/>
                </a:solidFill>
                <a:latin typeface="Calibri" pitchFamily="34"/>
                <a:ea typeface="Goudy Old Style" pitchFamily="2"/>
                <a:cs typeface="Arial" pitchFamily="2"/>
              </a:rPr>
              <a:t>la </a:t>
            </a:r>
            <a:r>
              <a:rPr lang="fr-FR" sz="1600" b="0" i="0" u="none" strike="noStrike" kern="1200" cap="none" dirty="0" err="1">
                <a:ln>
                  <a:noFill/>
                </a:ln>
                <a:solidFill>
                  <a:srgbClr val="000000"/>
                </a:solidFill>
                <a:latin typeface="Calibri" pitchFamily="34"/>
                <a:ea typeface="Goudy Old Style" pitchFamily="2"/>
                <a:cs typeface="Arial" pitchFamily="2"/>
              </a:rPr>
              <a:t>ayuda</a:t>
            </a:r>
            <a:r>
              <a:rPr lang="fr-FR" sz="1600" b="0" i="0" u="none" strike="noStrike" kern="1200" cap="none" dirty="0">
                <a:ln>
                  <a:noFill/>
                </a:ln>
                <a:solidFill>
                  <a:srgbClr val="000000"/>
                </a:solidFill>
                <a:latin typeface="Calibri" pitchFamily="34"/>
                <a:ea typeface="Goudy Old Style" pitchFamily="2"/>
                <a:cs typeface="Arial" pitchFamily="2"/>
              </a:rPr>
              <a:t> </a:t>
            </a:r>
            <a:r>
              <a:rPr lang="fr-FR" sz="1600" b="0" i="0" u="none" strike="noStrike" kern="1200" cap="none" dirty="0" err="1">
                <a:ln>
                  <a:noFill/>
                </a:ln>
                <a:solidFill>
                  <a:srgbClr val="000000"/>
                </a:solidFill>
                <a:latin typeface="Calibri" pitchFamily="34"/>
                <a:ea typeface="Goudy Old Style" pitchFamily="2"/>
                <a:cs typeface="Arial" pitchFamily="2"/>
              </a:rPr>
              <a:t>mutua</a:t>
            </a:r>
            <a:r>
              <a:rPr lang="fr-FR" sz="1600" b="0" i="0" u="none" strike="noStrike" kern="1200" cap="none" dirty="0">
                <a:ln>
                  <a:noFill/>
                </a:ln>
                <a:solidFill>
                  <a:srgbClr val="000000"/>
                </a:solidFill>
                <a:latin typeface="Calibri" pitchFamily="34"/>
                <a:ea typeface="Goudy Old Style" pitchFamily="2"/>
                <a:cs typeface="Arial" pitchFamily="2"/>
              </a:rPr>
              <a:t> de los </a:t>
            </a:r>
            <a:r>
              <a:rPr lang="fr-FR" sz="1600" b="0" i="0" u="none" strike="noStrike" kern="1200" cap="none" dirty="0" err="1" smtClean="0">
                <a:ln>
                  <a:noFill/>
                </a:ln>
                <a:solidFill>
                  <a:srgbClr val="000000"/>
                </a:solidFill>
                <a:latin typeface="Calibri" pitchFamily="34"/>
                <a:ea typeface="Goudy Old Style" pitchFamily="2"/>
                <a:cs typeface="Arial" pitchFamily="2"/>
              </a:rPr>
              <a:t>más</a:t>
            </a:r>
            <a:r>
              <a:rPr lang="fr-FR" sz="1600" b="0" i="0" u="none" strike="noStrike" kern="1200" cap="none" dirty="0" smtClean="0">
                <a:ln>
                  <a:noFill/>
                </a:ln>
                <a:solidFill>
                  <a:srgbClr val="000000"/>
                </a:solidFill>
                <a:latin typeface="Calibri" pitchFamily="34"/>
                <a:ea typeface="Goudy Old Style" pitchFamily="2"/>
                <a:cs typeface="Arial" pitchFamily="2"/>
              </a:rPr>
              <a:t> </a:t>
            </a:r>
            <a:r>
              <a:rPr lang="fr-FR" sz="1600" b="0" i="0" u="none" strike="noStrike" kern="1200" cap="none" dirty="0" err="1" smtClean="0">
                <a:ln>
                  <a:noFill/>
                </a:ln>
                <a:solidFill>
                  <a:srgbClr val="000000"/>
                </a:solidFill>
                <a:latin typeface="Calibri" pitchFamily="34"/>
                <a:ea typeface="Goudy Old Style" pitchFamily="2"/>
                <a:cs typeface="Arial" pitchFamily="2"/>
              </a:rPr>
              <a:t>pobres</a:t>
            </a:r>
            <a:r>
              <a:rPr lang="fr-FR" sz="1600" dirty="0" smtClean="0">
                <a:solidFill>
                  <a:srgbClr val="000000"/>
                </a:solidFill>
                <a:latin typeface="Calibri" pitchFamily="34"/>
                <a:ea typeface="Goudy Old Style" pitchFamily="2"/>
                <a:cs typeface="Arial" pitchFamily="2"/>
              </a:rPr>
              <a:t>. E</a:t>
            </a:r>
            <a:r>
              <a:rPr lang="es-ES" sz="1600" dirty="0" smtClean="0"/>
              <a:t>s una fundación sin ánimo de lucro, compuesta por una asociación nacional francesa y 113 asociaciones departamentales. Su objetivo es distribuir comida gratis a los más desfavorecidos.</a:t>
            </a:r>
            <a:endParaRPr lang="fr-FR" sz="1600" b="0" i="0" u="none" strike="noStrike" kern="1200" cap="none" dirty="0">
              <a:ln>
                <a:noFill/>
              </a:ln>
              <a:solidFill>
                <a:srgbClr val="000000"/>
              </a:solidFill>
              <a:latin typeface="Calibri" pitchFamily="34"/>
              <a:ea typeface="Goudy Old Style" pitchFamily="2"/>
              <a:cs typeface="Arial" pitchFamily="2"/>
            </a:endParaRPr>
          </a:p>
          <a:p>
            <a:pPr lvl="0" algn="ctr" hangingPunct="0"/>
            <a:r>
              <a:rPr lang="fr-FR" sz="1600" b="0" i="0" u="none" strike="noStrike" kern="1200" cap="none" dirty="0">
                <a:ln>
                  <a:noFill/>
                </a:ln>
                <a:solidFill>
                  <a:srgbClr val="000000"/>
                </a:solidFill>
                <a:latin typeface="Calibri" pitchFamily="34"/>
                <a:ea typeface="Goudy Old Style" pitchFamily="2"/>
                <a:cs typeface="Arial" pitchFamily="2"/>
              </a:rPr>
              <a:t>Coluche </a:t>
            </a:r>
            <a:r>
              <a:rPr lang="fr-FR" sz="1600" b="0" i="0" u="none" strike="noStrike" kern="1200" cap="none" dirty="0" err="1" smtClean="0">
                <a:ln>
                  <a:noFill/>
                </a:ln>
                <a:solidFill>
                  <a:srgbClr val="000000"/>
                </a:solidFill>
                <a:latin typeface="Calibri" pitchFamily="34"/>
                <a:ea typeface="Goudy Old Style" pitchFamily="2"/>
                <a:cs typeface="Arial" pitchFamily="2"/>
              </a:rPr>
              <a:t>creó</a:t>
            </a:r>
            <a:r>
              <a:rPr lang="fr-FR" sz="1600" b="0" i="0" u="none" strike="noStrike" kern="1200" cap="none" dirty="0" smtClean="0">
                <a:ln>
                  <a:noFill/>
                </a:ln>
                <a:solidFill>
                  <a:srgbClr val="000000"/>
                </a:solidFill>
                <a:latin typeface="Calibri" pitchFamily="34"/>
                <a:ea typeface="Goudy Old Style" pitchFamily="2"/>
                <a:cs typeface="Arial" pitchFamily="2"/>
              </a:rPr>
              <a:t>  la </a:t>
            </a:r>
            <a:r>
              <a:rPr lang="fr-FR" sz="1600" b="0" i="0" u="none" strike="noStrike" kern="1200" cap="none" dirty="0" err="1" smtClean="0">
                <a:ln>
                  <a:noFill/>
                </a:ln>
                <a:solidFill>
                  <a:srgbClr val="000000"/>
                </a:solidFill>
                <a:latin typeface="Calibri" pitchFamily="34"/>
                <a:ea typeface="Goudy Old Style" pitchFamily="2"/>
                <a:cs typeface="Arial" pitchFamily="2"/>
              </a:rPr>
              <a:t>asociación</a:t>
            </a:r>
            <a:r>
              <a:rPr lang="fr-FR" sz="1600" b="0" i="0" u="none" strike="noStrike" kern="1200" cap="none" dirty="0" smtClean="0">
                <a:ln>
                  <a:noFill/>
                </a:ln>
                <a:solidFill>
                  <a:srgbClr val="000000"/>
                </a:solidFill>
                <a:latin typeface="Calibri" pitchFamily="34"/>
                <a:ea typeface="Goudy Old Style" pitchFamily="2"/>
                <a:cs typeface="Arial" pitchFamily="2"/>
              </a:rPr>
              <a:t> </a:t>
            </a:r>
            <a:r>
              <a:rPr lang="fr-FR" sz="1600" dirty="0" err="1">
                <a:solidFill>
                  <a:srgbClr val="000000"/>
                </a:solidFill>
                <a:latin typeface="Calibri" pitchFamily="34"/>
                <a:ea typeface="Goudy Old Style" pitchFamily="2"/>
                <a:cs typeface="Arial" pitchFamily="2"/>
              </a:rPr>
              <a:t>humanitaria</a:t>
            </a:r>
            <a:r>
              <a:rPr lang="fr-FR" sz="1600" dirty="0">
                <a:solidFill>
                  <a:srgbClr val="000000"/>
                </a:solidFill>
                <a:latin typeface="Calibri" pitchFamily="34"/>
                <a:ea typeface="Goudy Old Style" pitchFamily="2"/>
                <a:cs typeface="Arial" pitchFamily="2"/>
              </a:rPr>
              <a:t> </a:t>
            </a:r>
            <a:r>
              <a:rPr lang="fr-FR" sz="1600" b="0" i="0" u="none" strike="noStrike" kern="1200" cap="none" dirty="0" smtClean="0">
                <a:ln>
                  <a:noFill/>
                </a:ln>
                <a:solidFill>
                  <a:srgbClr val="000000"/>
                </a:solidFill>
                <a:latin typeface="Calibri" pitchFamily="34"/>
                <a:ea typeface="Goudy Old Style" pitchFamily="2"/>
                <a:cs typeface="Arial" pitchFamily="2"/>
              </a:rPr>
              <a:t>en </a:t>
            </a:r>
            <a:r>
              <a:rPr lang="fr-FR" sz="1600" b="0" i="0" u="none" strike="noStrike" kern="1200" cap="none" dirty="0">
                <a:ln>
                  <a:noFill/>
                </a:ln>
                <a:solidFill>
                  <a:srgbClr val="000000"/>
                </a:solidFill>
                <a:latin typeface="Calibri" pitchFamily="34"/>
                <a:ea typeface="Goudy Old Style" pitchFamily="2"/>
                <a:cs typeface="Arial" pitchFamily="2"/>
              </a:rPr>
              <a:t>1985 y que se </a:t>
            </a:r>
            <a:r>
              <a:rPr lang="fr-FR" sz="1600" b="0" i="0" u="none" strike="noStrike" kern="1200" cap="none" dirty="0" err="1">
                <a:ln>
                  <a:noFill/>
                </a:ln>
                <a:solidFill>
                  <a:srgbClr val="000000"/>
                </a:solidFill>
                <a:latin typeface="Calibri" pitchFamily="34"/>
                <a:ea typeface="Goudy Old Style" pitchFamily="2"/>
                <a:cs typeface="Arial" pitchFamily="2"/>
              </a:rPr>
              <a:t>llama</a:t>
            </a:r>
            <a:endParaRPr lang="fr-FR" sz="1600" b="0" i="0" u="none" strike="noStrike" kern="1200" cap="none" dirty="0">
              <a:ln>
                <a:noFill/>
              </a:ln>
              <a:solidFill>
                <a:srgbClr val="000000"/>
              </a:solidFill>
              <a:latin typeface="Calibri" pitchFamily="34"/>
              <a:ea typeface="Goudy Old Style" pitchFamily="2"/>
              <a:cs typeface="Arial" pitchFamily="2"/>
            </a:endParaRPr>
          </a:p>
          <a:p>
            <a:pPr marL="0" marR="0" lvl="0" indent="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fr-FR" sz="1600" b="0" i="0" u="none" strike="noStrike" kern="1200" cap="none" dirty="0">
                <a:ln>
                  <a:noFill/>
                </a:ln>
                <a:solidFill>
                  <a:srgbClr val="000000"/>
                </a:solidFill>
                <a:latin typeface="Calibri" pitchFamily="34"/>
                <a:ea typeface="Goudy Old Style" pitchFamily="2"/>
                <a:cs typeface="Arial" pitchFamily="2"/>
              </a:rPr>
              <a:t>“ Los </a:t>
            </a:r>
            <a:r>
              <a:rPr lang="fr-FR" sz="1600" b="0" i="0" u="none" strike="noStrike" kern="1200" cap="none" dirty="0" err="1">
                <a:ln>
                  <a:noFill/>
                </a:ln>
                <a:solidFill>
                  <a:srgbClr val="000000"/>
                </a:solidFill>
                <a:latin typeface="Calibri" pitchFamily="34"/>
                <a:ea typeface="Goudy Old Style" pitchFamily="2"/>
                <a:cs typeface="Arial" pitchFamily="2"/>
              </a:rPr>
              <a:t>restaurantes</a:t>
            </a:r>
            <a:r>
              <a:rPr lang="fr-FR" sz="1600" b="0" i="0" u="none" strike="noStrike" kern="1200" cap="none" dirty="0">
                <a:ln>
                  <a:noFill/>
                </a:ln>
                <a:solidFill>
                  <a:srgbClr val="000000"/>
                </a:solidFill>
                <a:latin typeface="Calibri" pitchFamily="34"/>
                <a:ea typeface="Goudy Old Style" pitchFamily="2"/>
                <a:cs typeface="Arial" pitchFamily="2"/>
              </a:rPr>
              <a:t> </a:t>
            </a:r>
            <a:r>
              <a:rPr lang="fr-FR" sz="1600" b="0" i="0" u="none" strike="noStrike" kern="1200" cap="none" dirty="0" err="1">
                <a:ln>
                  <a:noFill/>
                </a:ln>
                <a:solidFill>
                  <a:srgbClr val="000000"/>
                </a:solidFill>
                <a:latin typeface="Calibri" pitchFamily="34"/>
                <a:ea typeface="Goudy Old Style" pitchFamily="2"/>
                <a:cs typeface="Arial" pitchFamily="2"/>
              </a:rPr>
              <a:t>del</a:t>
            </a:r>
            <a:r>
              <a:rPr lang="fr-FR" sz="1600" b="0" i="0" u="none" strike="noStrike" kern="1200" cap="none" dirty="0">
                <a:ln>
                  <a:noFill/>
                </a:ln>
                <a:solidFill>
                  <a:srgbClr val="000000"/>
                </a:solidFill>
                <a:latin typeface="Calibri" pitchFamily="34"/>
                <a:ea typeface="Goudy Old Style" pitchFamily="2"/>
                <a:cs typeface="Arial" pitchFamily="2"/>
              </a:rPr>
              <a:t> </a:t>
            </a:r>
            <a:r>
              <a:rPr lang="fr-FR" sz="1600" b="0" i="0" u="none" strike="noStrike" kern="1200" cap="none" dirty="0" err="1" smtClean="0">
                <a:ln>
                  <a:noFill/>
                </a:ln>
                <a:solidFill>
                  <a:srgbClr val="000000"/>
                </a:solidFill>
                <a:latin typeface="Calibri" pitchFamily="34"/>
                <a:ea typeface="Goudy Old Style" pitchFamily="2"/>
                <a:cs typeface="Arial" pitchFamily="2"/>
              </a:rPr>
              <a:t>corazón</a:t>
            </a:r>
            <a:r>
              <a:rPr lang="fr-FR" sz="1600" b="0" i="0" u="none" strike="noStrike" kern="1200" cap="none" dirty="0">
                <a:ln>
                  <a:noFill/>
                </a:ln>
                <a:solidFill>
                  <a:srgbClr val="000000"/>
                </a:solidFill>
                <a:latin typeface="Calibri" pitchFamily="34"/>
                <a:ea typeface="Goudy Old Style" pitchFamily="2"/>
                <a:cs typeface="Arial" pitchFamily="2"/>
              </a:rPr>
              <a:t>”.</a:t>
            </a:r>
          </a:p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fr-FR" sz="1700" b="0" i="1" u="none" strike="noStrike" kern="1200" cap="none" dirty="0">
              <a:ln>
                <a:noFill/>
              </a:ln>
              <a:solidFill>
                <a:srgbClr val="2F5496"/>
              </a:solidFill>
              <a:latin typeface="Goudy Old Style" pitchFamily="18"/>
              <a:ea typeface="Goudy Old Style" pitchFamily="2"/>
              <a:cs typeface="Arial" pitchFamily="2"/>
            </a:endParaRPr>
          </a:p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fr-FR" sz="1700" b="0" i="1" u="none" strike="noStrike" kern="1200" cap="none" dirty="0">
              <a:ln>
                <a:noFill/>
              </a:ln>
              <a:solidFill>
                <a:srgbClr val="2F5496"/>
              </a:solidFill>
              <a:latin typeface="Goudy Old Style" pitchFamily="18"/>
              <a:ea typeface="Goudy Old Style" pitchFamily="2"/>
              <a:cs typeface="Arial" pitchFamily="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Los restaurantes del coraz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 txBox="1">
            <a:spLocks noGrp="1"/>
          </p:cNvSpPr>
          <p:nvPr>
            <p:ph type="title" idx="4294967295"/>
          </p:nvPr>
        </p:nvSpPr>
        <p:spPr>
          <a:xfrm>
            <a:off x="1502639" y="465840"/>
            <a:ext cx="9355320" cy="1863719"/>
          </a:xfrm>
        </p:spPr>
        <p:txBody>
          <a:bodyPr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r>
              <a:rPr lang="en-US" sz="5400" b="1" i="1" u="sng">
                <a:latin typeface="Lucida Calligraphy" pitchFamily="66"/>
              </a:rPr>
              <a:t>Los restaurantes del corazon</a:t>
            </a:r>
          </a:p>
        </p:txBody>
      </p:sp>
      <p:pic>
        <p:nvPicPr>
          <p:cNvPr id="3" name="Image 4"/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503999" y="2808000"/>
            <a:ext cx="5273640" cy="3139559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ZoneTexte 3"/>
          <p:cNvSpPr txBox="1"/>
          <p:nvPr/>
        </p:nvSpPr>
        <p:spPr>
          <a:xfrm>
            <a:off x="5951984" y="2808000"/>
            <a:ext cx="5976665" cy="2501603"/>
          </a:xfrm>
          <a:prstGeom prst="rect">
            <a:avLst/>
          </a:prstGeom>
          <a:noFill/>
          <a:ln>
            <a:noFill/>
          </a:ln>
        </p:spPr>
        <p:txBody>
          <a:bodyPr vert="horz" wrap="square" lIns="90000" tIns="45000" rIns="90000" bIns="45000" anchorCtr="0" compatLnSpc="0">
            <a:spAutoFit/>
          </a:bodyPr>
          <a:lstStyle/>
          <a:p>
            <a:pPr lvl="0" algn="ctr" hangingPunct="0">
              <a:defRPr sz="2200">
                <a:solidFill>
                  <a:srgbClr val="000000"/>
                </a:solidFill>
                <a:latin typeface="Calibri" pitchFamily="34"/>
              </a:defRPr>
            </a:pPr>
            <a:r>
              <a:rPr lang="fr-FR" sz="2200" dirty="0" smtClean="0">
                <a:solidFill>
                  <a:srgbClr val="000000"/>
                </a:solidFill>
                <a:latin typeface="Calibri" pitchFamily="34"/>
                <a:ea typeface="Microsoft YaHei" pitchFamily="2"/>
                <a:cs typeface="Arial" pitchFamily="2"/>
              </a:rPr>
              <a:t> </a:t>
            </a:r>
            <a:r>
              <a:rPr lang="fr-FR" sz="2200" b="1" dirty="0">
                <a:latin typeface="Calibri" pitchFamily="34"/>
                <a:ea typeface="Microsoft YaHei" pitchFamily="2"/>
                <a:cs typeface="Arial" pitchFamily="2"/>
              </a:rPr>
              <a:t>El </a:t>
            </a:r>
            <a:r>
              <a:rPr lang="fr-FR" sz="2200" b="1" dirty="0" err="1">
                <a:latin typeface="Calibri" pitchFamily="34"/>
                <a:ea typeface="Microsoft YaHei" pitchFamily="2"/>
                <a:cs typeface="Arial" pitchFamily="2"/>
              </a:rPr>
              <a:t>objetivo</a:t>
            </a:r>
            <a:r>
              <a:rPr lang="fr-FR" sz="2200" b="1" dirty="0">
                <a:latin typeface="Calibri" pitchFamily="34"/>
                <a:ea typeface="Microsoft YaHei" pitchFamily="2"/>
                <a:cs typeface="Arial" pitchFamily="2"/>
              </a:rPr>
              <a:t> de </a:t>
            </a:r>
            <a:r>
              <a:rPr lang="fr-FR" sz="2200" b="1" dirty="0" err="1" smtClean="0">
                <a:latin typeface="Calibri" pitchFamily="34"/>
                <a:ea typeface="Microsoft YaHei" pitchFamily="2"/>
                <a:cs typeface="Arial" pitchFamily="2"/>
              </a:rPr>
              <a:t>esta</a:t>
            </a:r>
            <a:r>
              <a:rPr lang="fr-FR" sz="2200" b="1" dirty="0" smtClean="0">
                <a:latin typeface="Calibri" pitchFamily="34"/>
                <a:ea typeface="Microsoft YaHei" pitchFamily="2"/>
                <a:cs typeface="Arial" pitchFamily="2"/>
              </a:rPr>
              <a:t> </a:t>
            </a:r>
            <a:r>
              <a:rPr lang="fr-FR" sz="2200" b="1" dirty="0" err="1" smtClean="0">
                <a:latin typeface="Calibri" pitchFamily="34"/>
                <a:ea typeface="Microsoft YaHei" pitchFamily="2"/>
                <a:cs typeface="Arial" pitchFamily="2"/>
              </a:rPr>
              <a:t>asociación</a:t>
            </a:r>
            <a:r>
              <a:rPr lang="fr-FR" sz="2200" b="1" dirty="0" smtClean="0">
                <a:latin typeface="Calibri" pitchFamily="34"/>
                <a:ea typeface="Microsoft YaHei" pitchFamily="2"/>
                <a:cs typeface="Arial" pitchFamily="2"/>
              </a:rPr>
              <a:t> </a:t>
            </a:r>
            <a:r>
              <a:rPr lang="fr-FR" sz="2200" b="1" dirty="0">
                <a:latin typeface="Calibri" pitchFamily="34"/>
                <a:ea typeface="Microsoft YaHei" pitchFamily="2"/>
                <a:cs typeface="Arial" pitchFamily="2"/>
              </a:rPr>
              <a:t>es </a:t>
            </a:r>
            <a:r>
              <a:rPr lang="fr-FR" sz="2200" b="1" dirty="0" err="1" smtClean="0">
                <a:latin typeface="Calibri" pitchFamily="34"/>
                <a:ea typeface="Microsoft YaHei" pitchFamily="2"/>
                <a:cs typeface="Arial" pitchFamily="2"/>
              </a:rPr>
              <a:t>ayudar</a:t>
            </a:r>
            <a:r>
              <a:rPr lang="fr-FR" sz="2200" b="1" dirty="0" smtClean="0">
                <a:latin typeface="Calibri" pitchFamily="34"/>
                <a:ea typeface="Microsoft YaHei" pitchFamily="2"/>
                <a:cs typeface="Arial" pitchFamily="2"/>
              </a:rPr>
              <a:t> </a:t>
            </a:r>
            <a:r>
              <a:rPr lang="fr-FR" sz="2200" b="1" dirty="0">
                <a:latin typeface="Calibri" pitchFamily="34"/>
                <a:ea typeface="Microsoft YaHei" pitchFamily="2"/>
                <a:cs typeface="Arial" pitchFamily="2"/>
              </a:rPr>
              <a:t>y </a:t>
            </a:r>
            <a:r>
              <a:rPr lang="fr-FR" sz="2200" b="1" dirty="0" err="1">
                <a:latin typeface="Calibri" pitchFamily="34"/>
                <a:ea typeface="Microsoft YaHei" pitchFamily="2"/>
                <a:cs typeface="Arial" pitchFamily="2"/>
              </a:rPr>
              <a:t>proporcionar</a:t>
            </a:r>
            <a:r>
              <a:rPr lang="fr-FR" sz="2200" b="1" dirty="0">
                <a:latin typeface="Calibri" pitchFamily="34"/>
                <a:ea typeface="Microsoft YaHei" pitchFamily="2"/>
                <a:cs typeface="Arial" pitchFamily="2"/>
              </a:rPr>
              <a:t> </a:t>
            </a:r>
            <a:r>
              <a:rPr lang="fr-FR" sz="2200" b="1" dirty="0" err="1">
                <a:latin typeface="Calibri" pitchFamily="34"/>
                <a:ea typeface="Microsoft YaHei" pitchFamily="2"/>
                <a:cs typeface="Arial" pitchFamily="2"/>
              </a:rPr>
              <a:t>asistencia</a:t>
            </a:r>
            <a:r>
              <a:rPr lang="fr-FR" sz="2200" b="1" dirty="0">
                <a:latin typeface="Calibri" pitchFamily="34"/>
                <a:ea typeface="Microsoft YaHei" pitchFamily="2"/>
                <a:cs typeface="Arial" pitchFamily="2"/>
              </a:rPr>
              <a:t> </a:t>
            </a:r>
            <a:r>
              <a:rPr lang="fr-FR" sz="2200" b="1" dirty="0" err="1">
                <a:latin typeface="Calibri" pitchFamily="34"/>
                <a:ea typeface="Microsoft YaHei" pitchFamily="2"/>
                <a:cs typeface="Arial" pitchFamily="2"/>
              </a:rPr>
              <a:t>voluntaria</a:t>
            </a:r>
            <a:r>
              <a:rPr lang="fr-FR" sz="2200" b="1" dirty="0">
                <a:latin typeface="Calibri" pitchFamily="34"/>
                <a:ea typeface="Microsoft YaHei" pitchFamily="2"/>
                <a:cs typeface="Arial" pitchFamily="2"/>
              </a:rPr>
              <a:t> a </a:t>
            </a:r>
            <a:r>
              <a:rPr lang="fr-FR" sz="2200" b="1" dirty="0" smtClean="0">
                <a:latin typeface="Calibri" pitchFamily="34"/>
                <a:ea typeface="Microsoft YaHei" pitchFamily="2"/>
                <a:cs typeface="Arial" pitchFamily="2"/>
              </a:rPr>
              <a:t>l</a:t>
            </a:r>
            <a:r>
              <a:rPr lang="fr-FR" sz="2200" b="1" i="0" u="none" strike="noStrike" kern="1200" cap="none" dirty="0" smtClean="0">
                <a:ln>
                  <a:noFill/>
                </a:ln>
                <a:latin typeface="Calibri" pitchFamily="34"/>
                <a:ea typeface="Microsoft YaHei" pitchFamily="2"/>
                <a:cs typeface="Arial" pitchFamily="2"/>
              </a:rPr>
              <a:t>as </a:t>
            </a:r>
            <a:r>
              <a:rPr lang="fr-FR" sz="2200" b="1" i="0" u="none" strike="noStrike" kern="1200" cap="none" dirty="0" err="1" smtClean="0">
                <a:ln>
                  <a:noFill/>
                </a:ln>
                <a:latin typeface="Calibri" pitchFamily="34"/>
                <a:ea typeface="Microsoft YaHei" pitchFamily="2"/>
                <a:cs typeface="Arial" pitchFamily="2"/>
              </a:rPr>
              <a:t>personas</a:t>
            </a:r>
            <a:r>
              <a:rPr lang="fr-FR" sz="2200" b="1" i="0" u="none" strike="noStrike" kern="1200" cap="none" dirty="0" smtClean="0">
                <a:ln>
                  <a:noFill/>
                </a:ln>
                <a:latin typeface="Calibri" pitchFamily="34"/>
                <a:ea typeface="Microsoft YaHei" pitchFamily="2"/>
                <a:cs typeface="Arial" pitchFamily="2"/>
              </a:rPr>
              <a:t> </a:t>
            </a:r>
            <a:r>
              <a:rPr lang="fr-FR" sz="2200" b="1" i="0" u="none" strike="noStrike" kern="1200" cap="none" dirty="0" err="1" smtClean="0">
                <a:ln>
                  <a:noFill/>
                </a:ln>
                <a:latin typeface="Calibri" pitchFamily="34"/>
                <a:ea typeface="Microsoft YaHei" pitchFamily="2"/>
                <a:cs typeface="Arial" pitchFamily="2"/>
              </a:rPr>
              <a:t>desfavorecidad</a:t>
            </a:r>
            <a:r>
              <a:rPr lang="fr-FR" sz="2200" b="1" i="0" u="none" strike="noStrike" kern="1200" cap="none" dirty="0" smtClean="0">
                <a:ln>
                  <a:noFill/>
                </a:ln>
                <a:latin typeface="Calibri" pitchFamily="34"/>
                <a:ea typeface="Microsoft YaHei" pitchFamily="2"/>
                <a:cs typeface="Arial" pitchFamily="2"/>
              </a:rPr>
              <a:t>, </a:t>
            </a:r>
            <a:r>
              <a:rPr lang="fr-FR" sz="2200" b="1" i="0" u="none" strike="noStrike" kern="1200" cap="none" dirty="0" err="1">
                <a:ln>
                  <a:noFill/>
                </a:ln>
                <a:latin typeface="Calibri" pitchFamily="34"/>
                <a:ea typeface="Microsoft YaHei" pitchFamily="2"/>
                <a:cs typeface="Arial" pitchFamily="2"/>
              </a:rPr>
              <a:t>especialmente</a:t>
            </a:r>
            <a:r>
              <a:rPr lang="fr-FR" sz="2200" b="1" i="0" u="none" strike="noStrike" kern="1200" cap="none" dirty="0">
                <a:ln>
                  <a:noFill/>
                </a:ln>
                <a:latin typeface="Calibri" pitchFamily="34"/>
                <a:ea typeface="Microsoft YaHei" pitchFamily="2"/>
                <a:cs typeface="Arial" pitchFamily="2"/>
              </a:rPr>
              <a:t> en el </a:t>
            </a:r>
            <a:r>
              <a:rPr lang="fr-FR" sz="2200" b="1" i="0" u="none" strike="noStrike" kern="1200" cap="none" dirty="0" err="1">
                <a:ln>
                  <a:noFill/>
                </a:ln>
                <a:latin typeface="Calibri" pitchFamily="34"/>
                <a:ea typeface="Microsoft YaHei" pitchFamily="2"/>
                <a:cs typeface="Arial" pitchFamily="2"/>
              </a:rPr>
              <a:t>sector</a:t>
            </a:r>
            <a:r>
              <a:rPr lang="fr-FR" sz="2200" b="1" i="0" u="none" strike="noStrike" kern="1200" cap="none" dirty="0">
                <a:ln>
                  <a:noFill/>
                </a:ln>
                <a:latin typeface="Calibri" pitchFamily="34"/>
                <a:ea typeface="Microsoft YaHei" pitchFamily="2"/>
                <a:cs typeface="Arial" pitchFamily="2"/>
              </a:rPr>
              <a:t> de la </a:t>
            </a:r>
            <a:r>
              <a:rPr lang="fr-FR" sz="2200" b="1" i="0" u="none" strike="noStrike" kern="1200" cap="none" dirty="0" err="1">
                <a:ln>
                  <a:noFill/>
                </a:ln>
                <a:latin typeface="Calibri" pitchFamily="34"/>
                <a:ea typeface="Microsoft YaHei" pitchFamily="2"/>
                <a:cs typeface="Arial" pitchFamily="2"/>
              </a:rPr>
              <a:t>alimentación</a:t>
            </a:r>
            <a:r>
              <a:rPr lang="fr-FR" sz="2200" b="1" i="0" u="none" strike="noStrike" kern="1200" cap="none" dirty="0">
                <a:ln>
                  <a:noFill/>
                </a:ln>
                <a:latin typeface="Calibri" pitchFamily="34"/>
                <a:ea typeface="Microsoft YaHei" pitchFamily="2"/>
                <a:cs typeface="Arial" pitchFamily="2"/>
              </a:rPr>
              <a:t> a </a:t>
            </a:r>
            <a:r>
              <a:rPr lang="fr-FR" sz="2200" b="1" i="0" u="none" strike="noStrike" kern="1200" cap="none" dirty="0" err="1">
                <a:ln>
                  <a:noFill/>
                </a:ln>
                <a:latin typeface="Calibri" pitchFamily="34"/>
                <a:ea typeface="Microsoft YaHei" pitchFamily="2"/>
                <a:cs typeface="Arial" pitchFamily="2"/>
              </a:rPr>
              <a:t>través</a:t>
            </a:r>
            <a:r>
              <a:rPr lang="fr-FR" sz="2200" b="1" i="0" u="none" strike="noStrike" kern="1200" cap="none" dirty="0">
                <a:ln>
                  <a:noFill/>
                </a:ln>
                <a:latin typeface="Calibri" pitchFamily="34"/>
                <a:ea typeface="Microsoft YaHei" pitchFamily="2"/>
                <a:cs typeface="Arial" pitchFamily="2"/>
              </a:rPr>
              <a:t> </a:t>
            </a:r>
            <a:r>
              <a:rPr lang="fr-FR" sz="2200" b="1" i="0" u="none" strike="noStrike" kern="1200" cap="none" dirty="0" err="1">
                <a:ln>
                  <a:noFill/>
                </a:ln>
                <a:latin typeface="Calibri" pitchFamily="34"/>
                <a:ea typeface="Microsoft YaHei" pitchFamily="2"/>
                <a:cs typeface="Arial" pitchFamily="2"/>
              </a:rPr>
              <a:t>del</a:t>
            </a:r>
            <a:r>
              <a:rPr lang="fr-FR" sz="2200" b="1" i="0" u="none" strike="noStrike" kern="1200" cap="none" dirty="0">
                <a:ln>
                  <a:noFill/>
                </a:ln>
                <a:latin typeface="Calibri" pitchFamily="34"/>
                <a:ea typeface="Microsoft YaHei" pitchFamily="2"/>
                <a:cs typeface="Arial" pitchFamily="2"/>
              </a:rPr>
              <a:t> </a:t>
            </a:r>
            <a:r>
              <a:rPr lang="fr-FR" sz="2200" b="1" i="0" u="none" strike="noStrike" kern="1200" cap="none" dirty="0" err="1">
                <a:ln>
                  <a:noFill/>
                </a:ln>
                <a:latin typeface="Calibri" pitchFamily="34"/>
                <a:ea typeface="Microsoft YaHei" pitchFamily="2"/>
                <a:cs typeface="Arial" pitchFamily="2"/>
              </a:rPr>
              <a:t>acceso</a:t>
            </a:r>
            <a:r>
              <a:rPr lang="fr-FR" sz="2200" b="1" i="0" u="none" strike="noStrike" kern="1200" cap="none" dirty="0">
                <a:ln>
                  <a:noFill/>
                </a:ln>
                <a:latin typeface="Calibri" pitchFamily="34"/>
                <a:ea typeface="Microsoft YaHei" pitchFamily="2"/>
                <a:cs typeface="Arial" pitchFamily="2"/>
              </a:rPr>
              <a:t> a las </a:t>
            </a:r>
            <a:r>
              <a:rPr lang="fr-FR" sz="2200" b="1" i="0" u="none" strike="noStrike" kern="1200" cap="none" dirty="0" err="1">
                <a:ln>
                  <a:noFill/>
                </a:ln>
                <a:latin typeface="Calibri" pitchFamily="34"/>
                <a:ea typeface="Microsoft YaHei" pitchFamily="2"/>
                <a:cs typeface="Arial" pitchFamily="2"/>
              </a:rPr>
              <a:t>comidas</a:t>
            </a:r>
            <a:r>
              <a:rPr lang="fr-FR" sz="2200" b="1" i="0" u="none" strike="noStrike" kern="1200" cap="none" dirty="0">
                <a:ln>
                  <a:noFill/>
                </a:ln>
                <a:latin typeface="Calibri" pitchFamily="34"/>
                <a:ea typeface="Microsoft YaHei" pitchFamily="2"/>
                <a:cs typeface="Arial" pitchFamily="2"/>
              </a:rPr>
              <a:t> </a:t>
            </a:r>
            <a:r>
              <a:rPr lang="fr-FR" sz="2200" b="1" i="0" u="none" strike="noStrike" kern="1200" cap="none" dirty="0" err="1">
                <a:ln>
                  <a:noFill/>
                </a:ln>
                <a:latin typeface="Calibri" pitchFamily="34"/>
                <a:ea typeface="Microsoft YaHei" pitchFamily="2"/>
                <a:cs typeface="Arial" pitchFamily="2"/>
              </a:rPr>
              <a:t>gratuitas</a:t>
            </a:r>
            <a:r>
              <a:rPr lang="fr-FR" sz="2200" b="1" i="0" u="none" strike="noStrike" kern="1200" cap="none" dirty="0">
                <a:ln>
                  <a:noFill/>
                </a:ln>
                <a:latin typeface="Calibri" pitchFamily="34"/>
                <a:ea typeface="Microsoft YaHei" pitchFamily="2"/>
                <a:cs typeface="Arial" pitchFamily="2"/>
              </a:rPr>
              <a:t>, y la </a:t>
            </a:r>
            <a:r>
              <a:rPr lang="fr-FR" sz="2200" b="1" i="0" u="none" strike="noStrike" kern="1200" cap="none" dirty="0" err="1">
                <a:ln>
                  <a:noFill/>
                </a:ln>
                <a:latin typeface="Calibri" pitchFamily="34"/>
                <a:ea typeface="Microsoft YaHei" pitchFamily="2"/>
                <a:cs typeface="Arial" pitchFamily="2"/>
              </a:rPr>
              <a:t>participación</a:t>
            </a:r>
            <a:r>
              <a:rPr lang="fr-FR" sz="2200" b="1" i="0" u="none" strike="noStrike" kern="1200" cap="none" dirty="0">
                <a:ln>
                  <a:noFill/>
                </a:ln>
                <a:latin typeface="Calibri" pitchFamily="34"/>
                <a:ea typeface="Microsoft YaHei" pitchFamily="2"/>
                <a:cs typeface="Arial" pitchFamily="2"/>
              </a:rPr>
              <a:t> en su </a:t>
            </a:r>
            <a:r>
              <a:rPr lang="fr-FR" sz="2200" b="1" i="0" u="none" strike="noStrike" kern="1200" cap="none" dirty="0" err="1">
                <a:ln>
                  <a:noFill/>
                </a:ln>
                <a:latin typeface="Calibri" pitchFamily="34"/>
                <a:ea typeface="Microsoft YaHei" pitchFamily="2"/>
                <a:cs typeface="Arial" pitchFamily="2"/>
              </a:rPr>
              <a:t>integración</a:t>
            </a:r>
            <a:r>
              <a:rPr lang="fr-FR" sz="2200" b="1" i="0" u="none" strike="noStrike" kern="1200" cap="none" dirty="0">
                <a:ln>
                  <a:noFill/>
                </a:ln>
                <a:latin typeface="Calibri" pitchFamily="34"/>
                <a:ea typeface="Microsoft YaHei" pitchFamily="2"/>
                <a:cs typeface="Arial" pitchFamily="2"/>
              </a:rPr>
              <a:t> social y </a:t>
            </a:r>
            <a:r>
              <a:rPr lang="fr-FR" sz="2200" b="1" i="0" u="none" strike="noStrike" kern="1200" cap="none" dirty="0" err="1">
                <a:ln>
                  <a:noFill/>
                </a:ln>
                <a:latin typeface="Calibri" pitchFamily="34"/>
                <a:ea typeface="Microsoft YaHei" pitchFamily="2"/>
                <a:cs typeface="Arial" pitchFamily="2"/>
              </a:rPr>
              <a:t>económica</a:t>
            </a:r>
            <a:r>
              <a:rPr lang="fr-FR" sz="2200" b="1" i="0" u="none" strike="noStrike" kern="1200" cap="none" dirty="0">
                <a:ln>
                  <a:noFill/>
                </a:ln>
                <a:latin typeface="Calibri" pitchFamily="34"/>
                <a:ea typeface="Microsoft YaHei" pitchFamily="2"/>
                <a:cs typeface="Arial" pitchFamily="2"/>
              </a:rPr>
              <a:t>, </a:t>
            </a:r>
            <a:r>
              <a:rPr lang="fr-FR" sz="2200" b="1" i="0" u="none" strike="noStrike" kern="1200" cap="none" dirty="0" err="1">
                <a:ln>
                  <a:noFill/>
                </a:ln>
                <a:latin typeface="Calibri" pitchFamily="34"/>
                <a:ea typeface="Microsoft YaHei" pitchFamily="2"/>
                <a:cs typeface="Arial" pitchFamily="2"/>
              </a:rPr>
              <a:t>así</a:t>
            </a:r>
            <a:r>
              <a:rPr lang="fr-FR" sz="2200" b="1" i="0" u="none" strike="noStrike" kern="1200" cap="none" dirty="0">
                <a:ln>
                  <a:noFill/>
                </a:ln>
                <a:latin typeface="Calibri" pitchFamily="34"/>
                <a:ea typeface="Microsoft YaHei" pitchFamily="2"/>
                <a:cs typeface="Arial" pitchFamily="2"/>
              </a:rPr>
              <a:t> </a:t>
            </a:r>
            <a:r>
              <a:rPr lang="fr-FR" sz="2200" b="1" i="0" u="none" strike="noStrike" kern="1200" cap="none" dirty="0" err="1">
                <a:ln>
                  <a:noFill/>
                </a:ln>
                <a:latin typeface="Calibri" pitchFamily="34"/>
                <a:ea typeface="Microsoft YaHei" pitchFamily="2"/>
                <a:cs typeface="Arial" pitchFamily="2"/>
              </a:rPr>
              <a:t>como</a:t>
            </a:r>
            <a:r>
              <a:rPr lang="fr-FR" sz="2200" b="1" i="0" u="none" strike="noStrike" kern="1200" cap="none" dirty="0">
                <a:ln>
                  <a:noFill/>
                </a:ln>
                <a:latin typeface="Calibri" pitchFamily="34"/>
                <a:ea typeface="Microsoft YaHei" pitchFamily="2"/>
                <a:cs typeface="Arial" pitchFamily="2"/>
              </a:rPr>
              <a:t> </a:t>
            </a:r>
            <a:r>
              <a:rPr lang="fr-FR" sz="2200" b="1" i="0" u="none" strike="noStrike" kern="1200" cap="none" dirty="0" err="1">
                <a:ln>
                  <a:noFill/>
                </a:ln>
                <a:latin typeface="Calibri" pitchFamily="34"/>
                <a:ea typeface="Microsoft YaHei" pitchFamily="2"/>
                <a:cs typeface="Arial" pitchFamily="2"/>
              </a:rPr>
              <a:t>toda</a:t>
            </a:r>
            <a:r>
              <a:rPr lang="fr-FR" sz="2200" b="1" i="0" u="none" strike="noStrike" kern="1200" cap="none" dirty="0">
                <a:ln>
                  <a:noFill/>
                </a:ln>
                <a:latin typeface="Calibri" pitchFamily="34"/>
                <a:ea typeface="Microsoft YaHei" pitchFamily="2"/>
                <a:cs typeface="Arial" pitchFamily="2"/>
              </a:rPr>
              <a:t> la </a:t>
            </a:r>
            <a:r>
              <a:rPr lang="fr-FR" sz="2200" b="1" i="0" u="none" strike="noStrike" kern="1200" cap="none" dirty="0" err="1">
                <a:ln>
                  <a:noFill/>
                </a:ln>
                <a:latin typeface="Calibri" pitchFamily="34"/>
                <a:ea typeface="Microsoft YaHei" pitchFamily="2"/>
                <a:cs typeface="Arial" pitchFamily="2"/>
              </a:rPr>
              <a:t>acción</a:t>
            </a:r>
            <a:r>
              <a:rPr lang="fr-FR" sz="2200" b="1" i="0" u="none" strike="noStrike" kern="1200" cap="none" dirty="0">
                <a:ln>
                  <a:noFill/>
                </a:ln>
                <a:latin typeface="Calibri" pitchFamily="34"/>
                <a:ea typeface="Microsoft YaHei" pitchFamily="2"/>
                <a:cs typeface="Arial" pitchFamily="2"/>
              </a:rPr>
              <a:t> contra la </a:t>
            </a:r>
            <a:r>
              <a:rPr lang="fr-FR" sz="2200" b="1" i="0" u="none" strike="noStrike" kern="1200" cap="none" dirty="0" err="1">
                <a:ln>
                  <a:noFill/>
                </a:ln>
                <a:latin typeface="Calibri" pitchFamily="34"/>
                <a:ea typeface="Microsoft YaHei" pitchFamily="2"/>
                <a:cs typeface="Arial" pitchFamily="2"/>
              </a:rPr>
              <a:t>pobreza</a:t>
            </a:r>
            <a:r>
              <a:rPr lang="fr-FR" sz="2200" b="1" i="0" u="none" strike="noStrike" kern="1200" cap="none" dirty="0">
                <a:ln>
                  <a:noFill/>
                </a:ln>
                <a:latin typeface="Calibri" pitchFamily="34"/>
                <a:ea typeface="Microsoft YaHei" pitchFamily="2"/>
                <a:cs typeface="Arial" pitchFamily="2"/>
              </a:rPr>
              <a:t> en </a:t>
            </a:r>
            <a:r>
              <a:rPr lang="fr-FR" sz="2200" b="1" i="0" u="none" strike="noStrike" kern="1200" cap="none" dirty="0" err="1">
                <a:ln>
                  <a:noFill/>
                </a:ln>
                <a:latin typeface="Calibri" pitchFamily="34"/>
                <a:ea typeface="Microsoft YaHei" pitchFamily="2"/>
                <a:cs typeface="Arial" pitchFamily="2"/>
              </a:rPr>
              <a:t>todas</a:t>
            </a:r>
            <a:r>
              <a:rPr lang="fr-FR" sz="2200" b="1" i="0" u="none" strike="noStrike" kern="1200" cap="none" dirty="0">
                <a:ln>
                  <a:noFill/>
                </a:ln>
                <a:latin typeface="Calibri" pitchFamily="34"/>
                <a:ea typeface="Microsoft YaHei" pitchFamily="2"/>
                <a:cs typeface="Arial" pitchFamily="2"/>
              </a:rPr>
              <a:t> sus formas.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Nuestros Opinion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 txBox="1">
            <a:spLocks noGrp="1"/>
          </p:cNvSpPr>
          <p:nvPr>
            <p:ph type="title" idx="4294967295"/>
          </p:nvPr>
        </p:nvSpPr>
        <p:spPr>
          <a:xfrm>
            <a:off x="931320" y="425160"/>
            <a:ext cx="10364040" cy="1595880"/>
          </a:xfrm>
        </p:spPr>
        <p:txBody>
          <a:bodyPr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r>
              <a:rPr lang="en-US" sz="6600" b="1" i="1" u="sng">
                <a:latin typeface="Lucida Calligraphy" pitchFamily="66"/>
              </a:rPr>
              <a:t>Nuestros Opinion</a:t>
            </a:r>
          </a:p>
        </p:txBody>
      </p:sp>
      <p:pic>
        <p:nvPicPr>
          <p:cNvPr id="3" name="Image 4"/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175320" y="3160079"/>
            <a:ext cx="4288680" cy="3570840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Image 5"/>
          <p:cNvPicPr>
            <a:picLocks noChangeAspect="1"/>
          </p:cNvPicPr>
          <p:nvPr/>
        </p:nvPicPr>
        <p:blipFill>
          <a:blip r:embed="rId4">
            <a:lum/>
            <a:alphaModFix/>
          </a:blip>
          <a:srcRect/>
          <a:stretch>
            <a:fillRect/>
          </a:stretch>
        </p:blipFill>
        <p:spPr>
          <a:xfrm>
            <a:off x="9144000" y="1452960"/>
            <a:ext cx="2744279" cy="365904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ZoneTexte 4"/>
          <p:cNvSpPr txBox="1"/>
          <p:nvPr/>
        </p:nvSpPr>
        <p:spPr>
          <a:xfrm>
            <a:off x="2063552" y="1626561"/>
            <a:ext cx="6967904" cy="1531017"/>
          </a:xfrm>
          <a:prstGeom prst="rect">
            <a:avLst/>
          </a:prstGeom>
          <a:noFill/>
          <a:ln>
            <a:noFill/>
          </a:ln>
        </p:spPr>
        <p:txBody>
          <a:bodyPr vert="horz" wrap="square" lIns="90000" tIns="45000" rIns="90000" bIns="45000" anchorCtr="0" compatLnSpc="0">
            <a:spAutoFit/>
          </a:bodyPr>
          <a:lstStyle/>
          <a:p>
            <a:pPr marL="0" marR="0" lvl="0" indent="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2200"/>
            </a:pPr>
            <a:r>
              <a:rPr lang="fr-FR" sz="2600" b="1" i="1" u="sng" strike="noStrike" kern="1200" cap="none" dirty="0">
                <a:ln>
                  <a:noFill/>
                </a:ln>
                <a:solidFill>
                  <a:srgbClr val="7E0021"/>
                </a:solidFill>
                <a:uFillTx/>
                <a:latin typeface="Calibri" pitchFamily="34"/>
                <a:ea typeface="Goudy Old Style" pitchFamily="2"/>
                <a:cs typeface="Arial" pitchFamily="2"/>
              </a:rPr>
              <a:t>Rachel</a:t>
            </a:r>
            <a:r>
              <a:rPr lang="fr-FR" sz="2200" b="1" i="1" u="none" strike="noStrike" kern="1200" cap="none" dirty="0">
                <a:ln>
                  <a:noFill/>
                </a:ln>
                <a:solidFill>
                  <a:srgbClr val="7E0021"/>
                </a:solidFill>
                <a:latin typeface="Goudy Old Style" pitchFamily="18"/>
                <a:ea typeface="Goudy Old Style" pitchFamily="2"/>
                <a:cs typeface="Arial" pitchFamily="2"/>
              </a:rPr>
              <a:t> </a:t>
            </a:r>
            <a:r>
              <a:rPr lang="fr-FR" sz="2200" b="0" i="0" u="none" strike="noStrike" kern="1200" cap="none" dirty="0">
                <a:ln>
                  <a:noFill/>
                </a:ln>
                <a:solidFill>
                  <a:srgbClr val="000000"/>
                </a:solidFill>
                <a:latin typeface="Goudy Old Style" pitchFamily="18"/>
                <a:ea typeface="Goudy Old Style" pitchFamily="2"/>
                <a:cs typeface="Arial" pitchFamily="2"/>
              </a:rPr>
              <a:t>:</a:t>
            </a:r>
            <a:r>
              <a:rPr lang="fr-FR" sz="2200" b="0" i="1" u="none" strike="noStrike" kern="1200" cap="none" dirty="0">
                <a:ln>
                  <a:noFill/>
                </a:ln>
                <a:solidFill>
                  <a:srgbClr val="C45911"/>
                </a:solidFill>
                <a:latin typeface="Goudy Old Style" pitchFamily="18"/>
                <a:ea typeface="Goudy Old Style" pitchFamily="2"/>
                <a:cs typeface="Arial" pitchFamily="2"/>
              </a:rPr>
              <a:t> </a:t>
            </a:r>
            <a:r>
              <a:rPr lang="fr-FR" sz="2200" b="0" i="0" u="none" strike="noStrike" kern="1200" cap="none" dirty="0">
                <a:ln>
                  <a:noFill/>
                </a:ln>
                <a:solidFill>
                  <a:srgbClr val="000000"/>
                </a:solidFill>
                <a:latin typeface="Calibri" pitchFamily="34"/>
                <a:ea typeface="Goudy Old Style" pitchFamily="2"/>
                <a:cs typeface="Arial" pitchFamily="2"/>
              </a:rPr>
              <a:t>Para mi Coluche es un </a:t>
            </a:r>
            <a:r>
              <a:rPr lang="fr-FR" sz="2200" b="0" i="0" u="none" strike="noStrike" kern="1200" cap="none" dirty="0" err="1">
                <a:ln>
                  <a:noFill/>
                </a:ln>
                <a:solidFill>
                  <a:srgbClr val="000000"/>
                </a:solidFill>
                <a:latin typeface="Calibri" pitchFamily="34"/>
                <a:ea typeface="Goudy Old Style" pitchFamily="2"/>
                <a:cs typeface="Arial" pitchFamily="2"/>
              </a:rPr>
              <a:t>héroe</a:t>
            </a:r>
            <a:r>
              <a:rPr lang="fr-FR" sz="2200" b="0" i="0" u="none" strike="noStrike" kern="1200" cap="none" dirty="0">
                <a:ln>
                  <a:noFill/>
                </a:ln>
                <a:solidFill>
                  <a:srgbClr val="000000"/>
                </a:solidFill>
                <a:latin typeface="Calibri" pitchFamily="34"/>
                <a:ea typeface="Goudy Old Style" pitchFamily="2"/>
                <a:cs typeface="Arial" pitchFamily="2"/>
              </a:rPr>
              <a:t> porque a </a:t>
            </a:r>
            <a:r>
              <a:rPr lang="fr-FR" sz="2200" b="0" i="0" u="none" strike="noStrike" kern="1200" cap="none" dirty="0" err="1">
                <a:ln>
                  <a:noFill/>
                </a:ln>
                <a:solidFill>
                  <a:srgbClr val="000000"/>
                </a:solidFill>
                <a:latin typeface="Calibri" pitchFamily="34"/>
                <a:ea typeface="Goudy Old Style" pitchFamily="2"/>
                <a:cs typeface="Arial" pitchFamily="2"/>
              </a:rPr>
              <a:t>través</a:t>
            </a:r>
            <a:r>
              <a:rPr lang="fr-FR" sz="2200" b="0" i="0" u="none" strike="noStrike" kern="1200" cap="none" dirty="0">
                <a:ln>
                  <a:noFill/>
                </a:ln>
                <a:solidFill>
                  <a:srgbClr val="000000"/>
                </a:solidFill>
                <a:latin typeface="Calibri" pitchFamily="34"/>
                <a:ea typeface="Goudy Old Style" pitchFamily="2"/>
                <a:cs typeface="Arial" pitchFamily="2"/>
              </a:rPr>
              <a:t> de </a:t>
            </a:r>
            <a:r>
              <a:rPr lang="fr-FR" sz="2200" b="0" i="0" u="none" strike="noStrike" kern="1200" cap="none" dirty="0" err="1">
                <a:ln>
                  <a:noFill/>
                </a:ln>
                <a:solidFill>
                  <a:srgbClr val="000000"/>
                </a:solidFill>
                <a:latin typeface="Calibri" pitchFamily="34"/>
                <a:ea typeface="Goudy Old Style" pitchFamily="2"/>
                <a:cs typeface="Arial" pitchFamily="2"/>
              </a:rPr>
              <a:t>él</a:t>
            </a:r>
            <a:r>
              <a:rPr lang="fr-FR" sz="2200" b="0" i="0" u="none" strike="noStrike" kern="1200" cap="none" dirty="0">
                <a:ln>
                  <a:noFill/>
                </a:ln>
                <a:solidFill>
                  <a:srgbClr val="000000"/>
                </a:solidFill>
                <a:latin typeface="Calibri" pitchFamily="34"/>
                <a:ea typeface="Goudy Old Style" pitchFamily="2"/>
                <a:cs typeface="Arial" pitchFamily="2"/>
              </a:rPr>
              <a:t> muchas </a:t>
            </a:r>
            <a:r>
              <a:rPr lang="fr-FR" sz="2200" b="0" i="0" u="none" strike="noStrike" kern="1200" cap="none" dirty="0" err="1">
                <a:ln>
                  <a:noFill/>
                </a:ln>
                <a:solidFill>
                  <a:srgbClr val="000000"/>
                </a:solidFill>
                <a:latin typeface="Calibri" pitchFamily="34"/>
                <a:ea typeface="Goudy Old Style" pitchFamily="2"/>
                <a:cs typeface="Arial" pitchFamily="2"/>
              </a:rPr>
              <a:t>personas</a:t>
            </a:r>
            <a:r>
              <a:rPr lang="fr-FR" sz="2200" b="0" i="0" u="none" strike="noStrike" kern="1200" cap="none" dirty="0">
                <a:ln>
                  <a:noFill/>
                </a:ln>
                <a:solidFill>
                  <a:srgbClr val="000000"/>
                </a:solidFill>
                <a:latin typeface="Calibri" pitchFamily="34"/>
                <a:ea typeface="Goudy Old Style" pitchFamily="2"/>
                <a:cs typeface="Arial" pitchFamily="2"/>
              </a:rPr>
              <a:t> han </a:t>
            </a:r>
            <a:r>
              <a:rPr lang="fr-FR" sz="2200" b="0" i="0" u="none" strike="noStrike" kern="1200" cap="none" dirty="0" err="1">
                <a:ln>
                  <a:noFill/>
                </a:ln>
                <a:solidFill>
                  <a:srgbClr val="000000"/>
                </a:solidFill>
                <a:latin typeface="Calibri" pitchFamily="34"/>
                <a:ea typeface="Goudy Old Style" pitchFamily="2"/>
                <a:cs typeface="Arial" pitchFamily="2"/>
              </a:rPr>
              <a:t>recibido</a:t>
            </a:r>
            <a:r>
              <a:rPr lang="fr-FR" sz="2200" b="0" i="0" u="none" strike="noStrike" kern="1200" cap="none" dirty="0">
                <a:ln>
                  <a:noFill/>
                </a:ln>
                <a:solidFill>
                  <a:srgbClr val="000000"/>
                </a:solidFill>
                <a:latin typeface="Calibri" pitchFamily="34"/>
                <a:ea typeface="Goudy Old Style" pitchFamily="2"/>
                <a:cs typeface="Arial" pitchFamily="2"/>
              </a:rPr>
              <a:t> </a:t>
            </a:r>
            <a:r>
              <a:rPr lang="fr-FR" sz="2200" b="0" i="0" u="none" strike="noStrike" kern="1200" cap="none" dirty="0" err="1">
                <a:ln>
                  <a:noFill/>
                </a:ln>
                <a:solidFill>
                  <a:srgbClr val="000000"/>
                </a:solidFill>
                <a:latin typeface="Calibri" pitchFamily="34"/>
                <a:ea typeface="Goudy Old Style" pitchFamily="2"/>
                <a:cs typeface="Arial" pitchFamily="2"/>
              </a:rPr>
              <a:t>ayuda</a:t>
            </a:r>
            <a:r>
              <a:rPr lang="fr-FR" sz="2200" b="0" i="0" u="none" strike="noStrike" kern="1200" cap="none" dirty="0">
                <a:ln>
                  <a:noFill/>
                </a:ln>
                <a:solidFill>
                  <a:srgbClr val="000000"/>
                </a:solidFill>
                <a:latin typeface="Calibri" pitchFamily="34"/>
                <a:ea typeface="Goudy Old Style" pitchFamily="2"/>
                <a:cs typeface="Arial" pitchFamily="2"/>
              </a:rPr>
              <a:t> y </a:t>
            </a:r>
            <a:r>
              <a:rPr lang="fr-FR" sz="2200" b="0" i="0" u="none" strike="noStrike" kern="1200" cap="none" dirty="0" err="1">
                <a:ln>
                  <a:noFill/>
                </a:ln>
                <a:solidFill>
                  <a:srgbClr val="000000"/>
                </a:solidFill>
                <a:latin typeface="Calibri" pitchFamily="34"/>
                <a:ea typeface="Goudy Old Style" pitchFamily="2"/>
                <a:cs typeface="Arial" pitchFamily="2"/>
              </a:rPr>
              <a:t>también</a:t>
            </a:r>
            <a:r>
              <a:rPr lang="fr-FR" sz="2200" b="0" i="0" u="none" strike="noStrike" kern="1200" cap="none" dirty="0">
                <a:ln>
                  <a:noFill/>
                </a:ln>
                <a:solidFill>
                  <a:srgbClr val="000000"/>
                </a:solidFill>
                <a:latin typeface="Calibri" pitchFamily="34"/>
                <a:ea typeface="Goudy Old Style" pitchFamily="2"/>
                <a:cs typeface="Arial" pitchFamily="2"/>
              </a:rPr>
              <a:t> </a:t>
            </a:r>
            <a:r>
              <a:rPr lang="fr-FR" sz="2200" b="0" i="0" u="none" strike="noStrike" kern="1200" cap="none" dirty="0" err="1">
                <a:ln>
                  <a:noFill/>
                </a:ln>
                <a:solidFill>
                  <a:srgbClr val="000000"/>
                </a:solidFill>
                <a:latin typeface="Calibri" pitchFamily="34"/>
                <a:ea typeface="Goudy Old Style" pitchFamily="2"/>
                <a:cs typeface="Arial" pitchFamily="2"/>
              </a:rPr>
              <a:t>crea</a:t>
            </a:r>
            <a:r>
              <a:rPr lang="fr-FR" sz="2200" b="0" i="0" u="none" strike="noStrike" kern="1200" cap="none" dirty="0">
                <a:ln>
                  <a:noFill/>
                </a:ln>
                <a:solidFill>
                  <a:srgbClr val="000000"/>
                </a:solidFill>
                <a:latin typeface="Calibri" pitchFamily="34"/>
                <a:ea typeface="Goudy Old Style" pitchFamily="2"/>
                <a:cs typeface="Arial" pitchFamily="2"/>
              </a:rPr>
              <a:t> </a:t>
            </a:r>
            <a:r>
              <a:rPr lang="fr-FR" sz="2200" b="0" i="0" u="none" strike="noStrike" kern="1200" cap="none" dirty="0" err="1">
                <a:ln>
                  <a:noFill/>
                </a:ln>
                <a:solidFill>
                  <a:srgbClr val="000000"/>
                </a:solidFill>
                <a:latin typeface="Calibri" pitchFamily="34"/>
                <a:ea typeface="Goudy Old Style" pitchFamily="2"/>
                <a:cs typeface="Arial" pitchFamily="2"/>
              </a:rPr>
              <a:t>una</a:t>
            </a:r>
            <a:r>
              <a:rPr lang="fr-FR" sz="2200" b="0" i="0" u="none" strike="noStrike" kern="1200" cap="none" dirty="0">
                <a:ln>
                  <a:noFill/>
                </a:ln>
                <a:solidFill>
                  <a:srgbClr val="000000"/>
                </a:solidFill>
                <a:latin typeface="Calibri" pitchFamily="34"/>
                <a:ea typeface="Goudy Old Style" pitchFamily="2"/>
                <a:cs typeface="Arial" pitchFamily="2"/>
              </a:rPr>
              <a:t> </a:t>
            </a:r>
            <a:r>
              <a:rPr lang="fr-FR" sz="2200" b="0" i="0" u="none" strike="noStrike" kern="1200" cap="none" dirty="0" err="1">
                <a:ln>
                  <a:noFill/>
                </a:ln>
                <a:solidFill>
                  <a:srgbClr val="000000"/>
                </a:solidFill>
                <a:latin typeface="Calibri" pitchFamily="34"/>
                <a:ea typeface="Goudy Old Style" pitchFamily="2"/>
                <a:cs typeface="Arial" pitchFamily="2"/>
              </a:rPr>
              <a:t>asociación</a:t>
            </a:r>
            <a:r>
              <a:rPr lang="fr-FR" sz="2200" b="0" i="0" u="none" strike="noStrike" kern="1200" cap="none" dirty="0">
                <a:ln>
                  <a:noFill/>
                </a:ln>
                <a:solidFill>
                  <a:srgbClr val="000000"/>
                </a:solidFill>
                <a:latin typeface="Calibri" pitchFamily="34"/>
                <a:ea typeface="Goudy Old Style" pitchFamily="2"/>
                <a:cs typeface="Arial" pitchFamily="2"/>
              </a:rPr>
              <a:t> </a:t>
            </a:r>
            <a:r>
              <a:rPr lang="fr-FR" sz="2200" b="0" i="0" u="none" strike="noStrike" kern="1200" cap="none" dirty="0" err="1">
                <a:ln>
                  <a:noFill/>
                </a:ln>
                <a:solidFill>
                  <a:srgbClr val="000000"/>
                </a:solidFill>
                <a:latin typeface="Calibri" pitchFamily="34"/>
                <a:ea typeface="Goudy Old Style" pitchFamily="2"/>
                <a:cs typeface="Arial" pitchFamily="2"/>
              </a:rPr>
              <a:t>llamada</a:t>
            </a:r>
            <a:r>
              <a:rPr lang="fr-FR" sz="2200" b="0" i="0" u="none" strike="noStrike" kern="1200" cap="none" dirty="0">
                <a:ln>
                  <a:noFill/>
                </a:ln>
                <a:solidFill>
                  <a:srgbClr val="000000"/>
                </a:solidFill>
                <a:latin typeface="Calibri" pitchFamily="34"/>
                <a:ea typeface="Goudy Old Style" pitchFamily="2"/>
                <a:cs typeface="Arial" pitchFamily="2"/>
              </a:rPr>
              <a:t> "Los </a:t>
            </a:r>
            <a:r>
              <a:rPr lang="fr-FR" sz="2200" b="0" i="0" u="none" strike="noStrike" kern="1200" cap="none" dirty="0" err="1">
                <a:ln>
                  <a:noFill/>
                </a:ln>
                <a:solidFill>
                  <a:srgbClr val="000000"/>
                </a:solidFill>
                <a:latin typeface="Calibri" pitchFamily="34"/>
                <a:ea typeface="Goudy Old Style" pitchFamily="2"/>
                <a:cs typeface="Arial" pitchFamily="2"/>
              </a:rPr>
              <a:t>restaurantes</a:t>
            </a:r>
            <a:r>
              <a:rPr lang="fr-FR" sz="2200" b="0" i="0" u="none" strike="noStrike" kern="1200" cap="none" dirty="0">
                <a:ln>
                  <a:noFill/>
                </a:ln>
                <a:solidFill>
                  <a:srgbClr val="000000"/>
                </a:solidFill>
                <a:latin typeface="Calibri" pitchFamily="34"/>
                <a:ea typeface="Goudy Old Style" pitchFamily="2"/>
                <a:cs typeface="Arial" pitchFamily="2"/>
              </a:rPr>
              <a:t> </a:t>
            </a:r>
            <a:r>
              <a:rPr lang="fr-FR" sz="2200" b="0" i="0" u="none" strike="noStrike" kern="1200" cap="none" dirty="0" err="1">
                <a:ln>
                  <a:noFill/>
                </a:ln>
                <a:solidFill>
                  <a:srgbClr val="000000"/>
                </a:solidFill>
                <a:latin typeface="Calibri" pitchFamily="34"/>
                <a:ea typeface="Goudy Old Style" pitchFamily="2"/>
                <a:cs typeface="Arial" pitchFamily="2"/>
              </a:rPr>
              <a:t>del</a:t>
            </a:r>
            <a:r>
              <a:rPr lang="fr-FR" sz="2200" b="0" i="0" u="none" strike="noStrike" kern="1200" cap="none" dirty="0">
                <a:ln>
                  <a:noFill/>
                </a:ln>
                <a:solidFill>
                  <a:srgbClr val="000000"/>
                </a:solidFill>
                <a:latin typeface="Calibri" pitchFamily="34"/>
                <a:ea typeface="Goudy Old Style" pitchFamily="2"/>
                <a:cs typeface="Arial" pitchFamily="2"/>
              </a:rPr>
              <a:t> </a:t>
            </a:r>
            <a:r>
              <a:rPr lang="fr-FR" sz="2200" b="0" i="0" u="none" strike="noStrike" kern="1200" cap="none" dirty="0" err="1">
                <a:ln>
                  <a:noFill/>
                </a:ln>
                <a:solidFill>
                  <a:srgbClr val="000000"/>
                </a:solidFill>
                <a:latin typeface="Calibri" pitchFamily="34"/>
                <a:ea typeface="Goudy Old Style" pitchFamily="2"/>
                <a:cs typeface="Arial" pitchFamily="2"/>
              </a:rPr>
              <a:t>corazón</a:t>
            </a:r>
            <a:r>
              <a:rPr lang="fr-FR" sz="2200" b="0" i="0" u="none" strike="noStrike" kern="1200" cap="none" dirty="0">
                <a:ln>
                  <a:noFill/>
                </a:ln>
                <a:solidFill>
                  <a:srgbClr val="000000"/>
                </a:solidFill>
                <a:latin typeface="Calibri" pitchFamily="34"/>
                <a:ea typeface="Goudy Old Style" pitchFamily="2"/>
                <a:cs typeface="Arial" pitchFamily="2"/>
              </a:rPr>
              <a:t>" que </a:t>
            </a:r>
            <a:r>
              <a:rPr lang="fr-FR" sz="2200" b="0" i="0" u="none" strike="noStrike" kern="1200" cap="none" dirty="0" err="1">
                <a:ln>
                  <a:noFill/>
                </a:ln>
                <a:solidFill>
                  <a:srgbClr val="000000"/>
                </a:solidFill>
                <a:latin typeface="Calibri" pitchFamily="34"/>
                <a:ea typeface="Goudy Old Style" pitchFamily="2"/>
                <a:cs typeface="Arial" pitchFamily="2"/>
              </a:rPr>
              <a:t>todavía</a:t>
            </a:r>
            <a:r>
              <a:rPr lang="fr-FR" sz="2200" b="0" i="0" u="none" strike="noStrike" kern="1200" cap="none" dirty="0">
                <a:ln>
                  <a:noFill/>
                </a:ln>
                <a:solidFill>
                  <a:srgbClr val="000000"/>
                </a:solidFill>
                <a:latin typeface="Calibri" pitchFamily="34"/>
                <a:ea typeface="Goudy Old Style" pitchFamily="2"/>
                <a:cs typeface="Arial" pitchFamily="2"/>
              </a:rPr>
              <a:t> </a:t>
            </a:r>
            <a:r>
              <a:rPr lang="fr-FR" sz="2200" b="0" i="0" u="none" strike="noStrike" kern="1200" cap="none" dirty="0" err="1">
                <a:ln>
                  <a:noFill/>
                </a:ln>
                <a:solidFill>
                  <a:srgbClr val="000000"/>
                </a:solidFill>
                <a:latin typeface="Calibri" pitchFamily="34"/>
                <a:ea typeface="Goudy Old Style" pitchFamily="2"/>
                <a:cs typeface="Arial" pitchFamily="2"/>
              </a:rPr>
              <a:t>exsite</a:t>
            </a:r>
            <a:r>
              <a:rPr lang="fr-FR" sz="2200" b="0" i="0" u="none" strike="noStrike" kern="1200" cap="none" dirty="0">
                <a:ln>
                  <a:noFill/>
                </a:ln>
                <a:solidFill>
                  <a:srgbClr val="000000"/>
                </a:solidFill>
                <a:latin typeface="Calibri" pitchFamily="34"/>
                <a:ea typeface="Goudy Old Style" pitchFamily="2"/>
                <a:cs typeface="Arial" pitchFamily="2"/>
              </a:rPr>
              <a:t> y </a:t>
            </a:r>
            <a:r>
              <a:rPr lang="fr-FR" sz="2200" b="0" i="0" u="none" strike="noStrike" kern="1200" cap="none" dirty="0" smtClean="0">
                <a:ln>
                  <a:noFill/>
                </a:ln>
                <a:solidFill>
                  <a:srgbClr val="000000"/>
                </a:solidFill>
                <a:latin typeface="Calibri" pitchFamily="34"/>
                <a:ea typeface="Goudy Old Style" pitchFamily="2"/>
                <a:cs typeface="Arial" pitchFamily="2"/>
              </a:rPr>
              <a:t>honora a  </a:t>
            </a:r>
            <a:r>
              <a:rPr lang="fr-FR" sz="2200" b="0" i="0" u="none" strike="noStrike" kern="1200" cap="none" dirty="0">
                <a:ln>
                  <a:noFill/>
                </a:ln>
                <a:solidFill>
                  <a:srgbClr val="000000"/>
                </a:solidFill>
                <a:latin typeface="Calibri" pitchFamily="34"/>
                <a:ea typeface="Goudy Old Style" pitchFamily="2"/>
                <a:cs typeface="Arial" pitchFamily="2"/>
              </a:rPr>
              <a:t>Coluche.</a:t>
            </a:r>
          </a:p>
        </p:txBody>
      </p:sp>
      <p:sp>
        <p:nvSpPr>
          <p:cNvPr id="6" name="ZoneTexte 5"/>
          <p:cNvSpPr txBox="1"/>
          <p:nvPr/>
        </p:nvSpPr>
        <p:spPr>
          <a:xfrm>
            <a:off x="4583832" y="4725144"/>
            <a:ext cx="6845857" cy="1531017"/>
          </a:xfrm>
          <a:prstGeom prst="rect">
            <a:avLst/>
          </a:prstGeom>
          <a:noFill/>
          <a:ln>
            <a:noFill/>
          </a:ln>
        </p:spPr>
        <p:txBody>
          <a:bodyPr vert="horz" wrap="square" lIns="90000" tIns="45000" rIns="90000" bIns="45000" anchorCtr="0" compatLnSpc="0">
            <a:spAutoFit/>
          </a:bodyPr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2200" i="0">
                <a:solidFill>
                  <a:srgbClr val="2F5496"/>
                </a:solidFill>
                <a:latin typeface="Calibri" pitchFamily="34"/>
                <a:ea typeface="Goudy Old Style" pitchFamily="2"/>
              </a:defRPr>
            </a:pPr>
            <a:r>
              <a:rPr lang="fr-FR" sz="2600" b="1" i="1" u="sng" strike="noStrike" kern="1200" cap="none" dirty="0">
                <a:ln>
                  <a:noFill/>
                </a:ln>
                <a:solidFill>
                  <a:srgbClr val="7E0021"/>
                </a:solidFill>
                <a:uFillTx/>
                <a:latin typeface="Calibri" pitchFamily="34"/>
                <a:ea typeface="Goudy Old Style" pitchFamily="2"/>
                <a:cs typeface="Arial" pitchFamily="2"/>
              </a:rPr>
              <a:t>Sarah</a:t>
            </a:r>
            <a:r>
              <a:rPr lang="fr-FR" sz="2200" b="0" i="0" u="none" strike="noStrike" kern="1200" cap="none" dirty="0">
                <a:ln>
                  <a:noFill/>
                </a:ln>
                <a:solidFill>
                  <a:srgbClr val="000000"/>
                </a:solidFill>
                <a:latin typeface="Calibri" pitchFamily="34"/>
                <a:ea typeface="Goudy Old Style" pitchFamily="2"/>
                <a:cs typeface="Arial" pitchFamily="2"/>
              </a:rPr>
              <a:t> : Para </a:t>
            </a:r>
            <a:r>
              <a:rPr lang="fr-FR" sz="2200" b="0" i="0" u="none" strike="noStrike" kern="1200" cap="none" dirty="0" err="1">
                <a:ln>
                  <a:noFill/>
                </a:ln>
                <a:solidFill>
                  <a:srgbClr val="000000"/>
                </a:solidFill>
                <a:latin typeface="Calibri" pitchFamily="34"/>
                <a:ea typeface="Goudy Old Style" pitchFamily="2"/>
                <a:cs typeface="Arial" pitchFamily="2"/>
              </a:rPr>
              <a:t>mí</a:t>
            </a:r>
            <a:r>
              <a:rPr lang="fr-FR" sz="2200" b="0" i="0" u="none" strike="noStrike" kern="1200" cap="none" dirty="0">
                <a:ln>
                  <a:noFill/>
                </a:ln>
                <a:solidFill>
                  <a:srgbClr val="000000"/>
                </a:solidFill>
                <a:latin typeface="Calibri" pitchFamily="34"/>
                <a:ea typeface="Goudy Old Style" pitchFamily="2"/>
                <a:cs typeface="Arial" pitchFamily="2"/>
              </a:rPr>
              <a:t>, Coluche es un </a:t>
            </a:r>
            <a:r>
              <a:rPr lang="fr-FR" sz="2200" b="0" i="0" u="none" strike="noStrike" kern="1200" cap="none" dirty="0" err="1">
                <a:ln>
                  <a:noFill/>
                </a:ln>
                <a:solidFill>
                  <a:srgbClr val="000000"/>
                </a:solidFill>
                <a:latin typeface="Calibri" pitchFamily="34"/>
                <a:ea typeface="Goudy Old Style" pitchFamily="2"/>
                <a:cs typeface="Arial" pitchFamily="2"/>
              </a:rPr>
              <a:t>héroe</a:t>
            </a:r>
            <a:r>
              <a:rPr lang="fr-FR" sz="2200" b="0" i="0" u="none" strike="noStrike" kern="1200" cap="none" dirty="0">
                <a:ln>
                  <a:noFill/>
                </a:ln>
                <a:solidFill>
                  <a:srgbClr val="000000"/>
                </a:solidFill>
                <a:latin typeface="Calibri" pitchFamily="34"/>
                <a:ea typeface="Goudy Old Style" pitchFamily="2"/>
                <a:cs typeface="Arial" pitchFamily="2"/>
              </a:rPr>
              <a:t> porque </a:t>
            </a:r>
            <a:r>
              <a:rPr lang="fr-FR" sz="2200" b="0" i="0" u="none" strike="noStrike" kern="1200" cap="none" dirty="0" err="1">
                <a:ln>
                  <a:noFill/>
                </a:ln>
                <a:solidFill>
                  <a:srgbClr val="000000"/>
                </a:solidFill>
                <a:latin typeface="Calibri" pitchFamily="34"/>
                <a:ea typeface="Goudy Old Style" pitchFamily="2"/>
                <a:cs typeface="Arial" pitchFamily="2"/>
              </a:rPr>
              <a:t>él</a:t>
            </a:r>
            <a:r>
              <a:rPr lang="fr-FR" sz="2200" b="0" i="0" u="none" strike="noStrike" kern="1200" cap="none" dirty="0">
                <a:ln>
                  <a:noFill/>
                </a:ln>
                <a:solidFill>
                  <a:srgbClr val="000000"/>
                </a:solidFill>
                <a:latin typeface="Calibri" pitchFamily="34"/>
                <a:ea typeface="Goudy Old Style" pitchFamily="2"/>
                <a:cs typeface="Arial" pitchFamily="2"/>
              </a:rPr>
              <a:t> es </a:t>
            </a:r>
            <a:r>
              <a:rPr lang="fr-FR" sz="2200" b="0" i="0" u="none" strike="noStrike" kern="1200" cap="none" dirty="0" err="1" smtClean="0">
                <a:ln>
                  <a:noFill/>
                </a:ln>
                <a:solidFill>
                  <a:srgbClr val="000000"/>
                </a:solidFill>
                <a:latin typeface="Calibri" pitchFamily="34"/>
                <a:ea typeface="Goudy Old Style" pitchFamily="2"/>
                <a:cs typeface="Arial" pitchFamily="2"/>
              </a:rPr>
              <a:t>famoso</a:t>
            </a:r>
            <a:endParaRPr lang="fr-FR" sz="2200" b="0" i="0" u="none" strike="noStrike" kern="1200" cap="none" dirty="0" smtClean="0">
              <a:ln>
                <a:noFill/>
              </a:ln>
              <a:solidFill>
                <a:srgbClr val="000000"/>
              </a:solidFill>
              <a:latin typeface="Calibri" pitchFamily="34"/>
              <a:ea typeface="Goudy Old Style" pitchFamily="2"/>
              <a:cs typeface="Arial" pitchFamily="2"/>
            </a:endParaRPr>
          </a:p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2200" i="0">
                <a:solidFill>
                  <a:srgbClr val="2F5496"/>
                </a:solidFill>
                <a:latin typeface="Calibri" pitchFamily="34"/>
                <a:ea typeface="Goudy Old Style" pitchFamily="2"/>
              </a:defRPr>
            </a:pPr>
            <a:r>
              <a:rPr lang="fr-FR" sz="2200" b="0" i="0" u="none" strike="noStrike" kern="1200" cap="none" dirty="0" smtClean="0">
                <a:ln>
                  <a:noFill/>
                </a:ln>
                <a:solidFill>
                  <a:srgbClr val="000000"/>
                </a:solidFill>
                <a:latin typeface="Calibri" pitchFamily="34"/>
                <a:ea typeface="Goudy Old Style" pitchFamily="2"/>
                <a:cs typeface="Arial" pitchFamily="2"/>
              </a:rPr>
              <a:t> </a:t>
            </a:r>
            <a:r>
              <a:rPr lang="fr-FR" sz="2200" b="0" i="0" u="none" strike="noStrike" kern="1200" cap="none" dirty="0">
                <a:ln>
                  <a:noFill/>
                </a:ln>
                <a:solidFill>
                  <a:srgbClr val="000000"/>
                </a:solidFill>
                <a:latin typeface="Calibri" pitchFamily="34"/>
                <a:ea typeface="Goudy Old Style" pitchFamily="2"/>
                <a:cs typeface="Arial" pitchFamily="2"/>
              </a:rPr>
              <a:t>en el </a:t>
            </a:r>
            <a:r>
              <a:rPr lang="fr-FR" sz="2200" b="0" i="0" u="none" strike="noStrike" kern="1200" cap="none" dirty="0" err="1">
                <a:ln>
                  <a:noFill/>
                </a:ln>
                <a:solidFill>
                  <a:srgbClr val="000000"/>
                </a:solidFill>
                <a:latin typeface="Calibri" pitchFamily="34"/>
                <a:ea typeface="Goudy Old Style" pitchFamily="2"/>
                <a:cs typeface="Arial" pitchFamily="2"/>
              </a:rPr>
              <a:t>mundo</a:t>
            </a:r>
            <a:r>
              <a:rPr lang="fr-FR" sz="2200" b="0" i="0" u="none" strike="noStrike" kern="1200" cap="none" dirty="0">
                <a:ln>
                  <a:noFill/>
                </a:ln>
                <a:solidFill>
                  <a:srgbClr val="000000"/>
                </a:solidFill>
                <a:latin typeface="Calibri" pitchFamily="34"/>
                <a:ea typeface="Goudy Old Style" pitchFamily="2"/>
                <a:cs typeface="Arial" pitchFamily="2"/>
              </a:rPr>
              <a:t> y, a </a:t>
            </a:r>
            <a:r>
              <a:rPr lang="fr-FR" sz="2200" b="0" i="0" u="none" strike="noStrike" kern="1200" cap="none" dirty="0" err="1">
                <a:ln>
                  <a:noFill/>
                </a:ln>
                <a:solidFill>
                  <a:srgbClr val="000000"/>
                </a:solidFill>
                <a:latin typeface="Calibri" pitchFamily="34"/>
                <a:ea typeface="Goudy Old Style" pitchFamily="2"/>
                <a:cs typeface="Arial" pitchFamily="2"/>
              </a:rPr>
              <a:t>pesar</a:t>
            </a:r>
            <a:r>
              <a:rPr lang="fr-FR" sz="2200" b="0" i="0" u="none" strike="noStrike" kern="1200" cap="none" dirty="0">
                <a:ln>
                  <a:noFill/>
                </a:ln>
                <a:solidFill>
                  <a:srgbClr val="000000"/>
                </a:solidFill>
                <a:latin typeface="Calibri" pitchFamily="34"/>
                <a:ea typeface="Goudy Old Style" pitchFamily="2"/>
                <a:cs typeface="Arial" pitchFamily="2"/>
              </a:rPr>
              <a:t> de su </a:t>
            </a:r>
            <a:r>
              <a:rPr lang="fr-FR" sz="2200" b="0" i="0" u="none" strike="noStrike" kern="1200" cap="none" dirty="0" err="1">
                <a:ln>
                  <a:noFill/>
                </a:ln>
                <a:solidFill>
                  <a:srgbClr val="000000"/>
                </a:solidFill>
                <a:latin typeface="Calibri" pitchFamily="34"/>
                <a:ea typeface="Goudy Old Style" pitchFamily="2"/>
                <a:cs typeface="Arial" pitchFamily="2"/>
              </a:rPr>
              <a:t>muerte</a:t>
            </a:r>
            <a:r>
              <a:rPr lang="fr-FR" sz="2200" b="0" i="0" u="none" strike="noStrike" kern="1200" cap="none" dirty="0">
                <a:ln>
                  <a:noFill/>
                </a:ln>
                <a:solidFill>
                  <a:srgbClr val="000000"/>
                </a:solidFill>
                <a:latin typeface="Calibri" pitchFamily="34"/>
                <a:ea typeface="Goudy Old Style" pitchFamily="2"/>
                <a:cs typeface="Arial" pitchFamily="2"/>
              </a:rPr>
              <a:t>, sigue </a:t>
            </a:r>
            <a:r>
              <a:rPr lang="fr-FR" sz="2200" b="0" i="0" u="none" strike="noStrike" kern="1200" cap="none" dirty="0" err="1" smtClean="0">
                <a:ln>
                  <a:noFill/>
                </a:ln>
                <a:solidFill>
                  <a:srgbClr val="000000"/>
                </a:solidFill>
                <a:latin typeface="Calibri" pitchFamily="34"/>
                <a:ea typeface="Goudy Old Style" pitchFamily="2"/>
                <a:cs typeface="Arial" pitchFamily="2"/>
              </a:rPr>
              <a:t>estando</a:t>
            </a:r>
            <a:r>
              <a:rPr lang="fr-FR" sz="2200" b="0" i="0" u="none" strike="noStrike" kern="1200" cap="none" dirty="0" smtClean="0">
                <a:ln>
                  <a:noFill/>
                </a:ln>
                <a:solidFill>
                  <a:srgbClr val="000000"/>
                </a:solidFill>
                <a:latin typeface="Calibri" pitchFamily="34"/>
                <a:ea typeface="Goudy Old Style" pitchFamily="2"/>
                <a:cs typeface="Arial" pitchFamily="2"/>
              </a:rPr>
              <a:t> </a:t>
            </a:r>
            <a:r>
              <a:rPr lang="fr-FR" sz="2200" b="0" i="0" u="none" strike="noStrike" kern="1200" cap="none" dirty="0" err="1" smtClean="0">
                <a:ln>
                  <a:noFill/>
                </a:ln>
                <a:solidFill>
                  <a:srgbClr val="000000"/>
                </a:solidFill>
                <a:latin typeface="Calibri" pitchFamily="34"/>
                <a:ea typeface="Goudy Old Style" pitchFamily="2"/>
                <a:cs typeface="Arial" pitchFamily="2"/>
              </a:rPr>
              <a:t>presente</a:t>
            </a:r>
            <a:r>
              <a:rPr lang="fr-FR" sz="2200" b="0" i="0" u="none" strike="noStrike" kern="1200" cap="none" dirty="0" smtClean="0">
                <a:ln>
                  <a:noFill/>
                </a:ln>
                <a:solidFill>
                  <a:srgbClr val="000000"/>
                </a:solidFill>
                <a:latin typeface="Calibri" pitchFamily="34"/>
                <a:ea typeface="Goudy Old Style" pitchFamily="2"/>
                <a:cs typeface="Arial" pitchFamily="2"/>
              </a:rPr>
              <a:t> en </a:t>
            </a:r>
            <a:r>
              <a:rPr lang="fr-FR" sz="2200" b="0" i="0" u="none" strike="noStrike" kern="1200" cap="none" dirty="0">
                <a:ln>
                  <a:noFill/>
                </a:ln>
                <a:solidFill>
                  <a:srgbClr val="000000"/>
                </a:solidFill>
                <a:latin typeface="Calibri" pitchFamily="34"/>
                <a:ea typeface="Goudy Old Style" pitchFamily="2"/>
                <a:cs typeface="Arial" pitchFamily="2"/>
              </a:rPr>
              <a:t>la </a:t>
            </a:r>
            <a:r>
              <a:rPr lang="fr-FR" sz="2200" b="0" i="0" u="none" strike="noStrike" kern="1200" cap="none" dirty="0" err="1">
                <a:ln>
                  <a:noFill/>
                </a:ln>
                <a:solidFill>
                  <a:srgbClr val="000000"/>
                </a:solidFill>
                <a:latin typeface="Calibri" pitchFamily="34"/>
                <a:ea typeface="Goudy Old Style" pitchFamily="2"/>
                <a:cs typeface="Arial" pitchFamily="2"/>
              </a:rPr>
              <a:t>conversación</a:t>
            </a:r>
            <a:r>
              <a:rPr lang="fr-FR" sz="2200" b="0" i="0" u="none" strike="noStrike" kern="1200" cap="none" dirty="0">
                <a:ln>
                  <a:noFill/>
                </a:ln>
                <a:solidFill>
                  <a:srgbClr val="000000"/>
                </a:solidFill>
                <a:latin typeface="Calibri" pitchFamily="34"/>
                <a:ea typeface="Goudy Old Style" pitchFamily="2"/>
                <a:cs typeface="Arial" pitchFamily="2"/>
              </a:rPr>
              <a:t> de </a:t>
            </a:r>
            <a:r>
              <a:rPr lang="fr-FR" sz="2200" b="0" i="0" u="none" strike="noStrike" kern="1200" cap="none" dirty="0" smtClean="0">
                <a:ln>
                  <a:noFill/>
                </a:ln>
                <a:solidFill>
                  <a:srgbClr val="000000"/>
                </a:solidFill>
                <a:latin typeface="Calibri" pitchFamily="34"/>
                <a:ea typeface="Goudy Old Style" pitchFamily="2"/>
                <a:cs typeface="Arial" pitchFamily="2"/>
              </a:rPr>
              <a:t>la </a:t>
            </a:r>
            <a:r>
              <a:rPr lang="fr-FR" sz="2200" b="0" i="0" u="none" strike="noStrike" kern="1200" cap="none" dirty="0">
                <a:ln>
                  <a:noFill/>
                </a:ln>
                <a:solidFill>
                  <a:srgbClr val="000000"/>
                </a:solidFill>
                <a:latin typeface="Calibri" pitchFamily="34"/>
                <a:ea typeface="Goudy Old Style" pitchFamily="2"/>
                <a:cs typeface="Arial" pitchFamily="2"/>
              </a:rPr>
              <a:t>gente. </a:t>
            </a:r>
            <a:r>
              <a:rPr lang="fr-FR" sz="2200" b="0" i="0" u="none" strike="noStrike" kern="1200" cap="none" dirty="0" err="1">
                <a:ln>
                  <a:noFill/>
                </a:ln>
                <a:solidFill>
                  <a:srgbClr val="000000"/>
                </a:solidFill>
                <a:latin typeface="Calibri" pitchFamily="34"/>
                <a:ea typeface="Goudy Old Style" pitchFamily="2"/>
                <a:cs typeface="Arial" pitchFamily="2"/>
              </a:rPr>
              <a:t>Cada</a:t>
            </a:r>
            <a:r>
              <a:rPr lang="fr-FR" sz="2200" b="0" i="0" u="none" strike="noStrike" kern="1200" cap="none" dirty="0">
                <a:ln>
                  <a:noFill/>
                </a:ln>
                <a:solidFill>
                  <a:srgbClr val="000000"/>
                </a:solidFill>
                <a:latin typeface="Calibri" pitchFamily="34"/>
                <a:ea typeface="Goudy Old Style" pitchFamily="2"/>
                <a:cs typeface="Arial" pitchFamily="2"/>
              </a:rPr>
              <a:t> </a:t>
            </a:r>
            <a:r>
              <a:rPr lang="fr-FR" sz="2200" b="0" i="0" u="none" strike="noStrike" kern="1200" cap="none" dirty="0" err="1">
                <a:ln>
                  <a:noFill/>
                </a:ln>
                <a:solidFill>
                  <a:srgbClr val="000000"/>
                </a:solidFill>
                <a:latin typeface="Calibri" pitchFamily="34"/>
                <a:ea typeface="Goudy Old Style" pitchFamily="2"/>
                <a:cs typeface="Arial" pitchFamily="2"/>
              </a:rPr>
              <a:t>año</a:t>
            </a:r>
            <a:r>
              <a:rPr lang="fr-FR" sz="2200" b="0" i="0" u="none" strike="noStrike" kern="1200" cap="none" dirty="0">
                <a:ln>
                  <a:noFill/>
                </a:ln>
                <a:solidFill>
                  <a:srgbClr val="000000"/>
                </a:solidFill>
                <a:latin typeface="Calibri" pitchFamily="34"/>
                <a:ea typeface="Goudy Old Style" pitchFamily="2"/>
                <a:cs typeface="Arial" pitchFamily="2"/>
              </a:rPr>
              <a:t> un </a:t>
            </a:r>
            <a:r>
              <a:rPr lang="fr-FR" sz="2200" b="0" i="0" u="none" strike="noStrike" kern="1200" cap="none" dirty="0" err="1" smtClean="0">
                <a:ln>
                  <a:noFill/>
                </a:ln>
                <a:solidFill>
                  <a:srgbClr val="000000"/>
                </a:solidFill>
                <a:latin typeface="Calibri" pitchFamily="34"/>
                <a:ea typeface="Goudy Old Style" pitchFamily="2"/>
                <a:cs typeface="Arial" pitchFamily="2"/>
              </a:rPr>
              <a:t>homenaje</a:t>
            </a:r>
            <a:r>
              <a:rPr lang="fr-FR" sz="2200" b="0" i="0" u="none" strike="noStrike" kern="1200" cap="none" dirty="0" smtClean="0">
                <a:ln>
                  <a:noFill/>
                </a:ln>
                <a:solidFill>
                  <a:srgbClr val="000000"/>
                </a:solidFill>
                <a:latin typeface="Calibri" pitchFamily="34"/>
                <a:ea typeface="Goudy Old Style" pitchFamily="2"/>
                <a:cs typeface="Arial" pitchFamily="2"/>
              </a:rPr>
              <a:t> en su </a:t>
            </a:r>
            <a:r>
              <a:rPr lang="fr-FR" sz="2200" b="0" i="0" u="none" strike="noStrike" kern="1200" cap="none" dirty="0" err="1" smtClean="0">
                <a:ln>
                  <a:noFill/>
                </a:ln>
                <a:solidFill>
                  <a:srgbClr val="000000"/>
                </a:solidFill>
                <a:latin typeface="Calibri" pitchFamily="34"/>
                <a:ea typeface="Goudy Old Style" pitchFamily="2"/>
                <a:cs typeface="Arial" pitchFamily="2"/>
              </a:rPr>
              <a:t>honor</a:t>
            </a:r>
            <a:r>
              <a:rPr lang="fr-FR" sz="2200" b="0" i="0" u="none" strike="noStrike" kern="1200" cap="none" dirty="0" smtClean="0">
                <a:ln>
                  <a:noFill/>
                </a:ln>
                <a:solidFill>
                  <a:srgbClr val="000000"/>
                </a:solidFill>
                <a:latin typeface="Calibri" pitchFamily="34"/>
                <a:ea typeface="Goudy Old Style" pitchFamily="2"/>
                <a:cs typeface="Arial" pitchFamily="2"/>
              </a:rPr>
              <a:t> y para la </a:t>
            </a:r>
            <a:r>
              <a:rPr lang="fr-FR" sz="2200" b="0" i="0" u="none" strike="noStrike" kern="1200" cap="none" dirty="0" err="1" smtClean="0">
                <a:ln>
                  <a:noFill/>
                </a:ln>
                <a:solidFill>
                  <a:srgbClr val="000000"/>
                </a:solidFill>
                <a:latin typeface="Calibri" pitchFamily="34"/>
                <a:ea typeface="Goudy Old Style" pitchFamily="2"/>
                <a:cs typeface="Arial" pitchFamily="2"/>
              </a:rPr>
              <a:t>fundación</a:t>
            </a:r>
            <a:r>
              <a:rPr lang="fr-FR" sz="2200" b="0" i="0" u="none" strike="noStrike" kern="1200" cap="none" dirty="0" smtClean="0">
                <a:ln>
                  <a:noFill/>
                </a:ln>
                <a:solidFill>
                  <a:srgbClr val="000000"/>
                </a:solidFill>
                <a:latin typeface="Calibri" pitchFamily="34"/>
                <a:ea typeface="Goudy Old Style" pitchFamily="2"/>
                <a:cs typeface="Arial" pitchFamily="2"/>
              </a:rPr>
              <a:t> es </a:t>
            </a:r>
            <a:r>
              <a:rPr lang="fr-FR" sz="2200" b="0" i="0" u="none" strike="noStrike" kern="1200" cap="none" dirty="0" err="1" smtClean="0">
                <a:ln>
                  <a:noFill/>
                </a:ln>
                <a:solidFill>
                  <a:srgbClr val="000000"/>
                </a:solidFill>
                <a:latin typeface="Calibri" pitchFamily="34"/>
                <a:ea typeface="Goudy Old Style" pitchFamily="2"/>
                <a:cs typeface="Arial" pitchFamily="2"/>
              </a:rPr>
              <a:t>organizado</a:t>
            </a:r>
            <a:r>
              <a:rPr lang="fr-FR" sz="2200" b="0" i="0" u="none" strike="noStrike" kern="1200" cap="none" dirty="0" smtClean="0">
                <a:ln>
                  <a:noFill/>
                </a:ln>
                <a:solidFill>
                  <a:srgbClr val="000000"/>
                </a:solidFill>
                <a:latin typeface="Calibri" pitchFamily="34"/>
                <a:ea typeface="Goudy Old Style" pitchFamily="2"/>
                <a:cs typeface="Arial" pitchFamily="2"/>
              </a:rPr>
              <a:t>.</a:t>
            </a:r>
            <a:endParaRPr lang="fr-FR" sz="2200" b="0" i="0" u="none" strike="noStrike" kern="1200" cap="none" dirty="0">
              <a:ln>
                <a:noFill/>
              </a:ln>
              <a:solidFill>
                <a:srgbClr val="000000"/>
              </a:solidFill>
              <a:latin typeface="Calibri" pitchFamily="34"/>
              <a:ea typeface="Goudy Old Style" pitchFamily="2"/>
              <a:cs typeface="Arial" pitchFamily="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2"/>
          <p:cNvSpPr txBox="1">
            <a:spLocks noGrp="1"/>
          </p:cNvSpPr>
          <p:nvPr>
            <p:ph type="body" idx="4294967295"/>
          </p:nvPr>
        </p:nvSpPr>
        <p:spPr>
          <a:xfrm>
            <a:off x="887400" y="2145240"/>
            <a:ext cx="10363320" cy="1957320"/>
          </a:xfrm>
        </p:spPr>
        <p:txBody>
          <a:bodyPr/>
          <a:lstStyle>
            <a:defPPr marL="432000" lvl="0" indent="-324000" algn="l" rtl="0" hangingPunct="1">
              <a:lnSpc>
                <a:spcPct val="120000"/>
              </a:lnSpc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None/>
              <a:defRPr lang="en-US" sz="2000" b="0" i="0" u="none" strike="noStrike" kern="1200" cap="all" spc="0" baseline="0">
                <a:ln>
                  <a:noFill/>
                </a:ln>
                <a:solidFill>
                  <a:srgbClr val="000000"/>
                </a:solidFill>
                <a:latin typeface="Tw Cen MT"/>
                <a:ea typeface="Microsoft YaHei" pitchFamily="2"/>
                <a:cs typeface="Arial" pitchFamily="2"/>
              </a:defRPr>
            </a:defPPr>
            <a:lvl1pPr marL="432000" lvl="0" indent="-324000" algn="l" rtl="0" hangingPunct="1">
              <a:lnSpc>
                <a:spcPct val="120000"/>
              </a:lnSpc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Char char="●"/>
              <a:defRPr lang="en-US" sz="2000" b="0" i="0" u="none" strike="noStrike" kern="1200" cap="all" spc="0" baseline="0">
                <a:ln>
                  <a:noFill/>
                </a:ln>
                <a:solidFill>
                  <a:srgbClr val="000000"/>
                </a:solidFill>
                <a:latin typeface="Tw Cen MT"/>
                <a:ea typeface="Microsoft YaHei" pitchFamily="2"/>
                <a:cs typeface="Arial" pitchFamily="2"/>
              </a:defRPr>
            </a:lvl1pPr>
            <a:lvl2pPr marL="864000" lvl="1" indent="-324000" algn="l" rtl="0" hangingPunct="1">
              <a:lnSpc>
                <a:spcPct val="120000"/>
              </a:lnSpc>
              <a:spcBef>
                <a:spcPts val="0"/>
              </a:spcBef>
              <a:spcAft>
                <a:spcPts val="1134"/>
              </a:spcAft>
              <a:buSzPct val="75000"/>
              <a:buFont typeface="StarSymbol"/>
              <a:buChar char="–"/>
              <a:defRPr lang="en-US" sz="1600" b="0" i="0" u="none" strike="noStrike" kern="1200" cap="all" spc="0" baseline="0">
                <a:ln>
                  <a:noFill/>
                </a:ln>
                <a:solidFill>
                  <a:srgbClr val="000000"/>
                </a:solidFill>
                <a:latin typeface="Tw Cen MT"/>
                <a:ea typeface="Microsoft YaHei" pitchFamily="2"/>
                <a:cs typeface="Arial" pitchFamily="2"/>
              </a:defRPr>
            </a:lvl2pPr>
            <a:lvl3pPr marL="1295999" lvl="2" indent="-288000" algn="l" rtl="0" hangingPunct="1">
              <a:lnSpc>
                <a:spcPct val="120000"/>
              </a:lnSpc>
              <a:spcBef>
                <a:spcPts val="0"/>
              </a:spcBef>
              <a:spcAft>
                <a:spcPts val="850"/>
              </a:spcAft>
              <a:buSzPct val="45000"/>
              <a:buFont typeface="StarSymbol"/>
              <a:buChar char="●"/>
              <a:defRPr lang="en-US" sz="1400" b="0" i="0" u="none" strike="noStrike" kern="1200" cap="all" spc="0" baseline="0">
                <a:ln>
                  <a:noFill/>
                </a:ln>
                <a:solidFill>
                  <a:srgbClr val="000000"/>
                </a:solidFill>
                <a:latin typeface="Tw Cen MT"/>
                <a:ea typeface="Microsoft YaHei" pitchFamily="2"/>
                <a:cs typeface="Arial" pitchFamily="2"/>
              </a:defRPr>
            </a:lvl3pPr>
            <a:lvl4pPr marL="1728000" lvl="3" indent="-216000" algn="l" rtl="0" hangingPunct="1">
              <a:lnSpc>
                <a:spcPct val="120000"/>
              </a:lnSpc>
              <a:spcBef>
                <a:spcPts val="0"/>
              </a:spcBef>
              <a:spcAft>
                <a:spcPts val="567"/>
              </a:spcAft>
              <a:buSzPct val="75000"/>
              <a:buFont typeface="StarSymbol"/>
              <a:buChar char="–"/>
              <a:defRPr lang="en-US" sz="1400" b="0" i="0" u="none" strike="noStrike" kern="1200" cap="all" spc="0" baseline="0">
                <a:ln>
                  <a:noFill/>
                </a:ln>
                <a:solidFill>
                  <a:srgbClr val="000000"/>
                </a:solidFill>
                <a:latin typeface="Tw Cen MT"/>
                <a:ea typeface="Microsoft YaHei" pitchFamily="2"/>
                <a:cs typeface="Arial" pitchFamily="2"/>
              </a:defRPr>
            </a:lvl4pPr>
            <a:lvl5pPr marL="2160000" lvl="4" indent="-216000" algn="l" rtl="0" hangingPunct="1">
              <a:lnSpc>
                <a:spcPct val="120000"/>
              </a:lnSpc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US" sz="2000" b="0" i="0" u="none" strike="noStrike" kern="1200" cap="all" spc="0" baseline="0">
                <a:ln>
                  <a:noFill/>
                </a:ln>
                <a:solidFill>
                  <a:srgbClr val="000000"/>
                </a:solidFill>
                <a:latin typeface="Tw Cen MT"/>
                <a:ea typeface="Microsoft YaHei" pitchFamily="2"/>
                <a:cs typeface="Arial" pitchFamily="2"/>
              </a:defRPr>
            </a:lvl5pPr>
            <a:lvl6pPr marL="2592000" lvl="5" indent="-216000" algn="l" rtl="0" hangingPunct="1">
              <a:lnSpc>
                <a:spcPct val="120000"/>
              </a:lnSpc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US" sz="2000" b="0" i="0" u="none" strike="noStrike" kern="1200" cap="all" spc="0" baseline="0">
                <a:ln>
                  <a:noFill/>
                </a:ln>
                <a:solidFill>
                  <a:srgbClr val="000000"/>
                </a:solidFill>
                <a:latin typeface="Tw Cen MT"/>
                <a:ea typeface="Microsoft YaHei" pitchFamily="2"/>
                <a:cs typeface="Arial" pitchFamily="2"/>
              </a:defRPr>
            </a:lvl6pPr>
            <a:lvl7pPr marL="3024000" lvl="6" indent="-216000" algn="l" rtl="0" hangingPunct="1">
              <a:lnSpc>
                <a:spcPct val="120000"/>
              </a:lnSpc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US" sz="2000" b="0" i="0" u="none" strike="noStrike" kern="1200" cap="all" spc="0" baseline="0">
                <a:ln>
                  <a:noFill/>
                </a:ln>
                <a:solidFill>
                  <a:srgbClr val="000000"/>
                </a:solidFill>
                <a:latin typeface="Tw Cen MT"/>
                <a:ea typeface="Microsoft YaHei" pitchFamily="2"/>
                <a:cs typeface="Arial" pitchFamily="2"/>
              </a:defRPr>
            </a:lvl7pPr>
            <a:lvl8pPr marL="3456000" lvl="7" indent="-216000" algn="l" rtl="0" hangingPunct="1">
              <a:lnSpc>
                <a:spcPct val="120000"/>
              </a:lnSpc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US" sz="2000" b="0" i="0" u="none" strike="noStrike" kern="1200" cap="all" spc="0" baseline="0">
                <a:ln>
                  <a:noFill/>
                </a:ln>
                <a:solidFill>
                  <a:srgbClr val="000000"/>
                </a:solidFill>
                <a:latin typeface="Tw Cen MT"/>
                <a:ea typeface="Microsoft YaHei" pitchFamily="2"/>
                <a:cs typeface="Arial" pitchFamily="2"/>
              </a:defRPr>
            </a:lvl8pPr>
            <a:lvl9pPr marL="3887999" lvl="8" indent="-216000" algn="l" rtl="0" hangingPunct="1">
              <a:lnSpc>
                <a:spcPct val="120000"/>
              </a:lnSpc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US" sz="2000" b="0" i="0" u="none" strike="noStrike" kern="1200" cap="all" spc="0" baseline="0">
                <a:ln>
                  <a:noFill/>
                </a:ln>
                <a:solidFill>
                  <a:srgbClr val="000000"/>
                </a:solidFill>
                <a:latin typeface="Tw Cen MT"/>
                <a:ea typeface="Microsoft YaHei" pitchFamily="2"/>
                <a:cs typeface="Arial" pitchFamily="2"/>
              </a:defRPr>
            </a:lvl9pPr>
          </a:lstStyle>
          <a:p>
            <a:pPr marL="0" lvl="0" indent="0" algn="ctr">
              <a:lnSpc>
                <a:spcPct val="100000"/>
              </a:lnSpc>
              <a:spcBef>
                <a:spcPts val="1001"/>
              </a:spcBef>
              <a:spcAft>
                <a:spcPts val="0"/>
              </a:spcAft>
              <a:buNone/>
              <a:tabLst>
                <a:tab pos="0" algn="l"/>
              </a:tabLst>
            </a:pPr>
            <a:r>
              <a:rPr lang="es-ES" sz="4800" b="1" i="1" u="sng">
                <a:latin typeface="Lucida Calligraphy" pitchFamily="66"/>
              </a:rPr>
              <a:t>Gracias por haber escuchado a nosotros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PRESENTER" val="ac90e55e7dd5b018ccd8e21e359c93b66389335"/>
</p:tagLst>
</file>

<file path=ppt/theme/theme1.xml><?xml version="1.0" encoding="utf-8"?>
<a:theme xmlns:a="http://schemas.openxmlformats.org/drawingml/2006/main" name="Diapositive de titr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itre et contenu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228</Words>
  <Application>Microsoft Office PowerPoint</Application>
  <PresentationFormat>Affichage à l'écran (4:3)</PresentationFormat>
  <Paragraphs>21</Paragraphs>
  <Slides>6</Slides>
  <Notes>6</Notes>
  <HiddenSlides>0</HiddenSlides>
  <MMClips>0</MMClips>
  <ScaleCrop>false</ScaleCrop>
  <HeadingPairs>
    <vt:vector size="4" baseType="variant">
      <vt:variant>
        <vt:lpstr>Thème</vt:lpstr>
      </vt:variant>
      <vt:variant>
        <vt:i4>2</vt:i4>
      </vt:variant>
      <vt:variant>
        <vt:lpstr>Titres des diapositives</vt:lpstr>
      </vt:variant>
      <vt:variant>
        <vt:i4>6</vt:i4>
      </vt:variant>
    </vt:vector>
  </HeadingPairs>
  <TitlesOfParts>
    <vt:vector size="8" baseType="lpstr">
      <vt:lpstr>Diapositive de titre</vt:lpstr>
      <vt:lpstr>Titre et contenu</vt:lpstr>
      <vt:lpstr>Coluche</vt:lpstr>
      <vt:lpstr>Biografia</vt:lpstr>
      <vt:lpstr>Sus actividades = humanidad</vt:lpstr>
      <vt:lpstr>Los restaurantes del corazon</vt:lpstr>
      <vt:lpstr>Nuestros Opinion</vt:lpstr>
      <vt:lpstr>Présentation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Coluche</dc:title>
  <dc:creator>Valentina</dc:creator>
  <cp:lastModifiedBy>Valentina</cp:lastModifiedBy>
  <cp:revision>3</cp:revision>
  <dcterms:modified xsi:type="dcterms:W3CDTF">2016-12-20T16:09:47Z</dcterms:modified>
</cp:coreProperties>
</file>