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2"/>
  </p:notesMasterIdLst>
  <p:sldIdLst>
    <p:sldId id="256" r:id="rId2"/>
    <p:sldId id="257" r:id="rId3"/>
    <p:sldId id="258" r:id="rId4"/>
    <p:sldId id="264" r:id="rId5"/>
    <p:sldId id="265" r:id="rId6"/>
    <p:sldId id="263" r:id="rId7"/>
    <p:sldId id="259" r:id="rId8"/>
    <p:sldId id="260" r:id="rId9"/>
    <p:sldId id="261" r:id="rId10"/>
    <p:sldId id="262" r:id="rId11"/>
  </p:sldIdLst>
  <p:sldSz cx="10080625" cy="7559675"/>
  <p:notesSz cx="7559675" cy="10691813"/>
  <p:custDataLst>
    <p:tags r:id="rId13"/>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1134" y="72"/>
      </p:cViewPr>
      <p:guideLst>
        <p:guide orient="horz" pos="2381"/>
        <p:guide pos="317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260175" y="801875"/>
            <a:ext cx="5040024" cy="40094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55950" y="5078600"/>
            <a:ext cx="6047724" cy="48113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12682267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txBox="1">
            <a:spLocks noGrp="1"/>
          </p:cNvSpPr>
          <p:nvPr>
            <p:ph type="body" idx="1"/>
          </p:nvPr>
        </p:nvSpPr>
        <p:spPr>
          <a:xfrm>
            <a:off x="756000" y="5078519"/>
            <a:ext cx="6047640" cy="4811040"/>
          </a:xfrm>
          <a:prstGeom prst="rect">
            <a:avLst/>
          </a:prstGeom>
          <a:noFill/>
          <a:ln>
            <a:noFill/>
          </a:ln>
        </p:spPr>
        <p:txBody>
          <a:bodyPr lIns="0" tIns="0" rIns="0" bIns="0" anchor="t" anchorCtr="0">
            <a:noAutofit/>
          </a:bodyPr>
          <a:lstStyle/>
          <a:p>
            <a:pPr marL="0" marR="0" lvl="0" indent="0" algn="l" rtl="0">
              <a:spcBef>
                <a:spcPts val="0"/>
              </a:spcBef>
              <a:buSzPct val="25000"/>
              <a:buNone/>
            </a:pPr>
            <a:r>
              <a:rPr lang="ca-ES" sz="2000" b="0" i="0" u="none" strike="noStrike" cap="none">
                <a:solidFill>
                  <a:srgbClr val="000000"/>
                </a:solidFill>
                <a:latin typeface="Arial"/>
                <a:ea typeface="Arial"/>
                <a:cs typeface="Arial"/>
                <a:sym typeface="Arial"/>
              </a:rPr>
              <a:t>Aramis – Porthos – Artos – D'Artagnan</a:t>
            </a:r>
          </a:p>
          <a:p>
            <a:pPr marL="0" marR="0" lvl="0" indent="0" algn="l" rtl="0">
              <a:spcBef>
                <a:spcPts val="0"/>
              </a:spcBef>
              <a:buNone/>
            </a:pPr>
            <a:endParaRPr sz="2000" b="0" i="0" u="none" strike="noStrike" cap="none">
              <a:solidFill>
                <a:srgbClr val="000000"/>
              </a:solidFill>
              <a:latin typeface="Arial"/>
              <a:ea typeface="Arial"/>
              <a:cs typeface="Arial"/>
              <a:sym typeface="Arial"/>
            </a:endParaRPr>
          </a:p>
          <a:p>
            <a:pPr marL="0" marR="0" lvl="0" indent="0" algn="l" rtl="0">
              <a:spcBef>
                <a:spcPts val="0"/>
              </a:spcBef>
              <a:buSzPct val="25000"/>
              <a:buNone/>
            </a:pPr>
            <a:r>
              <a:rPr lang="ca-ES" sz="2000" b="0" i="0" u="none" strike="noStrike" cap="none">
                <a:solidFill>
                  <a:srgbClr val="000000"/>
                </a:solidFill>
                <a:latin typeface="Arial"/>
                <a:ea typeface="Arial"/>
                <a:cs typeface="Arial"/>
                <a:sym typeface="Arial"/>
              </a:rPr>
              <a:t>Su nombre es también el de la ciudad dónde nacieron</a:t>
            </a:r>
          </a:p>
          <a:p>
            <a:pPr marL="0" marR="0" lvl="0" indent="0" algn="l" rtl="0">
              <a:spcBef>
                <a:spcPts val="0"/>
              </a:spcBef>
              <a:buNone/>
            </a:pPr>
            <a:endParaRPr sz="2000" b="0" i="0" u="none" strike="noStrike" cap="none">
              <a:solidFill>
                <a:srgbClr val="000000"/>
              </a:solidFill>
              <a:latin typeface="Arial"/>
              <a:ea typeface="Arial"/>
              <a:cs typeface="Arial"/>
              <a:sym typeface="Arial"/>
            </a:endParaRPr>
          </a:p>
          <a:p>
            <a:pPr marL="0" marR="0" lvl="0" indent="0" algn="l" rtl="0">
              <a:spcBef>
                <a:spcPts val="0"/>
              </a:spcBef>
              <a:buSzPct val="25000"/>
              <a:buNone/>
            </a:pPr>
            <a:r>
              <a:rPr lang="ca-ES" sz="2000" b="0" i="0" u="none" strike="noStrike" cap="none">
                <a:solidFill>
                  <a:srgbClr val="000000"/>
                </a:solidFill>
                <a:latin typeface="Arial"/>
                <a:ea typeface="Arial"/>
                <a:cs typeface="Arial"/>
                <a:sym typeface="Arial"/>
              </a:rPr>
              <a:t>Todos para uno y uno para todos</a:t>
            </a:r>
          </a:p>
          <a:p>
            <a:pPr marL="0" marR="0" lvl="0" indent="0" algn="l" rtl="0">
              <a:spcBef>
                <a:spcPts val="0"/>
              </a:spcBef>
              <a:buNone/>
            </a:pPr>
            <a:endParaRPr sz="2000" b="0" i="0" u="none" strike="noStrike" cap="none">
              <a:solidFill>
                <a:srgbClr val="000000"/>
              </a:solidFill>
              <a:latin typeface="Arial"/>
              <a:ea typeface="Arial"/>
              <a:cs typeface="Arial"/>
              <a:sym typeface="Arial"/>
            </a:endParaRPr>
          </a:p>
          <a:p>
            <a:pPr marL="0" marR="0" lvl="0" indent="0" algn="l" rtl="0">
              <a:spcBef>
                <a:spcPts val="0"/>
              </a:spcBef>
              <a:buSzPct val="25000"/>
              <a:buNone/>
            </a:pPr>
            <a:r>
              <a:rPr lang="ca-ES" sz="2000" b="0" i="0" u="none" strike="noStrike" cap="none">
                <a:solidFill>
                  <a:srgbClr val="000000"/>
                </a:solidFill>
                <a:latin typeface="Arial"/>
                <a:ea typeface="Arial"/>
                <a:cs typeface="Arial"/>
                <a:sym typeface="Arial"/>
              </a:rPr>
              <a:t>Guardia del Rey</a:t>
            </a:r>
          </a:p>
          <a:p>
            <a:pPr marL="0" marR="0" lvl="0" indent="0" algn="l" rtl="0">
              <a:spcBef>
                <a:spcPts val="0"/>
              </a:spcBef>
              <a:buNone/>
            </a:pPr>
            <a:endParaRPr sz="2000" b="0" i="0" u="none" strike="noStrike" cap="none">
              <a:solidFill>
                <a:srgbClr val="000000"/>
              </a:solidFill>
              <a:latin typeface="Arial"/>
              <a:ea typeface="Arial"/>
              <a:cs typeface="Arial"/>
              <a:sym typeface="Arial"/>
            </a:endParaRPr>
          </a:p>
          <a:p>
            <a:pPr marL="0" marR="0" lvl="0" indent="0" algn="l" rtl="0">
              <a:spcBef>
                <a:spcPts val="0"/>
              </a:spcBef>
              <a:buSzPct val="25000"/>
              <a:buNone/>
            </a:pPr>
            <a:r>
              <a:rPr lang="ca-ES" sz="2000" b="0" i="0" u="none" strike="noStrike" cap="none">
                <a:solidFill>
                  <a:srgbClr val="000000"/>
                </a:solidFill>
                <a:latin typeface="Arial"/>
                <a:ea typeface="Arial"/>
                <a:cs typeface="Arial"/>
                <a:sym typeface="Arial"/>
              </a:rPr>
              <a:t>Cuatra Espadas</a:t>
            </a:r>
          </a:p>
        </p:txBody>
      </p:sp>
      <p:sp>
        <p:nvSpPr>
          <p:cNvPr id="59" name="Shape 59"/>
          <p:cNvSpPr>
            <a:spLocks noGrp="1" noRot="1" noChangeAspect="1"/>
          </p:cNvSpPr>
          <p:nvPr>
            <p:ph type="sldImg" idx="2"/>
          </p:nvPr>
        </p:nvSpPr>
        <p:spPr>
          <a:xfrm>
            <a:off x="1108075" y="801688"/>
            <a:ext cx="5345113" cy="40100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txBox="1">
            <a:spLocks noGrp="1"/>
          </p:cNvSpPr>
          <p:nvPr>
            <p:ph type="body" idx="1"/>
          </p:nvPr>
        </p:nvSpPr>
        <p:spPr>
          <a:xfrm>
            <a:off x="755950" y="5078600"/>
            <a:ext cx="6047724" cy="48113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6" name="Shape 66"/>
          <p:cNvSpPr>
            <a:spLocks noGrp="1" noRot="1" noChangeAspect="1"/>
          </p:cNvSpPr>
          <p:nvPr>
            <p:ph type="sldImg" idx="2"/>
          </p:nvPr>
        </p:nvSpPr>
        <p:spPr>
          <a:xfrm>
            <a:off x="1108075" y="801688"/>
            <a:ext cx="5345113" cy="40100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txBox="1">
            <a:spLocks noGrp="1"/>
          </p:cNvSpPr>
          <p:nvPr>
            <p:ph type="body" idx="1"/>
          </p:nvPr>
        </p:nvSpPr>
        <p:spPr>
          <a:xfrm>
            <a:off x="756000" y="5078519"/>
            <a:ext cx="6047640" cy="4811040"/>
          </a:xfrm>
          <a:prstGeom prst="rect">
            <a:avLst/>
          </a:prstGeom>
          <a:noFill/>
          <a:ln>
            <a:noFill/>
          </a:ln>
        </p:spPr>
        <p:txBody>
          <a:bodyPr lIns="0" tIns="0" rIns="0" bIns="0" anchor="t" anchorCtr="0">
            <a:noAutofit/>
          </a:bodyPr>
          <a:lstStyle/>
          <a:p>
            <a:pPr marL="0" marR="0" lvl="0" indent="0" algn="l" rtl="0">
              <a:spcBef>
                <a:spcPts val="0"/>
              </a:spcBef>
              <a:buSzPct val="25000"/>
              <a:buNone/>
            </a:pPr>
            <a:r>
              <a:rPr lang="ca-ES" sz="2000" b="0" i="0" u="none" strike="noStrike" cap="none">
                <a:solidFill>
                  <a:srgbClr val="000000"/>
                </a:solidFill>
                <a:latin typeface="Arial"/>
                <a:ea typeface="Arial"/>
                <a:cs typeface="Arial"/>
                <a:sym typeface="Arial"/>
              </a:rPr>
              <a:t>La flor de Lys</a:t>
            </a:r>
          </a:p>
          <a:p>
            <a:pPr marL="0" marR="0" lvl="0" indent="0" algn="l" rtl="0">
              <a:spcBef>
                <a:spcPts val="0"/>
              </a:spcBef>
              <a:buSzPct val="25000"/>
              <a:buNone/>
            </a:pPr>
            <a:r>
              <a:rPr lang="ca-ES" sz="2000" b="0" i="0" u="none" strike="noStrike" cap="none">
                <a:solidFill>
                  <a:srgbClr val="000000"/>
                </a:solidFill>
                <a:latin typeface="Arial"/>
                <a:ea typeface="Arial"/>
                <a:cs typeface="Arial"/>
                <a:sym typeface="Arial"/>
              </a:rPr>
              <a:t>Luis XIII</a:t>
            </a:r>
          </a:p>
          <a:p>
            <a:pPr marL="0" marR="0" lvl="0" indent="0" algn="l" rtl="0">
              <a:spcBef>
                <a:spcPts val="0"/>
              </a:spcBef>
              <a:buSzPct val="25000"/>
              <a:buNone/>
            </a:pPr>
            <a:r>
              <a:rPr lang="ca-ES" sz="2000" b="0" i="0" u="none" strike="noStrike" cap="none">
                <a:solidFill>
                  <a:srgbClr val="000000"/>
                </a:solidFill>
                <a:latin typeface="Arial"/>
                <a:ea typeface="Arial"/>
                <a:cs typeface="Arial"/>
                <a:sym typeface="Arial"/>
              </a:rPr>
              <a:t>Cardenal Richelieu</a:t>
            </a:r>
          </a:p>
        </p:txBody>
      </p:sp>
      <p:sp>
        <p:nvSpPr>
          <p:cNvPr id="83" name="Shape 83"/>
          <p:cNvSpPr>
            <a:spLocks noGrp="1" noRot="1" noChangeAspect="1"/>
          </p:cNvSpPr>
          <p:nvPr>
            <p:ph type="sldImg" idx="2"/>
          </p:nvPr>
        </p:nvSpPr>
        <p:spPr>
          <a:xfrm>
            <a:off x="1108075" y="801688"/>
            <a:ext cx="5345113" cy="40100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txBox="1">
            <a:spLocks noGrp="1"/>
          </p:cNvSpPr>
          <p:nvPr>
            <p:ph type="body" idx="1"/>
          </p:nvPr>
        </p:nvSpPr>
        <p:spPr>
          <a:xfrm>
            <a:off x="755950" y="5078600"/>
            <a:ext cx="6047724" cy="48113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90" name="Shape 90"/>
          <p:cNvSpPr>
            <a:spLocks noGrp="1" noRot="1" noChangeAspect="1"/>
          </p:cNvSpPr>
          <p:nvPr>
            <p:ph type="sldImg" idx="2"/>
          </p:nvPr>
        </p:nvSpPr>
        <p:spPr>
          <a:xfrm>
            <a:off x="1108075" y="801688"/>
            <a:ext cx="5345113" cy="40100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755950" y="5078600"/>
            <a:ext cx="6047724" cy="48113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98" name="Shape 98"/>
          <p:cNvSpPr>
            <a:spLocks noGrp="1" noRot="1" noChangeAspect="1"/>
          </p:cNvSpPr>
          <p:nvPr>
            <p:ph type="sldImg" idx="2"/>
          </p:nvPr>
        </p:nvSpPr>
        <p:spPr>
          <a:xfrm>
            <a:off x="1108075" y="801688"/>
            <a:ext cx="5345113" cy="40100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755950" y="5078600"/>
            <a:ext cx="6047724" cy="48113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07" name="Shape 107"/>
          <p:cNvSpPr>
            <a:spLocks noGrp="1" noRot="1" noChangeAspect="1"/>
          </p:cNvSpPr>
          <p:nvPr>
            <p:ph type="sldImg" idx="2"/>
          </p:nvPr>
        </p:nvSpPr>
        <p:spPr>
          <a:xfrm>
            <a:off x="1108075" y="801688"/>
            <a:ext cx="5345113" cy="40100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txBox="1">
            <a:spLocks noGrp="1"/>
          </p:cNvSpPr>
          <p:nvPr>
            <p:ph type="body" idx="1"/>
          </p:nvPr>
        </p:nvSpPr>
        <p:spPr>
          <a:xfrm>
            <a:off x="755950" y="5078600"/>
            <a:ext cx="6047724" cy="48113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15" name="Shape 115"/>
          <p:cNvSpPr>
            <a:spLocks noGrp="1" noRot="1" noChangeAspect="1"/>
          </p:cNvSpPr>
          <p:nvPr>
            <p:ph type="sldImg" idx="2"/>
          </p:nvPr>
        </p:nvSpPr>
        <p:spPr>
          <a:xfrm>
            <a:off x="1108075" y="801688"/>
            <a:ext cx="5345113" cy="40100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Shape 11"/>
        <p:cNvGrpSpPr/>
        <p:nvPr/>
      </p:nvGrpSpPr>
      <p:grpSpPr>
        <a:xfrm>
          <a:off x="0" y="0"/>
          <a:ext cx="0" cy="0"/>
          <a:chOff x="0" y="0"/>
          <a:chExt cx="0" cy="0"/>
        </a:xfrm>
      </p:grpSpPr>
      <p:sp>
        <p:nvSpPr>
          <p:cNvPr id="12" name="Shape 12"/>
          <p:cNvSpPr txBox="1">
            <a:spLocks noGrp="1"/>
          </p:cNvSpPr>
          <p:nvPr>
            <p:ph type="title"/>
          </p:nvPr>
        </p:nvSpPr>
        <p:spPr>
          <a:xfrm>
            <a:off x="504000" y="301319"/>
            <a:ext cx="9071640" cy="1262160"/>
          </a:xfrm>
          <a:prstGeom prst="rect">
            <a:avLst/>
          </a:prstGeom>
          <a:noFill/>
          <a:ln>
            <a:noFill/>
          </a:ln>
        </p:spPr>
        <p:txBody>
          <a:bodyPr lIns="91425" tIns="91425" rIns="91425" bIns="91425" anchor="ctr" anchorCtr="0"/>
          <a:lstStyle>
            <a:lvl1pPr marL="0" marR="0" lvl="0" indent="0" algn="l" rtl="0">
              <a:spcBef>
                <a:spcPts val="0"/>
              </a:spcBef>
              <a:buNone/>
              <a:defRPr sz="1800" b="0" i="0" u="none" strike="noStrike" cap="none"/>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13" name="Shape 13"/>
          <p:cNvSpPr txBox="1">
            <a:spLocks noGrp="1"/>
          </p:cNvSpPr>
          <p:nvPr>
            <p:ph type="subTitle" idx="1"/>
          </p:nvPr>
        </p:nvSpPr>
        <p:spPr>
          <a:xfrm>
            <a:off x="504000" y="1769040"/>
            <a:ext cx="9071640" cy="4384440"/>
          </a:xfrm>
          <a:prstGeom prst="rect">
            <a:avLst/>
          </a:prstGeom>
          <a:noFill/>
          <a:ln>
            <a:noFill/>
          </a:ln>
        </p:spPr>
        <p:txBody>
          <a:bodyPr lIns="91425" tIns="91425" rIns="91425" bIns="91425" anchor="ctr"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cSld name="Title, Content over Content">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504000" y="301319"/>
            <a:ext cx="9071640" cy="1262160"/>
          </a:xfrm>
          <a:prstGeom prst="rect">
            <a:avLst/>
          </a:prstGeom>
          <a:noFill/>
          <a:ln>
            <a:noFill/>
          </a:ln>
        </p:spPr>
        <p:txBody>
          <a:bodyPr lIns="91425" tIns="91425" rIns="91425" bIns="91425" anchor="ctr" anchorCtr="0"/>
          <a:lstStyle>
            <a:lvl1pPr marL="0" marR="0" lvl="0" indent="0" algn="l" rtl="0">
              <a:spcBef>
                <a:spcPts val="0"/>
              </a:spcBef>
              <a:buNone/>
              <a:defRPr sz="1800" b="0" i="0" u="none" strike="noStrike" cap="none"/>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43" name="Shape 43"/>
          <p:cNvSpPr txBox="1">
            <a:spLocks noGrp="1"/>
          </p:cNvSpPr>
          <p:nvPr>
            <p:ph type="body" idx="1"/>
          </p:nvPr>
        </p:nvSpPr>
        <p:spPr>
          <a:xfrm>
            <a:off x="504000" y="1769040"/>
            <a:ext cx="9071640" cy="209124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44" name="Shape 44"/>
          <p:cNvSpPr txBox="1">
            <a:spLocks noGrp="1"/>
          </p:cNvSpPr>
          <p:nvPr>
            <p:ph type="body" idx="2"/>
          </p:nvPr>
        </p:nvSpPr>
        <p:spPr>
          <a:xfrm>
            <a:off x="504000" y="4059360"/>
            <a:ext cx="9071640" cy="209124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cSld name="Title, 4 Content">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504000" y="301319"/>
            <a:ext cx="9071640" cy="1262160"/>
          </a:xfrm>
          <a:prstGeom prst="rect">
            <a:avLst/>
          </a:prstGeom>
          <a:noFill/>
          <a:ln>
            <a:noFill/>
          </a:ln>
        </p:spPr>
        <p:txBody>
          <a:bodyPr lIns="91425" tIns="91425" rIns="91425" bIns="91425" anchor="ctr" anchorCtr="0"/>
          <a:lstStyle>
            <a:lvl1pPr marL="0" marR="0" lvl="0" indent="0" algn="l" rtl="0">
              <a:spcBef>
                <a:spcPts val="0"/>
              </a:spcBef>
              <a:buNone/>
              <a:defRPr sz="1800" b="0" i="0" u="none" strike="noStrike" cap="none"/>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47" name="Shape 47"/>
          <p:cNvSpPr txBox="1">
            <a:spLocks noGrp="1"/>
          </p:cNvSpPr>
          <p:nvPr>
            <p:ph type="body" idx="1"/>
          </p:nvPr>
        </p:nvSpPr>
        <p:spPr>
          <a:xfrm>
            <a:off x="504000" y="1769040"/>
            <a:ext cx="4426920" cy="209124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48" name="Shape 48"/>
          <p:cNvSpPr txBox="1">
            <a:spLocks noGrp="1"/>
          </p:cNvSpPr>
          <p:nvPr>
            <p:ph type="body" idx="2"/>
          </p:nvPr>
        </p:nvSpPr>
        <p:spPr>
          <a:xfrm>
            <a:off x="5152680" y="1769040"/>
            <a:ext cx="4426920" cy="209124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49" name="Shape 49"/>
          <p:cNvSpPr txBox="1">
            <a:spLocks noGrp="1"/>
          </p:cNvSpPr>
          <p:nvPr>
            <p:ph type="body" idx="3"/>
          </p:nvPr>
        </p:nvSpPr>
        <p:spPr>
          <a:xfrm>
            <a:off x="5152680" y="4059360"/>
            <a:ext cx="4426920" cy="209124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50" name="Shape 50"/>
          <p:cNvSpPr txBox="1">
            <a:spLocks noGrp="1"/>
          </p:cNvSpPr>
          <p:nvPr>
            <p:ph type="body" idx="4"/>
          </p:nvPr>
        </p:nvSpPr>
        <p:spPr>
          <a:xfrm>
            <a:off x="504000" y="4059360"/>
            <a:ext cx="4426920" cy="209124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6 Content">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504000" y="301319"/>
            <a:ext cx="9071640" cy="1262160"/>
          </a:xfrm>
          <a:prstGeom prst="rect">
            <a:avLst/>
          </a:prstGeom>
          <a:noFill/>
          <a:ln>
            <a:noFill/>
          </a:ln>
        </p:spPr>
        <p:txBody>
          <a:bodyPr lIns="91425" tIns="91425" rIns="91425" bIns="91425" anchor="ctr" anchorCtr="0"/>
          <a:lstStyle>
            <a:lvl1pPr marL="0" marR="0" lvl="0" indent="0" algn="l" rtl="0">
              <a:spcBef>
                <a:spcPts val="0"/>
              </a:spcBef>
              <a:buNone/>
              <a:defRPr sz="1800" b="0" i="0" u="none" strike="noStrike" cap="none"/>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53" name="Shape 53"/>
          <p:cNvSpPr txBox="1">
            <a:spLocks noGrp="1"/>
          </p:cNvSpPr>
          <p:nvPr>
            <p:ph type="body" idx="1"/>
          </p:nvPr>
        </p:nvSpPr>
        <p:spPr>
          <a:xfrm>
            <a:off x="504000" y="1769040"/>
            <a:ext cx="9071640" cy="438444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54" name="Shape 54"/>
          <p:cNvSpPr txBox="1">
            <a:spLocks noGrp="1"/>
          </p:cNvSpPr>
          <p:nvPr>
            <p:ph type="body" idx="2"/>
          </p:nvPr>
        </p:nvSpPr>
        <p:spPr>
          <a:xfrm>
            <a:off x="504000" y="1769040"/>
            <a:ext cx="9071640" cy="438444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55" name="Shape 55"/>
          <p:cNvSpPr/>
          <p:nvPr/>
        </p:nvSpPr>
        <p:spPr>
          <a:xfrm>
            <a:off x="504000" y="1769040"/>
            <a:ext cx="9071640" cy="438444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6" name="Shape 56"/>
          <p:cNvSpPr/>
          <p:nvPr/>
        </p:nvSpPr>
        <p:spPr>
          <a:xfrm>
            <a:off x="504000" y="1769040"/>
            <a:ext cx="9071640" cy="4384440"/>
          </a:xfrm>
          <a:prstGeom prst="rect">
            <a:avLst/>
          </a:prstGeom>
          <a:no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Content">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504000" y="301319"/>
            <a:ext cx="9071640" cy="1262160"/>
          </a:xfrm>
          <a:prstGeom prst="rect">
            <a:avLst/>
          </a:prstGeom>
          <a:noFill/>
          <a:ln>
            <a:noFill/>
          </a:ln>
        </p:spPr>
        <p:txBody>
          <a:bodyPr lIns="91425" tIns="91425" rIns="91425" bIns="91425" anchor="ctr" anchorCtr="0"/>
          <a:lstStyle>
            <a:lvl1pPr marL="0" marR="0" lvl="0" indent="0" algn="l" rtl="0">
              <a:spcBef>
                <a:spcPts val="0"/>
              </a:spcBef>
              <a:buNone/>
              <a:defRPr sz="1800" b="0" i="0" u="none" strike="noStrike" cap="none"/>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16" name="Shape 16"/>
          <p:cNvSpPr txBox="1">
            <a:spLocks noGrp="1"/>
          </p:cNvSpPr>
          <p:nvPr>
            <p:ph type="body" idx="1"/>
          </p:nvPr>
        </p:nvSpPr>
        <p:spPr>
          <a:xfrm>
            <a:off x="504000" y="1769040"/>
            <a:ext cx="9071640" cy="438444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Shape 17"/>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itle, 2 Content">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504000" y="301319"/>
            <a:ext cx="9071640" cy="1262160"/>
          </a:xfrm>
          <a:prstGeom prst="rect">
            <a:avLst/>
          </a:prstGeom>
          <a:noFill/>
          <a:ln>
            <a:noFill/>
          </a:ln>
        </p:spPr>
        <p:txBody>
          <a:bodyPr lIns="91425" tIns="91425" rIns="91425" bIns="91425" anchor="ctr" anchorCtr="0"/>
          <a:lstStyle>
            <a:lvl1pPr marL="0" marR="0" lvl="0" indent="0" algn="l" rtl="0">
              <a:spcBef>
                <a:spcPts val="0"/>
              </a:spcBef>
              <a:buNone/>
              <a:defRPr sz="1800" b="0" i="0" u="none" strike="noStrike" cap="none"/>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20" name="Shape 20"/>
          <p:cNvSpPr txBox="1">
            <a:spLocks noGrp="1"/>
          </p:cNvSpPr>
          <p:nvPr>
            <p:ph type="body" idx="1"/>
          </p:nvPr>
        </p:nvSpPr>
        <p:spPr>
          <a:xfrm>
            <a:off x="504000" y="1769040"/>
            <a:ext cx="4426920" cy="438444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21" name="Shape 21"/>
          <p:cNvSpPr txBox="1">
            <a:spLocks noGrp="1"/>
          </p:cNvSpPr>
          <p:nvPr>
            <p:ph type="body" idx="2"/>
          </p:nvPr>
        </p:nvSpPr>
        <p:spPr>
          <a:xfrm>
            <a:off x="5152680" y="1769040"/>
            <a:ext cx="4426920" cy="438444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504000" y="301319"/>
            <a:ext cx="9071640" cy="1262160"/>
          </a:xfrm>
          <a:prstGeom prst="rect">
            <a:avLst/>
          </a:prstGeom>
          <a:noFill/>
          <a:ln>
            <a:noFill/>
          </a:ln>
        </p:spPr>
        <p:txBody>
          <a:bodyPr lIns="91425" tIns="91425" rIns="91425" bIns="91425" anchor="ctr" anchorCtr="0"/>
          <a:lstStyle>
            <a:lvl1pPr marL="0" marR="0" lvl="0" indent="0" algn="l" rtl="0">
              <a:spcBef>
                <a:spcPts val="0"/>
              </a:spcBef>
              <a:buNone/>
              <a:defRPr sz="1800" b="0" i="0" u="none" strike="noStrike" cap="none"/>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cSld name="Centered Text">
    <p:spTree>
      <p:nvGrpSpPr>
        <p:cNvPr id="1" name="Shape 24"/>
        <p:cNvGrpSpPr/>
        <p:nvPr/>
      </p:nvGrpSpPr>
      <p:grpSpPr>
        <a:xfrm>
          <a:off x="0" y="0"/>
          <a:ext cx="0" cy="0"/>
          <a:chOff x="0" y="0"/>
          <a:chExt cx="0" cy="0"/>
        </a:xfrm>
      </p:grpSpPr>
      <p:sp>
        <p:nvSpPr>
          <p:cNvPr id="25" name="Shape 25"/>
          <p:cNvSpPr txBox="1">
            <a:spLocks noGrp="1"/>
          </p:cNvSpPr>
          <p:nvPr>
            <p:ph type="subTitle" idx="1"/>
          </p:nvPr>
        </p:nvSpPr>
        <p:spPr>
          <a:xfrm>
            <a:off x="504000" y="301319"/>
            <a:ext cx="9071640" cy="5851800"/>
          </a:xfrm>
          <a:prstGeom prst="rect">
            <a:avLst/>
          </a:prstGeom>
          <a:noFill/>
          <a:ln>
            <a:noFill/>
          </a:ln>
        </p:spPr>
        <p:txBody>
          <a:bodyPr lIns="91425" tIns="91425" rIns="91425" bIns="91425" anchor="ctr"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cSld name="Title, 2 Content and Content">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504000" y="301319"/>
            <a:ext cx="9071640" cy="1262160"/>
          </a:xfrm>
          <a:prstGeom prst="rect">
            <a:avLst/>
          </a:prstGeom>
          <a:noFill/>
          <a:ln>
            <a:noFill/>
          </a:ln>
        </p:spPr>
        <p:txBody>
          <a:bodyPr lIns="91425" tIns="91425" rIns="91425" bIns="91425" anchor="ctr" anchorCtr="0"/>
          <a:lstStyle>
            <a:lvl1pPr marL="0" marR="0" lvl="0" indent="0" algn="l" rtl="0">
              <a:spcBef>
                <a:spcPts val="0"/>
              </a:spcBef>
              <a:buNone/>
              <a:defRPr sz="1800" b="0" i="0" u="none" strike="noStrike" cap="none"/>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28" name="Shape 28"/>
          <p:cNvSpPr txBox="1">
            <a:spLocks noGrp="1"/>
          </p:cNvSpPr>
          <p:nvPr>
            <p:ph type="body" idx="1"/>
          </p:nvPr>
        </p:nvSpPr>
        <p:spPr>
          <a:xfrm>
            <a:off x="504000" y="1769040"/>
            <a:ext cx="4426920" cy="209124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29" name="Shape 29"/>
          <p:cNvSpPr txBox="1">
            <a:spLocks noGrp="1"/>
          </p:cNvSpPr>
          <p:nvPr>
            <p:ph type="body" idx="2"/>
          </p:nvPr>
        </p:nvSpPr>
        <p:spPr>
          <a:xfrm>
            <a:off x="504000" y="4059360"/>
            <a:ext cx="4426920" cy="209124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30" name="Shape 30"/>
          <p:cNvSpPr txBox="1">
            <a:spLocks noGrp="1"/>
          </p:cNvSpPr>
          <p:nvPr>
            <p:ph type="body" idx="3"/>
          </p:nvPr>
        </p:nvSpPr>
        <p:spPr>
          <a:xfrm>
            <a:off x="5152680" y="1769040"/>
            <a:ext cx="4426920" cy="438444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504000" y="301319"/>
            <a:ext cx="9071640" cy="1262160"/>
          </a:xfrm>
          <a:prstGeom prst="rect">
            <a:avLst/>
          </a:prstGeom>
          <a:noFill/>
          <a:ln>
            <a:noFill/>
          </a:ln>
        </p:spPr>
        <p:txBody>
          <a:bodyPr lIns="91425" tIns="91425" rIns="91425" bIns="91425" anchor="ctr" anchorCtr="0"/>
          <a:lstStyle>
            <a:lvl1pPr marL="0" marR="0" lvl="0" indent="0" algn="l" rtl="0">
              <a:spcBef>
                <a:spcPts val="0"/>
              </a:spcBef>
              <a:buNone/>
              <a:defRPr sz="1800" b="0" i="0" u="none" strike="noStrike" cap="none"/>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33" name="Shape 33"/>
          <p:cNvSpPr txBox="1">
            <a:spLocks noGrp="1"/>
          </p:cNvSpPr>
          <p:nvPr>
            <p:ph type="body" idx="1"/>
          </p:nvPr>
        </p:nvSpPr>
        <p:spPr>
          <a:xfrm>
            <a:off x="504000" y="1769040"/>
            <a:ext cx="4426920" cy="438444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34" name="Shape 34"/>
          <p:cNvSpPr txBox="1">
            <a:spLocks noGrp="1"/>
          </p:cNvSpPr>
          <p:nvPr>
            <p:ph type="body" idx="2"/>
          </p:nvPr>
        </p:nvSpPr>
        <p:spPr>
          <a:xfrm>
            <a:off x="5152680" y="1769040"/>
            <a:ext cx="4426920" cy="209124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35" name="Shape 35"/>
          <p:cNvSpPr txBox="1">
            <a:spLocks noGrp="1"/>
          </p:cNvSpPr>
          <p:nvPr>
            <p:ph type="body" idx="3"/>
          </p:nvPr>
        </p:nvSpPr>
        <p:spPr>
          <a:xfrm>
            <a:off x="5152680" y="4059360"/>
            <a:ext cx="4426920" cy="209124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cSld name="Title, 2 Content over Conten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504000" y="301319"/>
            <a:ext cx="9071640" cy="1262160"/>
          </a:xfrm>
          <a:prstGeom prst="rect">
            <a:avLst/>
          </a:prstGeom>
          <a:noFill/>
          <a:ln>
            <a:noFill/>
          </a:ln>
        </p:spPr>
        <p:txBody>
          <a:bodyPr lIns="91425" tIns="91425" rIns="91425" bIns="91425" anchor="ctr" anchorCtr="0"/>
          <a:lstStyle>
            <a:lvl1pPr marL="0" marR="0" lvl="0" indent="0" algn="l" rtl="0">
              <a:spcBef>
                <a:spcPts val="0"/>
              </a:spcBef>
              <a:buNone/>
              <a:defRPr sz="1800" b="0" i="0" u="none" strike="noStrike" cap="none"/>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38" name="Shape 38"/>
          <p:cNvSpPr txBox="1">
            <a:spLocks noGrp="1"/>
          </p:cNvSpPr>
          <p:nvPr>
            <p:ph type="body" idx="1"/>
          </p:nvPr>
        </p:nvSpPr>
        <p:spPr>
          <a:xfrm>
            <a:off x="504000" y="1769040"/>
            <a:ext cx="4426920" cy="209124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39" name="Shape 39"/>
          <p:cNvSpPr txBox="1">
            <a:spLocks noGrp="1"/>
          </p:cNvSpPr>
          <p:nvPr>
            <p:ph type="body" idx="2"/>
          </p:nvPr>
        </p:nvSpPr>
        <p:spPr>
          <a:xfrm>
            <a:off x="5152680" y="1769040"/>
            <a:ext cx="4426920" cy="209124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40" name="Shape 40"/>
          <p:cNvSpPr txBox="1">
            <a:spLocks noGrp="1"/>
          </p:cNvSpPr>
          <p:nvPr>
            <p:ph type="body" idx="3"/>
          </p:nvPr>
        </p:nvSpPr>
        <p:spPr>
          <a:xfrm>
            <a:off x="504000" y="4059360"/>
            <a:ext cx="9071640" cy="209124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504000" y="301319"/>
            <a:ext cx="9071640" cy="1262160"/>
          </a:xfrm>
          <a:prstGeom prst="rect">
            <a:avLst/>
          </a:prstGeom>
          <a:noFill/>
          <a:ln>
            <a:noFill/>
          </a:ln>
        </p:spPr>
        <p:txBody>
          <a:bodyPr lIns="91425" tIns="91425" rIns="91425" bIns="91425" anchor="ctr" anchorCtr="0"/>
          <a:lstStyle>
            <a:lvl1pPr marL="0" marR="0" lvl="0" indent="0" algn="l" rtl="0">
              <a:spcBef>
                <a:spcPts val="0"/>
              </a:spcBef>
              <a:buNone/>
              <a:defRPr sz="1800" b="0" i="0" u="none" strike="noStrike" cap="none"/>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7" name="Shape 7"/>
          <p:cNvSpPr txBox="1">
            <a:spLocks noGrp="1"/>
          </p:cNvSpPr>
          <p:nvPr>
            <p:ph type="body" idx="1"/>
          </p:nvPr>
        </p:nvSpPr>
        <p:spPr>
          <a:xfrm>
            <a:off x="504000" y="1769040"/>
            <a:ext cx="9071640" cy="438444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8" name="Shape 8"/>
          <p:cNvSpPr txBox="1">
            <a:spLocks noGrp="1"/>
          </p:cNvSpPr>
          <p:nvPr>
            <p:ph type="dt" idx="10"/>
          </p:nvPr>
        </p:nvSpPr>
        <p:spPr>
          <a:xfrm>
            <a:off x="504000" y="6887160"/>
            <a:ext cx="2348280" cy="521279"/>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9" name="Shape 9"/>
          <p:cNvSpPr txBox="1">
            <a:spLocks noGrp="1"/>
          </p:cNvSpPr>
          <p:nvPr>
            <p:ph type="ftr" idx="11"/>
          </p:nvPr>
        </p:nvSpPr>
        <p:spPr>
          <a:xfrm>
            <a:off x="3447360" y="6887160"/>
            <a:ext cx="3195000" cy="521279"/>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10" name="Shape 10"/>
          <p:cNvSpPr txBox="1">
            <a:spLocks noGrp="1"/>
          </p:cNvSpPr>
          <p:nvPr>
            <p:ph type="sldNum" idx="12"/>
          </p:nvPr>
        </p:nvSpPr>
        <p:spPr>
          <a:xfrm>
            <a:off x="7227360" y="6887160"/>
            <a:ext cx="2348280" cy="521279"/>
          </a:xfrm>
          <a:prstGeom prst="rect">
            <a:avLst/>
          </a:prstGeom>
          <a:noFill/>
          <a:ln>
            <a:noFill/>
          </a:ln>
        </p:spPr>
        <p:txBody>
          <a:bodyPr lIns="0" tIns="0" rIns="0" bIns="0" anchor="t" anchorCtr="0">
            <a:noAutofit/>
          </a:bodyPr>
          <a:lstStyle/>
          <a:p>
            <a:pPr marL="0" marR="0" lvl="0" indent="0" algn="r" rtl="0">
              <a:spcBef>
                <a:spcPts val="0"/>
              </a:spcBef>
              <a:buSzPct val="25000"/>
              <a:buNone/>
            </a:pPr>
            <a:fld id="{00000000-1234-1234-1234-123412341234}" type="slidenum">
              <a:rPr lang="ca-ES" sz="1400" b="0" i="0" u="none" strike="noStrike" cap="none">
                <a:solidFill>
                  <a:srgbClr val="000000"/>
                </a:solidFill>
                <a:latin typeface="Times New Roman"/>
                <a:ea typeface="Times New Roman"/>
                <a:cs typeface="Times New Roman"/>
                <a:sym typeface="Times New Roman"/>
              </a:rPr>
              <a:t>‹N°›</a:t>
            </a:fld>
            <a:endParaRPr lang="ca-ES" sz="1400" b="0" i="0" u="none" strike="noStrike" cap="none">
              <a:solidFill>
                <a:srgbClr val="000000"/>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p:nvPr/>
        </p:nvSpPr>
        <p:spPr>
          <a:xfrm>
            <a:off x="504000" y="301319"/>
            <a:ext cx="9071640" cy="1262160"/>
          </a:xfrm>
          <a:prstGeom prst="rect">
            <a:avLst/>
          </a:prstGeom>
          <a:noFill/>
          <a:ln>
            <a:noFill/>
          </a:ln>
        </p:spPr>
        <p:txBody>
          <a:bodyPr lIns="0" tIns="0" rIns="0" bIns="0" anchor="ctr" anchorCtr="0">
            <a:noAutofit/>
          </a:bodyPr>
          <a:lstStyle/>
          <a:p>
            <a:pPr marL="0" marR="0" lvl="0" indent="0" algn="ctr" rtl="0">
              <a:spcBef>
                <a:spcPts val="0"/>
              </a:spcBef>
              <a:buSzPct val="25000"/>
              <a:buNone/>
            </a:pPr>
            <a:r>
              <a:rPr lang="ca-ES" sz="4400" b="0" i="0" u="sng" strike="noStrike" cap="none">
                <a:solidFill>
                  <a:srgbClr val="000000"/>
                </a:solidFill>
                <a:latin typeface="Arial"/>
                <a:ea typeface="Arial"/>
                <a:cs typeface="Arial"/>
                <a:sym typeface="Arial"/>
              </a:rPr>
              <a:t>Los Cuatro Mosqueteros</a:t>
            </a:r>
          </a:p>
        </p:txBody>
      </p:sp>
      <p:pic>
        <p:nvPicPr>
          <p:cNvPr id="62" name="Shape 62"/>
          <p:cNvPicPr preferRelativeResize="0"/>
          <p:nvPr/>
        </p:nvPicPr>
        <p:blipFill rotWithShape="1">
          <a:blip r:embed="rId3">
            <a:alphaModFix/>
          </a:blip>
          <a:srcRect/>
          <a:stretch/>
        </p:blipFill>
        <p:spPr>
          <a:xfrm>
            <a:off x="0" y="1327679"/>
            <a:ext cx="5336279" cy="6232320"/>
          </a:xfrm>
          <a:prstGeom prst="rect">
            <a:avLst/>
          </a:prstGeom>
          <a:noFill/>
          <a:ln>
            <a:noFill/>
          </a:ln>
        </p:spPr>
      </p:pic>
      <p:sp>
        <p:nvSpPr>
          <p:cNvPr id="63" name="Shape 63"/>
          <p:cNvSpPr txBox="1"/>
          <p:nvPr/>
        </p:nvSpPr>
        <p:spPr>
          <a:xfrm>
            <a:off x="5544000" y="1656000"/>
            <a:ext cx="4248000" cy="2181960"/>
          </a:xfrm>
          <a:prstGeom prst="rect">
            <a:avLst/>
          </a:prstGeom>
          <a:noFill/>
          <a:ln>
            <a:noFill/>
          </a:ln>
        </p:spPr>
        <p:txBody>
          <a:bodyPr lIns="90000" tIns="45000" rIns="90000" bIns="45000" anchor="t" anchorCtr="0">
            <a:noAutofit/>
          </a:bodyPr>
          <a:lstStyle/>
          <a:p>
            <a:pPr marL="0" marR="0" lvl="0" indent="0" algn="l" rtl="0">
              <a:spcBef>
                <a:spcPts val="0"/>
              </a:spcBef>
              <a:buSzPct val="25000"/>
              <a:buNone/>
            </a:pPr>
            <a:r>
              <a:rPr lang="ca-ES" sz="2000" b="0" i="0" u="none" strike="noStrike" cap="none">
                <a:solidFill>
                  <a:srgbClr val="000000"/>
                </a:solidFill>
                <a:latin typeface="Arial"/>
                <a:ea typeface="Arial"/>
                <a:cs typeface="Arial"/>
                <a:sym typeface="Arial"/>
              </a:rPr>
              <a:t>Los Cuatro Mosqueteros son Aramis, Porthos, Artos y D'Artagnan, son la guardia del Rey Luis XIII. Sus divisa es ''Todos para uno y uno para todos''. </a:t>
            </a:r>
          </a:p>
          <a:p>
            <a:pPr marL="0" marR="0" lvl="0" indent="0" algn="l" rtl="0">
              <a:spcBef>
                <a:spcPts val="0"/>
              </a:spcBef>
              <a:buNone/>
            </a:pPr>
            <a:endParaRPr sz="1800" b="0" strike="noStrike">
              <a:solidFill>
                <a:srgbClr val="000000"/>
              </a:solidFill>
              <a:latin typeface="Arial"/>
              <a:ea typeface="Arial"/>
              <a:cs typeface="Arial"/>
              <a:sym typeface="Arial"/>
            </a:endParaRPr>
          </a:p>
          <a:p>
            <a:pPr marL="0" marR="0" lvl="0" indent="0" algn="l" rtl="0">
              <a:spcBef>
                <a:spcPts val="0"/>
              </a:spcBef>
              <a:buNone/>
            </a:pPr>
            <a:endParaRPr sz="1800" b="0" strike="noStrike">
              <a:solidFill>
                <a:srgbClr val="000000"/>
              </a:solidFill>
              <a:latin typeface="Arial"/>
              <a:ea typeface="Arial"/>
              <a:cs typeface="Arial"/>
              <a:sym typeface="Arial"/>
            </a:endParaRPr>
          </a:p>
        </p:txBody>
      </p:sp>
      <p:pic>
        <p:nvPicPr>
          <p:cNvPr id="5" name="Picture 2" descr="Afficher l'image d'orig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7510" y="3923853"/>
            <a:ext cx="2568130" cy="34191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p:nvPr/>
        </p:nvSpPr>
        <p:spPr>
          <a:xfrm>
            <a:off x="7128000" y="6336000"/>
            <a:ext cx="2952000" cy="1584359"/>
          </a:xfrm>
          <a:prstGeom prst="rect">
            <a:avLst/>
          </a:prstGeom>
          <a:noFill/>
          <a:ln>
            <a:noFill/>
          </a:ln>
        </p:spPr>
        <p:txBody>
          <a:bodyPr lIns="90000" tIns="45000" rIns="90000" bIns="45000" anchor="t" anchorCtr="0">
            <a:noAutofit/>
          </a:bodyPr>
          <a:lstStyle/>
          <a:p>
            <a:pPr marL="0" marR="0" lvl="0" indent="0" algn="l" rtl="0">
              <a:spcBef>
                <a:spcPts val="0"/>
              </a:spcBef>
              <a:buSzPct val="25000"/>
              <a:buNone/>
            </a:pPr>
            <a:r>
              <a:rPr lang="ca-ES" sz="2000" b="0" strike="noStrike">
                <a:solidFill>
                  <a:srgbClr val="000000"/>
                </a:solidFill>
                <a:latin typeface="Arial"/>
                <a:ea typeface="Arial"/>
                <a:cs typeface="Arial"/>
                <a:sym typeface="Arial"/>
              </a:rPr>
              <a:t>Xavier Ryckebus</a:t>
            </a:r>
          </a:p>
          <a:p>
            <a:pPr marL="0" marR="0" lvl="0" indent="0" algn="l" rtl="0">
              <a:spcBef>
                <a:spcPts val="0"/>
              </a:spcBef>
              <a:buSzPct val="25000"/>
              <a:buNone/>
            </a:pPr>
            <a:r>
              <a:rPr lang="ca-ES" sz="2000" b="0" strike="noStrike">
                <a:solidFill>
                  <a:srgbClr val="000000"/>
                </a:solidFill>
                <a:latin typeface="Arial"/>
                <a:ea typeface="Arial"/>
                <a:cs typeface="Arial"/>
                <a:sym typeface="Arial"/>
              </a:rPr>
              <a:t>Léa Perrin-Nicoulaud</a:t>
            </a:r>
          </a:p>
          <a:p>
            <a:pPr marL="0" marR="0" lvl="0" indent="0" algn="l" rtl="0">
              <a:spcBef>
                <a:spcPts val="0"/>
              </a:spcBef>
              <a:buSzPct val="25000"/>
              <a:buNone/>
            </a:pPr>
            <a:r>
              <a:rPr lang="ca-ES" sz="2000" b="0" strike="noStrike">
                <a:solidFill>
                  <a:srgbClr val="000000"/>
                </a:solidFill>
                <a:latin typeface="Arial"/>
                <a:ea typeface="Arial"/>
                <a:cs typeface="Arial"/>
                <a:sym typeface="Arial"/>
              </a:rPr>
              <a:t>Laura Garcia</a:t>
            </a:r>
          </a:p>
          <a:p>
            <a:pPr marL="0" marR="0" lvl="0" indent="0" algn="l" rtl="0">
              <a:spcBef>
                <a:spcPts val="0"/>
              </a:spcBef>
              <a:buSzPct val="25000"/>
              <a:buNone/>
            </a:pPr>
            <a:r>
              <a:rPr lang="ca-ES" sz="2000" b="0" strike="noStrike">
                <a:solidFill>
                  <a:srgbClr val="000000"/>
                </a:solidFill>
                <a:latin typeface="Arial"/>
                <a:ea typeface="Arial"/>
                <a:cs typeface="Arial"/>
                <a:sym typeface="Arial"/>
              </a:rPr>
              <a:t>Oriane Demaille-Bessac</a:t>
            </a:r>
          </a:p>
        </p:txBody>
      </p:sp>
      <p:sp>
        <p:nvSpPr>
          <p:cNvPr id="118" name="Shape 118"/>
          <p:cNvSpPr txBox="1"/>
          <p:nvPr/>
        </p:nvSpPr>
        <p:spPr>
          <a:xfrm>
            <a:off x="288000" y="216000"/>
            <a:ext cx="7415999" cy="687960"/>
          </a:xfrm>
          <a:prstGeom prst="rect">
            <a:avLst/>
          </a:prstGeom>
          <a:noFill/>
          <a:ln>
            <a:noFill/>
          </a:ln>
        </p:spPr>
        <p:txBody>
          <a:bodyPr lIns="90000" tIns="45000" rIns="90000" bIns="45000" anchor="t" anchorCtr="0">
            <a:noAutofit/>
          </a:bodyPr>
          <a:lstStyle/>
          <a:p>
            <a:pPr marL="0" marR="0" lvl="0" indent="0" algn="l" rtl="0">
              <a:spcBef>
                <a:spcPts val="0"/>
              </a:spcBef>
              <a:buSzPct val="25000"/>
              <a:buNone/>
            </a:pPr>
            <a:r>
              <a:rPr lang="ca-ES" sz="2000" b="0" strike="noStrike">
                <a:solidFill>
                  <a:srgbClr val="000000"/>
                </a:solidFill>
                <a:latin typeface="Arial"/>
                <a:ea typeface="Arial"/>
                <a:cs typeface="Arial"/>
                <a:sym typeface="Arial"/>
              </a:rPr>
              <a:t>Los héroes :</a:t>
            </a:r>
          </a:p>
          <a:p>
            <a:pPr marL="0" marR="0" lvl="0" indent="0" algn="l" rtl="0">
              <a:spcBef>
                <a:spcPts val="0"/>
              </a:spcBef>
              <a:buSzPct val="25000"/>
              <a:buNone/>
            </a:pPr>
            <a:r>
              <a:rPr lang="ca-ES" sz="2000" b="0" strike="noStrike">
                <a:solidFill>
                  <a:srgbClr val="000000"/>
                </a:solidFill>
                <a:latin typeface="Arial"/>
                <a:ea typeface="Arial"/>
                <a:cs typeface="Arial"/>
                <a:sym typeface="Arial"/>
              </a:rPr>
              <a:t>Los Cuatro Mosqueteros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p:nvPr/>
        </p:nvSpPr>
        <p:spPr>
          <a:xfrm>
            <a:off x="504000" y="301319"/>
            <a:ext cx="9071640" cy="1262160"/>
          </a:xfrm>
          <a:prstGeom prst="rect">
            <a:avLst/>
          </a:prstGeom>
          <a:noFill/>
          <a:ln>
            <a:noFill/>
          </a:ln>
        </p:spPr>
        <p:txBody>
          <a:bodyPr lIns="0" tIns="0" rIns="0" bIns="0" anchor="ctr" anchorCtr="0">
            <a:noAutofit/>
          </a:bodyPr>
          <a:lstStyle/>
          <a:p>
            <a:pPr marL="0" marR="0" lvl="0" indent="0" algn="ctr" rtl="0">
              <a:spcBef>
                <a:spcPts val="0"/>
              </a:spcBef>
              <a:buSzPct val="25000"/>
              <a:buNone/>
            </a:pPr>
            <a:r>
              <a:rPr lang="ca-ES" sz="4400" b="0" u="sng" strike="noStrike">
                <a:solidFill>
                  <a:srgbClr val="000000"/>
                </a:solidFill>
                <a:latin typeface="Arial"/>
                <a:ea typeface="Arial"/>
                <a:cs typeface="Arial"/>
                <a:sym typeface="Arial"/>
              </a:rPr>
              <a:t>Los símbolos de los Mosqueteros</a:t>
            </a:r>
          </a:p>
        </p:txBody>
      </p:sp>
      <p:pic>
        <p:nvPicPr>
          <p:cNvPr id="69" name="Shape 69"/>
          <p:cNvPicPr preferRelativeResize="0"/>
          <p:nvPr/>
        </p:nvPicPr>
        <p:blipFill rotWithShape="1">
          <a:blip r:embed="rId3">
            <a:alphaModFix/>
          </a:blip>
          <a:srcRect/>
          <a:stretch/>
        </p:blipFill>
        <p:spPr>
          <a:xfrm>
            <a:off x="6334919" y="3066480"/>
            <a:ext cx="3745080" cy="4493520"/>
          </a:xfrm>
          <a:prstGeom prst="rect">
            <a:avLst/>
          </a:prstGeom>
          <a:noFill/>
          <a:ln>
            <a:noFill/>
          </a:ln>
        </p:spPr>
      </p:pic>
      <p:pic>
        <p:nvPicPr>
          <p:cNvPr id="70" name="Shape 70"/>
          <p:cNvPicPr preferRelativeResize="0"/>
          <p:nvPr/>
        </p:nvPicPr>
        <p:blipFill rotWithShape="1">
          <a:blip r:embed="rId4">
            <a:alphaModFix/>
          </a:blip>
          <a:srcRect/>
          <a:stretch/>
        </p:blipFill>
        <p:spPr>
          <a:xfrm>
            <a:off x="12240" y="4032000"/>
            <a:ext cx="6271559" cy="3527999"/>
          </a:xfrm>
          <a:prstGeom prst="rect">
            <a:avLst/>
          </a:prstGeom>
          <a:noFill/>
          <a:ln>
            <a:noFill/>
          </a:ln>
        </p:spPr>
      </p:pic>
      <p:pic>
        <p:nvPicPr>
          <p:cNvPr id="71" name="Shape 71"/>
          <p:cNvPicPr preferRelativeResize="0"/>
          <p:nvPr/>
        </p:nvPicPr>
        <p:blipFill rotWithShape="1">
          <a:blip r:embed="rId5">
            <a:alphaModFix/>
          </a:blip>
          <a:srcRect/>
          <a:stretch/>
        </p:blipFill>
        <p:spPr>
          <a:xfrm>
            <a:off x="360000" y="1629359"/>
            <a:ext cx="2546639" cy="2546639"/>
          </a:xfrm>
          <a:prstGeom prst="rect">
            <a:avLst/>
          </a:prstGeom>
          <a:noFill/>
          <a:ln>
            <a:noFill/>
          </a:ln>
        </p:spPr>
      </p:pic>
      <p:sp>
        <p:nvSpPr>
          <p:cNvPr id="72" name="Shape 72"/>
          <p:cNvSpPr txBox="1"/>
          <p:nvPr/>
        </p:nvSpPr>
        <p:spPr>
          <a:xfrm>
            <a:off x="7848000" y="2146319"/>
            <a:ext cx="1944000" cy="389160"/>
          </a:xfrm>
          <a:prstGeom prst="rect">
            <a:avLst/>
          </a:prstGeom>
          <a:noFill/>
          <a:ln>
            <a:noFill/>
          </a:ln>
        </p:spPr>
        <p:txBody>
          <a:bodyPr lIns="90000" tIns="45000" rIns="90000" bIns="45000" anchor="t" anchorCtr="0">
            <a:noAutofit/>
          </a:bodyPr>
          <a:lstStyle/>
          <a:p>
            <a:pPr marL="0" marR="0" lvl="0" indent="0" algn="l" rtl="0">
              <a:spcBef>
                <a:spcPts val="0"/>
              </a:spcBef>
              <a:buSzPct val="25000"/>
              <a:buNone/>
            </a:pPr>
            <a:r>
              <a:rPr lang="ca-ES" sz="2000" b="0" strike="noStrike">
                <a:solidFill>
                  <a:srgbClr val="000000"/>
                </a:solidFill>
                <a:latin typeface="Arial"/>
                <a:ea typeface="Arial"/>
                <a:cs typeface="Arial"/>
                <a:sym typeface="Arial"/>
              </a:rPr>
              <a:t>Una Espada</a:t>
            </a:r>
          </a:p>
        </p:txBody>
      </p:sp>
      <p:cxnSp>
        <p:nvCxnSpPr>
          <p:cNvPr id="73" name="Shape 73"/>
          <p:cNvCxnSpPr/>
          <p:nvPr/>
        </p:nvCxnSpPr>
        <p:spPr>
          <a:xfrm>
            <a:off x="7920000" y="2461680"/>
            <a:ext cx="1439999" cy="0"/>
          </a:xfrm>
          <a:prstGeom prst="straightConnector1">
            <a:avLst/>
          </a:prstGeom>
          <a:noFill/>
          <a:ln w="9525" cap="flat" cmpd="sng">
            <a:solidFill>
              <a:srgbClr val="000000"/>
            </a:solidFill>
            <a:prstDash val="solid"/>
            <a:round/>
            <a:headEnd type="none" w="med" len="med"/>
            <a:tailEnd type="none" w="med" len="med"/>
          </a:ln>
        </p:spPr>
      </p:cxnSp>
      <p:cxnSp>
        <p:nvCxnSpPr>
          <p:cNvPr id="74" name="Shape 74"/>
          <p:cNvCxnSpPr/>
          <p:nvPr/>
        </p:nvCxnSpPr>
        <p:spPr>
          <a:xfrm rot="10800000" flipH="1">
            <a:off x="7704000" y="2461679"/>
            <a:ext cx="1368000" cy="2218320"/>
          </a:xfrm>
          <a:prstGeom prst="straightConnector1">
            <a:avLst/>
          </a:prstGeom>
          <a:noFill/>
          <a:ln w="9525" cap="flat" cmpd="sng">
            <a:solidFill>
              <a:srgbClr val="000000"/>
            </a:solidFill>
            <a:prstDash val="solid"/>
            <a:round/>
            <a:headEnd type="none" w="med" len="med"/>
            <a:tailEnd type="none" w="med" len="med"/>
          </a:ln>
        </p:spPr>
      </p:cxnSp>
      <p:cxnSp>
        <p:nvCxnSpPr>
          <p:cNvPr id="75" name="Shape 75"/>
          <p:cNvCxnSpPr/>
          <p:nvPr/>
        </p:nvCxnSpPr>
        <p:spPr>
          <a:xfrm rot="10800000" flipH="1">
            <a:off x="4104000" y="2749680"/>
            <a:ext cx="1583999" cy="2074319"/>
          </a:xfrm>
          <a:prstGeom prst="straightConnector1">
            <a:avLst/>
          </a:prstGeom>
          <a:noFill/>
          <a:ln w="9525" cap="flat" cmpd="sng">
            <a:solidFill>
              <a:srgbClr val="000000"/>
            </a:solidFill>
            <a:prstDash val="solid"/>
            <a:round/>
            <a:headEnd type="none" w="med" len="med"/>
            <a:tailEnd type="none" w="med" len="med"/>
          </a:ln>
        </p:spPr>
      </p:cxnSp>
      <p:sp>
        <p:nvSpPr>
          <p:cNvPr id="76" name="Shape 76"/>
          <p:cNvSpPr txBox="1"/>
          <p:nvPr/>
        </p:nvSpPr>
        <p:spPr>
          <a:xfrm>
            <a:off x="4500719" y="2435040"/>
            <a:ext cx="1944000" cy="389160"/>
          </a:xfrm>
          <a:prstGeom prst="rect">
            <a:avLst/>
          </a:prstGeom>
          <a:noFill/>
          <a:ln>
            <a:noFill/>
          </a:ln>
        </p:spPr>
        <p:txBody>
          <a:bodyPr lIns="90000" tIns="45000" rIns="90000" bIns="45000" anchor="t" anchorCtr="0">
            <a:noAutofit/>
          </a:bodyPr>
          <a:lstStyle/>
          <a:p>
            <a:pPr marL="0" marR="0" lvl="0" indent="0" algn="l" rtl="0">
              <a:spcBef>
                <a:spcPts val="0"/>
              </a:spcBef>
              <a:buSzPct val="25000"/>
              <a:buNone/>
            </a:pPr>
            <a:r>
              <a:rPr lang="ca-ES" sz="2000" b="0" strike="noStrike" dirty="0">
                <a:solidFill>
                  <a:srgbClr val="000000"/>
                </a:solidFill>
                <a:latin typeface="Arial"/>
                <a:ea typeface="Arial"/>
                <a:cs typeface="Arial"/>
                <a:sym typeface="Arial"/>
              </a:rPr>
              <a:t>Un </a:t>
            </a:r>
            <a:r>
              <a:rPr lang="ca-ES" sz="2000" b="0" strike="noStrike" dirty="0" smtClean="0">
                <a:solidFill>
                  <a:srgbClr val="000000"/>
                </a:solidFill>
                <a:latin typeface="Arial"/>
                <a:ea typeface="Arial"/>
                <a:cs typeface="Arial"/>
                <a:sym typeface="Arial"/>
              </a:rPr>
              <a:t>Mosquete</a:t>
            </a:r>
            <a:endParaRPr lang="ca-ES" sz="2000" b="0" strike="noStrike" dirty="0">
              <a:solidFill>
                <a:srgbClr val="000000"/>
              </a:solidFill>
              <a:latin typeface="Arial"/>
              <a:ea typeface="Arial"/>
              <a:cs typeface="Arial"/>
              <a:sym typeface="Arial"/>
            </a:endParaRPr>
          </a:p>
        </p:txBody>
      </p:sp>
      <p:cxnSp>
        <p:nvCxnSpPr>
          <p:cNvPr id="77" name="Shape 77"/>
          <p:cNvCxnSpPr/>
          <p:nvPr/>
        </p:nvCxnSpPr>
        <p:spPr>
          <a:xfrm>
            <a:off x="4608000" y="2749680"/>
            <a:ext cx="1512000" cy="0"/>
          </a:xfrm>
          <a:prstGeom prst="straightConnector1">
            <a:avLst/>
          </a:prstGeom>
          <a:noFill/>
          <a:ln w="9525" cap="flat" cmpd="sng">
            <a:solidFill>
              <a:srgbClr val="000000"/>
            </a:solidFill>
            <a:prstDash val="solid"/>
            <a:round/>
            <a:headEnd type="none" w="med" len="med"/>
            <a:tailEnd type="none" w="med" len="med"/>
          </a:ln>
        </p:spPr>
      </p:cxnSp>
      <p:sp>
        <p:nvSpPr>
          <p:cNvPr id="78" name="Shape 78"/>
          <p:cNvSpPr txBox="1"/>
          <p:nvPr/>
        </p:nvSpPr>
        <p:spPr>
          <a:xfrm>
            <a:off x="3888000" y="1800000"/>
            <a:ext cx="2509560" cy="389160"/>
          </a:xfrm>
          <a:prstGeom prst="rect">
            <a:avLst/>
          </a:prstGeom>
          <a:noFill/>
          <a:ln>
            <a:noFill/>
          </a:ln>
        </p:spPr>
        <p:txBody>
          <a:bodyPr lIns="90000" tIns="45000" rIns="90000" bIns="45000" anchor="t" anchorCtr="0">
            <a:noAutofit/>
          </a:bodyPr>
          <a:lstStyle/>
          <a:p>
            <a:pPr marL="0" marR="0" lvl="0" indent="0" algn="l" rtl="0">
              <a:spcBef>
                <a:spcPts val="0"/>
              </a:spcBef>
              <a:buSzPct val="25000"/>
              <a:buNone/>
            </a:pPr>
            <a:r>
              <a:rPr lang="ca-ES" sz="2000" b="0" strike="noStrike">
                <a:solidFill>
                  <a:srgbClr val="000000"/>
                </a:solidFill>
                <a:latin typeface="Arial"/>
                <a:ea typeface="Arial"/>
                <a:cs typeface="Arial"/>
                <a:sym typeface="Arial"/>
              </a:rPr>
              <a:t>La Cruz de la guerra</a:t>
            </a:r>
          </a:p>
        </p:txBody>
      </p:sp>
      <p:cxnSp>
        <p:nvCxnSpPr>
          <p:cNvPr id="79" name="Shape 79"/>
          <p:cNvCxnSpPr/>
          <p:nvPr/>
        </p:nvCxnSpPr>
        <p:spPr>
          <a:xfrm>
            <a:off x="3960000" y="2101680"/>
            <a:ext cx="2375999" cy="0"/>
          </a:xfrm>
          <a:prstGeom prst="straightConnector1">
            <a:avLst/>
          </a:prstGeom>
          <a:noFill/>
          <a:ln w="9525" cap="flat" cmpd="sng">
            <a:solidFill>
              <a:srgbClr val="000000"/>
            </a:solidFill>
            <a:prstDash val="solid"/>
            <a:round/>
            <a:headEnd type="none" w="med" len="med"/>
            <a:tailEnd type="none" w="med" len="med"/>
          </a:ln>
        </p:spPr>
      </p:cxnSp>
      <p:cxnSp>
        <p:nvCxnSpPr>
          <p:cNvPr id="80" name="Shape 80"/>
          <p:cNvCxnSpPr/>
          <p:nvPr/>
        </p:nvCxnSpPr>
        <p:spPr>
          <a:xfrm rot="10800000" flipH="1">
            <a:off x="2808000" y="2101679"/>
            <a:ext cx="1800000" cy="778320"/>
          </a:xfrm>
          <a:prstGeom prst="straightConnector1">
            <a:avLst/>
          </a:prstGeom>
          <a:noFill/>
          <a:ln w="9525" cap="flat" cmpd="sng">
            <a:solidFill>
              <a:srgbClr val="000000"/>
            </a:solidFill>
            <a:prstDash val="solid"/>
            <a:round/>
            <a:headEnd type="none" w="med" len="med"/>
            <a:tailEnd type="none" w="med" len="med"/>
          </a:ln>
        </p:spPr>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p:nvPr/>
        </p:nvSpPr>
        <p:spPr>
          <a:xfrm>
            <a:off x="504000" y="301319"/>
            <a:ext cx="9071640" cy="1262160"/>
          </a:xfrm>
          <a:prstGeom prst="rect">
            <a:avLst/>
          </a:prstGeom>
          <a:noFill/>
          <a:ln>
            <a:noFill/>
          </a:ln>
        </p:spPr>
        <p:txBody>
          <a:bodyPr lIns="0" tIns="0" rIns="0" bIns="0" anchor="ctr" anchorCtr="0">
            <a:noAutofit/>
          </a:bodyPr>
          <a:lstStyle/>
          <a:p>
            <a:pPr marL="0" marR="0" lvl="0" indent="0" algn="ctr" rtl="0">
              <a:spcBef>
                <a:spcPts val="0"/>
              </a:spcBef>
              <a:buSzPct val="25000"/>
              <a:buNone/>
            </a:pPr>
            <a:r>
              <a:rPr lang="ca-ES" sz="4400" b="0" u="sng" strike="noStrike">
                <a:solidFill>
                  <a:srgbClr val="000000"/>
                </a:solidFill>
                <a:latin typeface="Arial"/>
                <a:ea typeface="Arial"/>
                <a:cs typeface="Arial"/>
                <a:sym typeface="Arial"/>
              </a:rPr>
              <a:t>Una Novela</a:t>
            </a:r>
          </a:p>
        </p:txBody>
      </p:sp>
      <p:pic>
        <p:nvPicPr>
          <p:cNvPr id="86" name="Shape 86"/>
          <p:cNvPicPr preferRelativeResize="0"/>
          <p:nvPr/>
        </p:nvPicPr>
        <p:blipFill rotWithShape="1">
          <a:blip r:embed="rId3">
            <a:alphaModFix/>
          </a:blip>
          <a:srcRect/>
          <a:stretch/>
        </p:blipFill>
        <p:spPr>
          <a:xfrm>
            <a:off x="0" y="1552679"/>
            <a:ext cx="3888000" cy="6007319"/>
          </a:xfrm>
          <a:prstGeom prst="rect">
            <a:avLst/>
          </a:prstGeom>
          <a:noFill/>
          <a:ln>
            <a:noFill/>
          </a:ln>
        </p:spPr>
      </p:pic>
      <p:sp>
        <p:nvSpPr>
          <p:cNvPr id="87" name="Shape 87"/>
          <p:cNvSpPr txBox="1"/>
          <p:nvPr/>
        </p:nvSpPr>
        <p:spPr>
          <a:xfrm>
            <a:off x="4104000" y="1563479"/>
            <a:ext cx="5904000" cy="5468759"/>
          </a:xfrm>
          <a:prstGeom prst="rect">
            <a:avLst/>
          </a:prstGeom>
          <a:noFill/>
          <a:ln>
            <a:noFill/>
          </a:ln>
        </p:spPr>
        <p:txBody>
          <a:bodyPr lIns="90000" tIns="45000" rIns="90000" bIns="45000" anchor="t" anchorCtr="0">
            <a:noAutofit/>
          </a:bodyPr>
          <a:lstStyle/>
          <a:p>
            <a:pPr marL="0" marR="0" lvl="0" indent="0" algn="l" rtl="0">
              <a:spcBef>
                <a:spcPts val="0"/>
              </a:spcBef>
              <a:buSzPct val="25000"/>
              <a:buNone/>
            </a:pPr>
            <a:r>
              <a:rPr lang="ca-ES" sz="2000" b="0" strike="noStrike" dirty="0">
                <a:solidFill>
                  <a:srgbClr val="000000"/>
                </a:solidFill>
                <a:latin typeface="Arial"/>
                <a:ea typeface="Arial"/>
                <a:cs typeface="Arial"/>
                <a:sym typeface="Arial"/>
              </a:rPr>
              <a:t>	Al comienzo, </a:t>
            </a:r>
            <a:r>
              <a:rPr lang="ca-ES" sz="2000" b="0" u="sng" strike="noStrike" dirty="0">
                <a:solidFill>
                  <a:srgbClr val="000000"/>
                </a:solidFill>
                <a:latin typeface="Arial"/>
                <a:ea typeface="Arial"/>
                <a:cs typeface="Arial"/>
                <a:sym typeface="Arial"/>
              </a:rPr>
              <a:t>Los Tres Mosqueteros</a:t>
            </a:r>
            <a:r>
              <a:rPr lang="ca-ES" sz="2000" b="0" strike="noStrike" dirty="0">
                <a:solidFill>
                  <a:srgbClr val="000000"/>
                </a:solidFill>
                <a:latin typeface="Arial"/>
                <a:ea typeface="Arial"/>
                <a:cs typeface="Arial"/>
                <a:sym typeface="Arial"/>
              </a:rPr>
              <a:t> es una novela de Alejandro Dumas (Alexandre Dumas) </a:t>
            </a:r>
            <a:r>
              <a:rPr lang="ca-ES" sz="2000" b="0" strike="noStrike" dirty="0" smtClean="0">
                <a:solidFill>
                  <a:srgbClr val="000000"/>
                </a:solidFill>
                <a:latin typeface="Arial"/>
                <a:ea typeface="Arial"/>
                <a:cs typeface="Arial"/>
                <a:sym typeface="Arial"/>
              </a:rPr>
              <a:t>escrita </a:t>
            </a:r>
            <a:r>
              <a:rPr lang="ca-ES" sz="2000" b="0" strike="noStrike" dirty="0">
                <a:solidFill>
                  <a:srgbClr val="000000"/>
                </a:solidFill>
                <a:latin typeface="Arial"/>
                <a:ea typeface="Arial"/>
                <a:cs typeface="Arial"/>
                <a:sym typeface="Arial"/>
              </a:rPr>
              <a:t>en 1844. La novela relata las aventuras de un joven de 18 años conocido como D'Artagnan, que viaja rumbo a París para convertirse en mosquetero. D'Artagnan no es uno de los mosqueteros del título, sino que lo son sus amigos Athos, Porthos y Aramis, amigos inseparables que viven bajo el lema ''uno para todos, todos para uno''. Juntos, sirven al rey Luis XIII y enfrentan a su primer ministro, el cardenal Richelieu, y a sus agentes Milady de Winter y el conde de Rochefort, para así resguardar el honor de la reina Ana de Austria.</a:t>
            </a:r>
          </a:p>
          <a:p>
            <a:pPr marL="0" marR="0" lvl="0" indent="0" algn="l" rtl="0">
              <a:spcBef>
                <a:spcPts val="0"/>
              </a:spcBef>
              <a:buNone/>
            </a:pPr>
            <a:endParaRPr sz="1800" b="0" strike="noStrike" dirty="0">
              <a:solidFill>
                <a:srgbClr val="000000"/>
              </a:solidFill>
              <a:latin typeface="Arial"/>
              <a:ea typeface="Arial"/>
              <a:cs typeface="Arial"/>
              <a:sym typeface="Arial"/>
            </a:endParaRPr>
          </a:p>
          <a:p>
            <a:pPr marL="0" marR="0" lvl="0" indent="0" algn="l" rtl="0">
              <a:spcBef>
                <a:spcPts val="0"/>
              </a:spcBef>
              <a:buSzPct val="25000"/>
              <a:buNone/>
            </a:pPr>
            <a:r>
              <a:rPr lang="ca-ES" sz="2000" b="0" strike="noStrike" dirty="0">
                <a:solidFill>
                  <a:srgbClr val="000000"/>
                </a:solidFill>
                <a:latin typeface="Arial"/>
                <a:ea typeface="Arial"/>
                <a:cs typeface="Arial"/>
                <a:sym typeface="Arial"/>
              </a:rPr>
              <a:t>	Sobre la cobertura podemos ver tres espadas (símbolo de los mosqueteros) y una flor de lys (símbolo de la realeza francesa).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3808" y="251445"/>
            <a:ext cx="9217024" cy="7478970"/>
          </a:xfrm>
          <a:prstGeom prst="rect">
            <a:avLst/>
          </a:prstGeom>
        </p:spPr>
        <p:txBody>
          <a:bodyPr wrap="square">
            <a:spAutoFit/>
          </a:bodyPr>
          <a:lstStyle/>
          <a:p>
            <a:pPr algn="just"/>
            <a:r>
              <a:rPr lang="es-ES" sz="2400" b="1" u="sng" dirty="0"/>
              <a:t>La acción </a:t>
            </a:r>
            <a:r>
              <a:rPr lang="es-ES" sz="2400" dirty="0"/>
              <a:t>se sitúa durante el reinado de Luis XIII, en Francia. </a:t>
            </a:r>
            <a:r>
              <a:rPr lang="es-ES" sz="2400" dirty="0" err="1"/>
              <a:t>D'Artagnan</a:t>
            </a:r>
            <a:r>
              <a:rPr lang="es-ES" sz="2400" dirty="0"/>
              <a:t> es un joven de 18 años, hijo de un noble gascón, antiguo mosquetero, de escasos recursos económicos. Se dirige a París con una carta de su padre para el señor de </a:t>
            </a:r>
            <a:r>
              <a:rPr lang="es-ES" sz="2400" dirty="0" err="1"/>
              <a:t>Treville</a:t>
            </a:r>
            <a:r>
              <a:rPr lang="es-ES" sz="2400" dirty="0"/>
              <a:t>, jefe de los Mosqueteros del Rey. En una posada, durante su ruta, </a:t>
            </a:r>
            <a:r>
              <a:rPr lang="es-ES" sz="2400" dirty="0" err="1"/>
              <a:t>D'Artagnan</a:t>
            </a:r>
            <a:r>
              <a:rPr lang="es-ES" sz="2400" dirty="0"/>
              <a:t> desafía a un caballero que acompaña a una bella y misteriosa dama. (Sinopsis de </a:t>
            </a:r>
            <a:r>
              <a:rPr lang="es-ES" sz="2400" dirty="0" err="1"/>
              <a:t>Lecturalia</a:t>
            </a:r>
            <a:r>
              <a:rPr lang="es-ES" sz="2400" dirty="0"/>
              <a:t>, a partir de aquí la continúo yo, porque la veo un pelín escasita</a:t>
            </a:r>
            <a:r>
              <a:rPr lang="es-ES" sz="2400" dirty="0" smtClean="0"/>
              <a:t>).</a:t>
            </a:r>
          </a:p>
          <a:p>
            <a:pPr algn="just"/>
            <a:r>
              <a:rPr lang="es-ES" sz="2400" dirty="0"/>
              <a:t/>
            </a:r>
            <a:br>
              <a:rPr lang="es-ES" sz="2400" dirty="0"/>
            </a:br>
            <a:r>
              <a:rPr lang="es-ES" sz="2400" dirty="0"/>
              <a:t/>
            </a:r>
            <a:br>
              <a:rPr lang="es-ES" sz="2400" dirty="0"/>
            </a:br>
            <a:r>
              <a:rPr lang="es-ES" sz="2400" dirty="0"/>
              <a:t>En el transcurso de este ataque pierde la carta de recomendación, lo que hace imposible su entrada en los Mosqueteros, pero consigue entrar en el cuerpo de guardias de una pequeña compañía de París. Entonces conocerá a sus tres inseparables amigos: Athos, </a:t>
            </a:r>
            <a:r>
              <a:rPr lang="es-ES" sz="2400" dirty="0" err="1"/>
              <a:t>Porthos</a:t>
            </a:r>
            <a:r>
              <a:rPr lang="es-ES" sz="2400" dirty="0"/>
              <a:t> y Aramis, tres miembros del cuerpo militar al que él aspira y con los que vivirá múltiples aventuras con el fin de ayudar a preservar el honor del rey y así poder ingresar en el cuerpo de Mosqueteros</a:t>
            </a:r>
            <a:r>
              <a:rPr lang="es-ES" sz="2400" dirty="0" smtClean="0"/>
              <a:t>.</a:t>
            </a:r>
          </a:p>
          <a:p>
            <a:pPr algn="just"/>
            <a:r>
              <a:rPr lang="es-ES" sz="2400" dirty="0" smtClean="0"/>
              <a:t> </a:t>
            </a:r>
            <a:r>
              <a:rPr lang="es-ES" sz="2400" dirty="0"/>
              <a:t/>
            </a:r>
            <a:br>
              <a:rPr lang="es-ES" sz="2400" dirty="0"/>
            </a:br>
            <a:endParaRPr lang="fr-FR" sz="2400" dirty="0"/>
          </a:p>
        </p:txBody>
      </p:sp>
    </p:spTree>
    <p:extLst>
      <p:ext uri="{BB962C8B-B14F-4D97-AF65-F5344CB8AC3E}">
        <p14:creationId xmlns:p14="http://schemas.microsoft.com/office/powerpoint/2010/main" val="26803672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fficher l'image d'ori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832" y="971525"/>
            <a:ext cx="5243807" cy="29447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9011" y="4427909"/>
            <a:ext cx="5293641" cy="2599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88658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1800" y="609740"/>
            <a:ext cx="9289032" cy="5755422"/>
          </a:xfrm>
          <a:prstGeom prst="rect">
            <a:avLst/>
          </a:prstGeom>
        </p:spPr>
        <p:txBody>
          <a:bodyPr wrap="square">
            <a:spAutoFit/>
          </a:bodyPr>
          <a:lstStyle/>
          <a:p>
            <a:pPr algn="ctr"/>
            <a:r>
              <a:rPr lang="es-ES" sz="1600" b="1" u="sng" dirty="0" smtClean="0"/>
              <a:t>PERSONAJES </a:t>
            </a:r>
            <a:r>
              <a:rPr lang="es-ES" sz="1600" b="1" u="sng" dirty="0"/>
              <a:t>DE LA OBRA</a:t>
            </a:r>
            <a:r>
              <a:rPr lang="es-ES" sz="1600" b="1" u="sng" dirty="0" smtClean="0"/>
              <a:t>:</a:t>
            </a:r>
          </a:p>
          <a:p>
            <a:pPr algn="ctr"/>
            <a:endParaRPr lang="es-ES" sz="1600" b="1" u="sng" dirty="0"/>
          </a:p>
          <a:p>
            <a:pPr algn="just"/>
            <a:r>
              <a:rPr lang="es-ES" b="1" u="sng" dirty="0" err="1"/>
              <a:t>D´Artagnan</a:t>
            </a:r>
            <a:r>
              <a:rPr lang="es-ES" b="1" u="sng" dirty="0"/>
              <a:t>:</a:t>
            </a:r>
            <a:r>
              <a:rPr lang="es-ES" b="1" dirty="0"/>
              <a:t> </a:t>
            </a:r>
            <a:r>
              <a:rPr lang="es-ES" dirty="0"/>
              <a:t>Es el personaje principal del libro, es un joven que busca ir a París para hacer su fortuna. Él es bravo, Inteligente, ambicioso, buena persona</a:t>
            </a:r>
            <a:r>
              <a:rPr lang="es-ES" dirty="0" smtClean="0"/>
              <a:t>.</a:t>
            </a:r>
          </a:p>
          <a:p>
            <a:pPr algn="just"/>
            <a:endParaRPr lang="es-ES" dirty="0"/>
          </a:p>
          <a:p>
            <a:pPr algn="just"/>
            <a:r>
              <a:rPr lang="es-ES" b="1" u="sng" dirty="0"/>
              <a:t>Aramis:</a:t>
            </a:r>
            <a:r>
              <a:rPr lang="es-ES" b="1" dirty="0"/>
              <a:t> </a:t>
            </a:r>
            <a:r>
              <a:rPr lang="es-ES" dirty="0"/>
              <a:t>mosquetero uno de los tres. Es un joven que dice que solo estará un tiempo con los mosqueteros después de ira a la iglesia. Él es callado y presumido de alguna manera</a:t>
            </a:r>
            <a:r>
              <a:rPr lang="es-ES" dirty="0" smtClean="0"/>
              <a:t>.</a:t>
            </a:r>
          </a:p>
          <a:p>
            <a:pPr algn="just"/>
            <a:endParaRPr lang="es-ES" dirty="0"/>
          </a:p>
          <a:p>
            <a:pPr algn="just"/>
            <a:r>
              <a:rPr lang="es-ES" b="1" u="sng" dirty="0" err="1"/>
              <a:t>Porthos</a:t>
            </a:r>
            <a:r>
              <a:rPr lang="es-ES" u="sng" dirty="0"/>
              <a:t>:</a:t>
            </a:r>
            <a:r>
              <a:rPr lang="es-ES" dirty="0"/>
              <a:t> mosquetero el tercero. Es el bravo salvaje y se siente muy bien de ser el mismo</a:t>
            </a:r>
            <a:r>
              <a:rPr lang="es-ES" dirty="0" smtClean="0"/>
              <a:t>.</a:t>
            </a:r>
          </a:p>
          <a:p>
            <a:pPr algn="just"/>
            <a:endParaRPr lang="es-ES" dirty="0"/>
          </a:p>
          <a:p>
            <a:pPr algn="just"/>
            <a:r>
              <a:rPr lang="es-ES" b="1" u="sng" dirty="0"/>
              <a:t>Athos:</a:t>
            </a:r>
            <a:r>
              <a:rPr lang="es-ES" b="1" dirty="0"/>
              <a:t> </a:t>
            </a:r>
            <a:r>
              <a:rPr lang="es-ES" dirty="0"/>
              <a:t>Él más importante de los tres mosqueteros. Él es inteligente fuerte un poco viejo, excelente pelador. Algo lo tormenta de su pasado</a:t>
            </a:r>
            <a:r>
              <a:rPr lang="es-ES" dirty="0" smtClean="0"/>
              <a:t>.</a:t>
            </a:r>
          </a:p>
          <a:p>
            <a:pPr algn="just"/>
            <a:endParaRPr lang="es-ES" dirty="0"/>
          </a:p>
          <a:p>
            <a:pPr algn="just"/>
            <a:r>
              <a:rPr lang="es-ES" b="1" u="sng" dirty="0"/>
              <a:t>Luis XIII:</a:t>
            </a:r>
            <a:r>
              <a:rPr lang="es-ES" b="1" dirty="0"/>
              <a:t> </a:t>
            </a:r>
            <a:r>
              <a:rPr lang="es-ES" dirty="0"/>
              <a:t>es rey. Pero no es ni líder ni sabe manejar el país. Lo domina el cardenal </a:t>
            </a:r>
            <a:r>
              <a:rPr lang="es-ES" dirty="0" err="1" smtClean="0"/>
              <a:t>Richelieu</a:t>
            </a:r>
            <a:r>
              <a:rPr lang="es-ES" dirty="0" smtClean="0"/>
              <a:t>.</a:t>
            </a:r>
          </a:p>
          <a:p>
            <a:pPr algn="just"/>
            <a:endParaRPr lang="es-ES" dirty="0"/>
          </a:p>
          <a:p>
            <a:pPr algn="just"/>
            <a:r>
              <a:rPr lang="es-ES" b="1" u="sng" dirty="0"/>
              <a:t>Ana de Austria</a:t>
            </a:r>
            <a:r>
              <a:rPr lang="es-ES" u="sng" dirty="0"/>
              <a:t>:</a:t>
            </a:r>
            <a:r>
              <a:rPr lang="es-ES" dirty="0"/>
              <a:t> Esposa de Luis XIII, hija de Felipe III, es la persona que se </a:t>
            </a:r>
            <a:r>
              <a:rPr lang="es-ES" dirty="0" err="1"/>
              <a:t>vee</a:t>
            </a:r>
            <a:r>
              <a:rPr lang="es-ES" dirty="0"/>
              <a:t> involucrada en todos los asuntos por tener como amante a el Duque de </a:t>
            </a:r>
            <a:r>
              <a:rPr lang="es-ES" dirty="0" err="1"/>
              <a:t>Buckinham</a:t>
            </a:r>
            <a:r>
              <a:rPr lang="es-ES" dirty="0"/>
              <a:t>, 1º Ministro Inglés</a:t>
            </a:r>
            <a:r>
              <a:rPr lang="es-ES" dirty="0" smtClean="0"/>
              <a:t>.</a:t>
            </a:r>
          </a:p>
          <a:p>
            <a:pPr algn="just"/>
            <a:endParaRPr lang="es-ES" dirty="0"/>
          </a:p>
          <a:p>
            <a:pPr algn="just"/>
            <a:r>
              <a:rPr lang="es-ES" b="1" u="sng" dirty="0"/>
              <a:t>Cardenal </a:t>
            </a:r>
            <a:r>
              <a:rPr lang="es-ES" b="1" u="sng" dirty="0" err="1" smtClean="0"/>
              <a:t>Richelieu</a:t>
            </a:r>
            <a:r>
              <a:rPr lang="es-ES" b="1" u="sng" dirty="0" smtClean="0"/>
              <a:t>:</a:t>
            </a:r>
            <a:r>
              <a:rPr lang="es-ES" b="1" dirty="0" smtClean="0"/>
              <a:t> </a:t>
            </a:r>
            <a:r>
              <a:rPr lang="es-ES" dirty="0"/>
              <a:t>Es el hombre más poderoso de Francia influencia al rey en todas las formas posible. Es un hombre furioso con pena de él pero maneja muy bien el país</a:t>
            </a:r>
            <a:r>
              <a:rPr lang="es-ES" dirty="0" smtClean="0"/>
              <a:t>.</a:t>
            </a:r>
          </a:p>
          <a:p>
            <a:pPr algn="just"/>
            <a:endParaRPr lang="es-ES" dirty="0"/>
          </a:p>
          <a:p>
            <a:pPr algn="just"/>
            <a:r>
              <a:rPr lang="es-ES" b="1" u="sng" dirty="0"/>
              <a:t>Duque de </a:t>
            </a:r>
            <a:r>
              <a:rPr lang="es-ES" b="1" u="sng" dirty="0" err="1"/>
              <a:t>Buckinham</a:t>
            </a:r>
            <a:r>
              <a:rPr lang="es-ES" u="sng" dirty="0"/>
              <a:t>: </a:t>
            </a:r>
            <a:r>
              <a:rPr lang="es-ES" dirty="0"/>
              <a:t>1º Ministro Inglés, amante de Reina Ana de Austria, entra en guerra con Francia, y muere en manos de </a:t>
            </a:r>
            <a:r>
              <a:rPr lang="es-ES" dirty="0" err="1"/>
              <a:t>Felton</a:t>
            </a:r>
            <a:r>
              <a:rPr lang="es-ES" dirty="0"/>
              <a:t>, seducido por Lady Winter, la cual se encontraba en ese momento encarcelada. </a:t>
            </a:r>
            <a:endParaRPr lang="es-ES" dirty="0" smtClean="0"/>
          </a:p>
          <a:p>
            <a:pPr algn="just"/>
            <a:endParaRPr lang="es-ES" dirty="0"/>
          </a:p>
          <a:p>
            <a:pPr algn="just"/>
            <a:r>
              <a:rPr lang="es-ES" b="1" u="sng" dirty="0"/>
              <a:t>Lady de Winter: </a:t>
            </a:r>
            <a:r>
              <a:rPr lang="es-ES" b="1" dirty="0"/>
              <a:t>una misteriosa peligrosa y muy malvada agente del cardenal. </a:t>
            </a:r>
            <a:r>
              <a:rPr lang="es-ES" b="1" dirty="0" err="1"/>
              <a:t>D´Artagnan</a:t>
            </a:r>
            <a:r>
              <a:rPr lang="es-ES" b="1" dirty="0"/>
              <a:t> se obsesiona con ella, aunque los mosqueteros y ella se vuelven rivales a toda consta.</a:t>
            </a:r>
            <a:endParaRPr lang="es-ES" dirty="0"/>
          </a:p>
        </p:txBody>
      </p:sp>
    </p:spTree>
    <p:extLst>
      <p:ext uri="{BB962C8B-B14F-4D97-AF65-F5344CB8AC3E}">
        <p14:creationId xmlns:p14="http://schemas.microsoft.com/office/powerpoint/2010/main" val="36155629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p:nvPr/>
        </p:nvSpPr>
        <p:spPr>
          <a:xfrm>
            <a:off x="504000" y="301319"/>
            <a:ext cx="9071640" cy="1262160"/>
          </a:xfrm>
          <a:prstGeom prst="rect">
            <a:avLst/>
          </a:prstGeom>
          <a:noFill/>
          <a:ln>
            <a:noFill/>
          </a:ln>
        </p:spPr>
        <p:txBody>
          <a:bodyPr lIns="0" tIns="0" rIns="0" bIns="0" anchor="ctr" anchorCtr="0">
            <a:noAutofit/>
          </a:bodyPr>
          <a:lstStyle/>
          <a:p>
            <a:pPr marL="0" marR="0" lvl="0" indent="0" algn="ctr" rtl="0">
              <a:spcBef>
                <a:spcPts val="0"/>
              </a:spcBef>
              <a:buSzPct val="25000"/>
              <a:buNone/>
            </a:pPr>
            <a:r>
              <a:rPr lang="ca-ES" sz="4400" b="0" u="sng" strike="noStrike">
                <a:solidFill>
                  <a:srgbClr val="000000"/>
                </a:solidFill>
                <a:latin typeface="Arial"/>
                <a:ea typeface="Arial"/>
                <a:cs typeface="Arial"/>
                <a:sym typeface="Arial"/>
              </a:rPr>
              <a:t>De la ficción a la realidad</a:t>
            </a:r>
          </a:p>
        </p:txBody>
      </p:sp>
      <p:pic>
        <p:nvPicPr>
          <p:cNvPr id="93" name="Shape 93"/>
          <p:cNvPicPr preferRelativeResize="0"/>
          <p:nvPr/>
        </p:nvPicPr>
        <p:blipFill rotWithShape="1">
          <a:blip r:embed="rId3">
            <a:alphaModFix/>
          </a:blip>
          <a:srcRect/>
          <a:stretch/>
        </p:blipFill>
        <p:spPr>
          <a:xfrm>
            <a:off x="0" y="2106000"/>
            <a:ext cx="6119999" cy="4589999"/>
          </a:xfrm>
          <a:prstGeom prst="rect">
            <a:avLst/>
          </a:prstGeom>
          <a:noFill/>
          <a:ln>
            <a:noFill/>
          </a:ln>
        </p:spPr>
      </p:pic>
      <p:sp>
        <p:nvSpPr>
          <p:cNvPr id="94" name="Shape 94"/>
          <p:cNvSpPr txBox="1"/>
          <p:nvPr/>
        </p:nvSpPr>
        <p:spPr>
          <a:xfrm>
            <a:off x="6264000" y="2088000"/>
            <a:ext cx="3744000" cy="4679999"/>
          </a:xfrm>
          <a:prstGeom prst="rect">
            <a:avLst/>
          </a:prstGeom>
          <a:noFill/>
          <a:ln>
            <a:noFill/>
          </a:ln>
        </p:spPr>
        <p:txBody>
          <a:bodyPr lIns="90000" tIns="45000" rIns="90000" bIns="45000" anchor="t" anchorCtr="0">
            <a:noAutofit/>
          </a:bodyPr>
          <a:lstStyle/>
          <a:p>
            <a:pPr marL="0" marR="0" lvl="0" indent="0" algn="l" rtl="0">
              <a:spcBef>
                <a:spcPts val="0"/>
              </a:spcBef>
              <a:buSzPct val="25000"/>
              <a:buNone/>
            </a:pPr>
            <a:r>
              <a:rPr lang="ca-ES" sz="2000" b="0" strike="noStrike">
                <a:solidFill>
                  <a:srgbClr val="000000"/>
                </a:solidFill>
                <a:latin typeface="Arial"/>
                <a:ea typeface="Arial"/>
                <a:cs typeface="Arial"/>
                <a:sym typeface="Arial"/>
              </a:rPr>
              <a:t>Esta estatua de bronce de 5 toneladas, esculpida por el artista georgiano Zurab Tsereteli, había sido ofrecida a la Ciudad de Condón por el senador Aymeri de Montesquiou.</a:t>
            </a:r>
          </a:p>
        </p:txBody>
      </p:sp>
      <p:sp>
        <p:nvSpPr>
          <p:cNvPr id="95" name="Shape 95"/>
          <p:cNvSpPr txBox="1"/>
          <p:nvPr/>
        </p:nvSpPr>
        <p:spPr>
          <a:xfrm>
            <a:off x="144000" y="1476000"/>
            <a:ext cx="2868839" cy="687960"/>
          </a:xfrm>
          <a:prstGeom prst="rect">
            <a:avLst/>
          </a:prstGeom>
          <a:noFill/>
          <a:ln>
            <a:noFill/>
          </a:ln>
        </p:spPr>
        <p:txBody>
          <a:bodyPr lIns="90000" tIns="45000" rIns="90000" bIns="45000" anchor="t" anchorCtr="0">
            <a:noAutofit/>
          </a:bodyPr>
          <a:lstStyle/>
          <a:p>
            <a:pPr marL="0" marR="0" lvl="0" indent="0" algn="l" rtl="0">
              <a:spcBef>
                <a:spcPts val="0"/>
              </a:spcBef>
              <a:buSzPct val="25000"/>
              <a:buNone/>
            </a:pPr>
            <a:r>
              <a:rPr lang="ca-ES" sz="2000" b="0" strike="noStrike">
                <a:solidFill>
                  <a:srgbClr val="000000"/>
                </a:solidFill>
                <a:latin typeface="Arial"/>
                <a:ea typeface="Arial"/>
                <a:cs typeface="Arial"/>
                <a:sym typeface="Arial"/>
              </a:rPr>
              <a:t>Región : Midi-Pyrénées</a:t>
            </a:r>
          </a:p>
          <a:p>
            <a:pPr marL="0" marR="0" lvl="0" indent="0" algn="l" rtl="0">
              <a:spcBef>
                <a:spcPts val="0"/>
              </a:spcBef>
              <a:buSzPct val="25000"/>
              <a:buNone/>
            </a:pPr>
            <a:r>
              <a:rPr lang="ca-ES" sz="2000" b="0" strike="noStrike">
                <a:solidFill>
                  <a:srgbClr val="000000"/>
                </a:solidFill>
                <a:latin typeface="Arial"/>
                <a:ea typeface="Arial"/>
                <a:cs typeface="Arial"/>
                <a:sym typeface="Arial"/>
              </a:rPr>
              <a:t>Ciudad : Condom</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p:nvPr/>
        </p:nvSpPr>
        <p:spPr>
          <a:xfrm>
            <a:off x="504000" y="301319"/>
            <a:ext cx="9071640" cy="1262160"/>
          </a:xfrm>
          <a:prstGeom prst="rect">
            <a:avLst/>
          </a:prstGeom>
          <a:noFill/>
          <a:ln>
            <a:noFill/>
          </a:ln>
        </p:spPr>
        <p:txBody>
          <a:bodyPr lIns="0" tIns="0" rIns="0" bIns="0" anchor="ctr" anchorCtr="0">
            <a:noAutofit/>
          </a:bodyPr>
          <a:lstStyle/>
          <a:p>
            <a:pPr marL="0" marR="0" lvl="0" indent="0" algn="ctr" rtl="0">
              <a:spcBef>
                <a:spcPts val="0"/>
              </a:spcBef>
              <a:buSzPct val="25000"/>
              <a:buNone/>
            </a:pPr>
            <a:r>
              <a:rPr lang="ca-ES" sz="4400" b="0" u="sng" strike="noStrike">
                <a:solidFill>
                  <a:srgbClr val="000000"/>
                </a:solidFill>
                <a:latin typeface="Arial"/>
                <a:ea typeface="Arial"/>
                <a:cs typeface="Arial"/>
                <a:sym typeface="Arial"/>
              </a:rPr>
              <a:t>En la cultura popular (1)</a:t>
            </a:r>
          </a:p>
        </p:txBody>
      </p:sp>
      <p:pic>
        <p:nvPicPr>
          <p:cNvPr id="101" name="Shape 101"/>
          <p:cNvPicPr preferRelativeResize="0"/>
          <p:nvPr/>
        </p:nvPicPr>
        <p:blipFill rotWithShape="1">
          <a:blip r:embed="rId3">
            <a:alphaModFix/>
          </a:blip>
          <a:srcRect/>
          <a:stretch/>
        </p:blipFill>
        <p:spPr>
          <a:xfrm>
            <a:off x="0" y="4740119"/>
            <a:ext cx="3384000" cy="2819880"/>
          </a:xfrm>
          <a:prstGeom prst="rect">
            <a:avLst/>
          </a:prstGeom>
          <a:noFill/>
          <a:ln>
            <a:noFill/>
          </a:ln>
        </p:spPr>
      </p:pic>
      <p:pic>
        <p:nvPicPr>
          <p:cNvPr id="102" name="Shape 102"/>
          <p:cNvPicPr preferRelativeResize="0"/>
          <p:nvPr/>
        </p:nvPicPr>
        <p:blipFill rotWithShape="1">
          <a:blip r:embed="rId4">
            <a:alphaModFix/>
          </a:blip>
          <a:srcRect/>
          <a:stretch/>
        </p:blipFill>
        <p:spPr>
          <a:xfrm>
            <a:off x="504000" y="1627200"/>
            <a:ext cx="2664000" cy="3196800"/>
          </a:xfrm>
          <a:prstGeom prst="rect">
            <a:avLst/>
          </a:prstGeom>
          <a:noFill/>
          <a:ln>
            <a:noFill/>
          </a:ln>
        </p:spPr>
      </p:pic>
      <p:pic>
        <p:nvPicPr>
          <p:cNvPr id="103" name="Shape 103"/>
          <p:cNvPicPr preferRelativeResize="0"/>
          <p:nvPr/>
        </p:nvPicPr>
        <p:blipFill rotWithShape="1">
          <a:blip r:embed="rId5">
            <a:alphaModFix/>
          </a:blip>
          <a:srcRect/>
          <a:stretch/>
        </p:blipFill>
        <p:spPr>
          <a:xfrm>
            <a:off x="7344000" y="1590479"/>
            <a:ext cx="2723760" cy="3809520"/>
          </a:xfrm>
          <a:prstGeom prst="rect">
            <a:avLst/>
          </a:prstGeom>
          <a:noFill/>
          <a:ln>
            <a:noFill/>
          </a:ln>
        </p:spPr>
      </p:pic>
      <p:sp>
        <p:nvSpPr>
          <p:cNvPr id="104" name="Shape 104"/>
          <p:cNvSpPr txBox="1"/>
          <p:nvPr/>
        </p:nvSpPr>
        <p:spPr>
          <a:xfrm>
            <a:off x="3744000" y="1800000"/>
            <a:ext cx="3455999" cy="2779559"/>
          </a:xfrm>
          <a:prstGeom prst="rect">
            <a:avLst/>
          </a:prstGeom>
          <a:noFill/>
          <a:ln>
            <a:noFill/>
          </a:ln>
        </p:spPr>
        <p:txBody>
          <a:bodyPr lIns="90000" tIns="45000" rIns="90000" bIns="45000" anchor="t" anchorCtr="0">
            <a:noAutofit/>
          </a:bodyPr>
          <a:lstStyle/>
          <a:p>
            <a:pPr marL="0" marR="0" lvl="0" indent="0" algn="l" rtl="0">
              <a:spcBef>
                <a:spcPts val="0"/>
              </a:spcBef>
              <a:buSzPct val="25000"/>
              <a:buNone/>
            </a:pPr>
            <a:r>
              <a:rPr lang="ca-ES" sz="2000" b="0" strike="noStrike">
                <a:solidFill>
                  <a:srgbClr val="000000"/>
                </a:solidFill>
                <a:latin typeface="Arial"/>
                <a:ea typeface="Arial"/>
                <a:cs typeface="Arial"/>
                <a:sym typeface="Arial"/>
              </a:rPr>
              <a:t>Los Mosqueteros son conocidos en cualquier parte del mundo.</a:t>
            </a:r>
          </a:p>
          <a:p>
            <a:pPr marL="0" marR="0" lvl="0" indent="0" algn="l" rtl="0">
              <a:spcBef>
                <a:spcPts val="0"/>
              </a:spcBef>
              <a:buSzPct val="25000"/>
              <a:buNone/>
            </a:pPr>
            <a:r>
              <a:rPr lang="ca-ES" sz="2000" b="0" strike="noStrike">
                <a:solidFill>
                  <a:srgbClr val="000000"/>
                </a:solidFill>
                <a:latin typeface="Arial"/>
                <a:ea typeface="Arial"/>
                <a:cs typeface="Arial"/>
                <a:sym typeface="Arial"/>
              </a:rPr>
              <a:t>Gracias a los dibujos animados como el de Disney con Mickey, Donald y Dingo o Barbie. También gracias a los video juegos como Clash Royale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p:nvPr/>
        </p:nvSpPr>
        <p:spPr>
          <a:xfrm>
            <a:off x="504000" y="301319"/>
            <a:ext cx="9071640" cy="1262160"/>
          </a:xfrm>
          <a:prstGeom prst="rect">
            <a:avLst/>
          </a:prstGeom>
          <a:noFill/>
          <a:ln>
            <a:noFill/>
          </a:ln>
        </p:spPr>
        <p:txBody>
          <a:bodyPr lIns="0" tIns="0" rIns="0" bIns="0" anchor="ctr" anchorCtr="0">
            <a:noAutofit/>
          </a:bodyPr>
          <a:lstStyle/>
          <a:p>
            <a:pPr marL="0" marR="0" lvl="0" indent="0" algn="ctr" rtl="0">
              <a:spcBef>
                <a:spcPts val="0"/>
              </a:spcBef>
              <a:buSzPct val="25000"/>
              <a:buNone/>
            </a:pPr>
            <a:r>
              <a:rPr lang="ca-ES" sz="4400" b="0" u="sng" strike="noStrike">
                <a:solidFill>
                  <a:srgbClr val="000000"/>
                </a:solidFill>
                <a:latin typeface="Arial"/>
                <a:ea typeface="Arial"/>
                <a:cs typeface="Arial"/>
                <a:sym typeface="Arial"/>
              </a:rPr>
              <a:t>En la cultura popular (2)</a:t>
            </a:r>
          </a:p>
        </p:txBody>
      </p:sp>
      <p:pic>
        <p:nvPicPr>
          <p:cNvPr id="110" name="Shape 110"/>
          <p:cNvPicPr preferRelativeResize="0"/>
          <p:nvPr/>
        </p:nvPicPr>
        <p:blipFill rotWithShape="1">
          <a:blip r:embed="rId3">
            <a:alphaModFix/>
          </a:blip>
          <a:srcRect/>
          <a:stretch/>
        </p:blipFill>
        <p:spPr>
          <a:xfrm>
            <a:off x="0" y="1584000"/>
            <a:ext cx="2956320" cy="4175999"/>
          </a:xfrm>
          <a:prstGeom prst="rect">
            <a:avLst/>
          </a:prstGeom>
          <a:noFill/>
          <a:ln>
            <a:noFill/>
          </a:ln>
        </p:spPr>
      </p:pic>
      <p:pic>
        <p:nvPicPr>
          <p:cNvPr id="111" name="Shape 111"/>
          <p:cNvPicPr preferRelativeResize="0"/>
          <p:nvPr/>
        </p:nvPicPr>
        <p:blipFill rotWithShape="1">
          <a:blip r:embed="rId4">
            <a:alphaModFix/>
          </a:blip>
          <a:srcRect/>
          <a:stretch/>
        </p:blipFill>
        <p:spPr>
          <a:xfrm>
            <a:off x="4392000" y="3633839"/>
            <a:ext cx="5631479" cy="3885839"/>
          </a:xfrm>
          <a:prstGeom prst="rect">
            <a:avLst/>
          </a:prstGeom>
          <a:noFill/>
          <a:ln>
            <a:noFill/>
          </a:ln>
        </p:spPr>
      </p:pic>
      <p:sp>
        <p:nvSpPr>
          <p:cNvPr id="112" name="Shape 112"/>
          <p:cNvSpPr txBox="1"/>
          <p:nvPr/>
        </p:nvSpPr>
        <p:spPr>
          <a:xfrm>
            <a:off x="3312000" y="1656000"/>
            <a:ext cx="6480000" cy="1584359"/>
          </a:xfrm>
          <a:prstGeom prst="rect">
            <a:avLst/>
          </a:prstGeom>
          <a:noFill/>
          <a:ln>
            <a:noFill/>
          </a:ln>
        </p:spPr>
        <p:txBody>
          <a:bodyPr lIns="90000" tIns="45000" rIns="90000" bIns="45000" anchor="t" anchorCtr="0">
            <a:noAutofit/>
          </a:bodyPr>
          <a:lstStyle/>
          <a:p>
            <a:pPr marL="0" marR="0" lvl="0" indent="0" algn="l" rtl="0">
              <a:spcBef>
                <a:spcPts val="0"/>
              </a:spcBef>
              <a:buSzPct val="25000"/>
              <a:buNone/>
            </a:pPr>
            <a:r>
              <a:rPr lang="ca-ES" sz="2000" b="0" strike="noStrike">
                <a:solidFill>
                  <a:srgbClr val="000000"/>
                </a:solidFill>
                <a:latin typeface="Arial"/>
                <a:ea typeface="Arial"/>
                <a:cs typeface="Arial"/>
                <a:sym typeface="Arial"/>
              </a:rPr>
              <a:t>También encontramos(recobramos) a los 3 mosqueteros en el cine así como en el comercio con Intermarché con la divisa ''Tous unis contre une vie moins chère'' (Totalmente unidos contra una vida mas barata).</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15aa66c5c881b1e4ce97e8e048f0f42f75449d8f"/>
</p:tagLst>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622</Words>
  <Application>Microsoft Office PowerPoint</Application>
  <PresentationFormat>Personnalisé</PresentationFormat>
  <Paragraphs>59</Paragraphs>
  <Slides>10</Slides>
  <Notes>7</Notes>
  <HiddenSlides>0</HiddenSlides>
  <MMClips>0</MMClips>
  <ScaleCrop>false</ScaleCrop>
  <HeadingPairs>
    <vt:vector size="4" baseType="variant">
      <vt:variant>
        <vt:lpstr>Thème</vt:lpstr>
      </vt:variant>
      <vt:variant>
        <vt:i4>1</vt:i4>
      </vt:variant>
      <vt:variant>
        <vt:lpstr>Titres des diapositives</vt:lpstr>
      </vt:variant>
      <vt:variant>
        <vt:i4>10</vt:i4>
      </vt:variant>
    </vt:vector>
  </HeadingPairs>
  <TitlesOfParts>
    <vt:vector size="11" baseType="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Valentina</dc:creator>
  <cp:lastModifiedBy>Valentina</cp:lastModifiedBy>
  <cp:revision>3</cp:revision>
  <dcterms:modified xsi:type="dcterms:W3CDTF">2017-01-24T20:49:57Z</dcterms:modified>
</cp:coreProperties>
</file>