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14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9144000" cy="5143500" type="screen16x9"/>
  <p:notesSz cx="6858000" cy="9144000"/>
  <p:embeddedFontLst>
    <p:embeddedFont>
      <p:font typeface="Bree Serif" panose="020B0604020202020204" charset="0"/>
      <p:regular r:id="rId15"/>
    </p:embeddedFont>
  </p:embeddedFontLst>
  <p:custDataLst>
    <p:tags r:id="rId16"/>
  </p:custData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32" d="100"/>
          <a:sy n="132" d="100"/>
        </p:scale>
        <p:origin x="-168" y="-57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tags" Target="tags/tag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font" Target="fonts/font1.fntdata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 sz="1100"/>
            </a:lvl1pPr>
            <a:lvl2pPr lvl="1">
              <a:spcBef>
                <a:spcPts val="0"/>
              </a:spcBef>
              <a:defRPr sz="1100"/>
            </a:lvl2pPr>
            <a:lvl3pPr lvl="2">
              <a:spcBef>
                <a:spcPts val="0"/>
              </a:spcBef>
              <a:defRPr sz="1100"/>
            </a:lvl3pPr>
            <a:lvl4pPr lvl="3">
              <a:spcBef>
                <a:spcPts val="0"/>
              </a:spcBef>
              <a:defRPr sz="1100"/>
            </a:lvl4pPr>
            <a:lvl5pPr lvl="4">
              <a:spcBef>
                <a:spcPts val="0"/>
              </a:spcBef>
              <a:defRPr sz="1100"/>
            </a:lvl5pPr>
            <a:lvl6pPr lvl="5">
              <a:spcBef>
                <a:spcPts val="0"/>
              </a:spcBef>
              <a:defRPr sz="1100"/>
            </a:lvl6pPr>
            <a:lvl7pPr lvl="6">
              <a:spcBef>
                <a:spcPts val="0"/>
              </a:spcBef>
              <a:defRPr sz="1100"/>
            </a:lvl7pPr>
            <a:lvl8pPr lvl="7">
              <a:spcBef>
                <a:spcPts val="0"/>
              </a:spcBef>
              <a:defRPr sz="1100"/>
            </a:lvl8pPr>
            <a:lvl9pPr lvl="8">
              <a:spcBef>
                <a:spcPts val="0"/>
              </a:spcBef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100922785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Shape 5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3" name="Shape 5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Shape 14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4" name="Shape 14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Shape 15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1" name="Shape 15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Shape 15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0" name="Shape 16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Shape 5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" name="Shape 6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Shape 7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" name="Shape 7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Shape 8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4" name="Shape 8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Shape 9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8" name="Shape 9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Shape 10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9" name="Shape 10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Shape 11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5" name="Shape 11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Shape 12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3" name="Shape 12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Shape 13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4" name="Shape 13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hape 11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 algn="ctr">
              <a:spcBef>
                <a:spcPts val="0"/>
              </a:spcBef>
              <a:buSzPct val="100000"/>
              <a:defRPr sz="5200"/>
            </a:lvl1pPr>
            <a:lvl2pPr lvl="1" algn="ctr">
              <a:spcBef>
                <a:spcPts val="0"/>
              </a:spcBef>
              <a:buSzPct val="100000"/>
              <a:defRPr sz="5200"/>
            </a:lvl2pPr>
            <a:lvl3pPr lvl="2" algn="ctr">
              <a:spcBef>
                <a:spcPts val="0"/>
              </a:spcBef>
              <a:buSzPct val="100000"/>
              <a:defRPr sz="5200"/>
            </a:lvl3pPr>
            <a:lvl4pPr lvl="3" algn="ctr">
              <a:spcBef>
                <a:spcPts val="0"/>
              </a:spcBef>
              <a:buSzPct val="100000"/>
              <a:defRPr sz="5200"/>
            </a:lvl4pPr>
            <a:lvl5pPr lvl="4" algn="ctr">
              <a:spcBef>
                <a:spcPts val="0"/>
              </a:spcBef>
              <a:buSzPct val="100000"/>
              <a:defRPr sz="5200"/>
            </a:lvl5pPr>
            <a:lvl6pPr lvl="5" algn="ctr">
              <a:spcBef>
                <a:spcPts val="0"/>
              </a:spcBef>
              <a:buSzPct val="100000"/>
              <a:defRPr sz="5200"/>
            </a:lvl6pPr>
            <a:lvl7pPr lvl="6" algn="ctr">
              <a:spcBef>
                <a:spcPts val="0"/>
              </a:spcBef>
              <a:buSzPct val="100000"/>
              <a:defRPr sz="5200"/>
            </a:lvl7pPr>
            <a:lvl8pPr lvl="7" algn="ctr">
              <a:spcBef>
                <a:spcPts val="0"/>
              </a:spcBef>
              <a:buSzPct val="100000"/>
              <a:defRPr sz="5200"/>
            </a:lvl8pPr>
            <a:lvl9pPr lvl="8" algn="ctr">
              <a:spcBef>
                <a:spcPts val="0"/>
              </a:spcBef>
              <a:buSzPct val="100000"/>
              <a:defRPr sz="5200"/>
            </a:lvl9pPr>
          </a:lstStyle>
          <a:p>
            <a:endParaRPr/>
          </a:p>
        </p:txBody>
      </p:sp>
      <p:sp>
        <p:nvSpPr>
          <p:cNvPr id="12" name="Shape 1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9pPr>
          </a:lstStyle>
          <a:p>
            <a:endParaRPr/>
          </a:p>
        </p:txBody>
      </p:sp>
      <p:sp>
        <p:nvSpPr>
          <p:cNvPr id="13" name="Shape 13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fr"/>
              <a:t>‹N°›</a:t>
            </a:fld>
            <a:endParaRPr lang="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Big number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Shape 46"/>
          <p:cNvSpPr txBox="1">
            <a:spLocks noGrp="1"/>
          </p:cNvSpPr>
          <p:nvPr>
            <p:ph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 algn="ctr">
              <a:spcBef>
                <a:spcPts val="0"/>
              </a:spcBef>
              <a:buSzPct val="100000"/>
              <a:defRPr sz="12000"/>
            </a:lvl1pPr>
            <a:lvl2pPr lvl="1" algn="ctr">
              <a:spcBef>
                <a:spcPts val="0"/>
              </a:spcBef>
              <a:buSzPct val="100000"/>
              <a:defRPr sz="12000"/>
            </a:lvl2pPr>
            <a:lvl3pPr lvl="2" algn="ctr">
              <a:spcBef>
                <a:spcPts val="0"/>
              </a:spcBef>
              <a:buSzPct val="100000"/>
              <a:defRPr sz="12000"/>
            </a:lvl3pPr>
            <a:lvl4pPr lvl="3" algn="ctr">
              <a:spcBef>
                <a:spcPts val="0"/>
              </a:spcBef>
              <a:buSzPct val="100000"/>
              <a:defRPr sz="12000"/>
            </a:lvl4pPr>
            <a:lvl5pPr lvl="4" algn="ctr">
              <a:spcBef>
                <a:spcPts val="0"/>
              </a:spcBef>
              <a:buSzPct val="100000"/>
              <a:defRPr sz="12000"/>
            </a:lvl5pPr>
            <a:lvl6pPr lvl="5" algn="ctr">
              <a:spcBef>
                <a:spcPts val="0"/>
              </a:spcBef>
              <a:buSzPct val="100000"/>
              <a:defRPr sz="12000"/>
            </a:lvl6pPr>
            <a:lvl7pPr lvl="6" algn="ctr">
              <a:spcBef>
                <a:spcPts val="0"/>
              </a:spcBef>
              <a:buSzPct val="100000"/>
              <a:defRPr sz="12000"/>
            </a:lvl7pPr>
            <a:lvl8pPr lvl="7" algn="ctr">
              <a:spcBef>
                <a:spcPts val="0"/>
              </a:spcBef>
              <a:buSzPct val="100000"/>
              <a:defRPr sz="12000"/>
            </a:lvl8pPr>
            <a:lvl9pPr lvl="8" algn="ctr">
              <a:spcBef>
                <a:spcPts val="0"/>
              </a:spcBef>
              <a:buSzPct val="100000"/>
              <a:defRPr sz="12000"/>
            </a:lvl9pPr>
          </a:lstStyle>
          <a:p>
            <a:endParaRPr/>
          </a:p>
        </p:txBody>
      </p:sp>
      <p:sp>
        <p:nvSpPr>
          <p:cNvPr id="47" name="Shape 47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algn="ctr">
              <a:spcBef>
                <a:spcPts val="0"/>
              </a:spcBef>
              <a:defRPr/>
            </a:lvl1pPr>
            <a:lvl2pPr lvl="1" algn="ctr">
              <a:spcBef>
                <a:spcPts val="0"/>
              </a:spcBef>
              <a:defRPr/>
            </a:lvl2pPr>
            <a:lvl3pPr lvl="2" algn="ctr">
              <a:spcBef>
                <a:spcPts val="0"/>
              </a:spcBef>
              <a:defRPr/>
            </a:lvl3pPr>
            <a:lvl4pPr lvl="3" algn="ctr">
              <a:spcBef>
                <a:spcPts val="0"/>
              </a:spcBef>
              <a:defRPr/>
            </a:lvl4pPr>
            <a:lvl5pPr lvl="4" algn="ctr">
              <a:spcBef>
                <a:spcPts val="0"/>
              </a:spcBef>
              <a:defRPr/>
            </a:lvl5pPr>
            <a:lvl6pPr lvl="5" algn="ctr">
              <a:spcBef>
                <a:spcPts val="0"/>
              </a:spcBef>
              <a:defRPr/>
            </a:lvl6pPr>
            <a:lvl7pPr lvl="6" algn="ctr">
              <a:spcBef>
                <a:spcPts val="0"/>
              </a:spcBef>
              <a:defRPr/>
            </a:lvl7pPr>
            <a:lvl8pPr lvl="7" algn="ctr">
              <a:spcBef>
                <a:spcPts val="0"/>
              </a:spcBef>
              <a:defRPr/>
            </a:lvl8pPr>
            <a:lvl9pPr lvl="8" algn="ctr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48" name="Shape 48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fr"/>
              <a:t>‹N°›</a:t>
            </a:fld>
            <a:endParaRPr lang="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Shape 50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fr"/>
              <a:t>‹N°›</a:t>
            </a:fld>
            <a:endParaRPr lang="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hape 15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 algn="ctr">
              <a:spcBef>
                <a:spcPts val="0"/>
              </a:spcBef>
              <a:buSzPct val="100000"/>
              <a:defRPr sz="3600"/>
            </a:lvl1pPr>
            <a:lvl2pPr lvl="1" algn="ctr">
              <a:spcBef>
                <a:spcPts val="0"/>
              </a:spcBef>
              <a:buSzPct val="100000"/>
              <a:defRPr sz="3600"/>
            </a:lvl2pPr>
            <a:lvl3pPr lvl="2" algn="ctr">
              <a:spcBef>
                <a:spcPts val="0"/>
              </a:spcBef>
              <a:buSzPct val="100000"/>
              <a:defRPr sz="3600"/>
            </a:lvl3pPr>
            <a:lvl4pPr lvl="3" algn="ctr">
              <a:spcBef>
                <a:spcPts val="0"/>
              </a:spcBef>
              <a:buSzPct val="100000"/>
              <a:defRPr sz="3600"/>
            </a:lvl4pPr>
            <a:lvl5pPr lvl="4" algn="ctr">
              <a:spcBef>
                <a:spcPts val="0"/>
              </a:spcBef>
              <a:buSzPct val="100000"/>
              <a:defRPr sz="3600"/>
            </a:lvl5pPr>
            <a:lvl6pPr lvl="5" algn="ctr">
              <a:spcBef>
                <a:spcPts val="0"/>
              </a:spcBef>
              <a:buSzPct val="100000"/>
              <a:defRPr sz="3600"/>
            </a:lvl6pPr>
            <a:lvl7pPr lvl="6" algn="ctr">
              <a:spcBef>
                <a:spcPts val="0"/>
              </a:spcBef>
              <a:buSzPct val="100000"/>
              <a:defRPr sz="3600"/>
            </a:lvl7pPr>
            <a:lvl8pPr lvl="7" algn="ctr">
              <a:spcBef>
                <a:spcPts val="0"/>
              </a:spcBef>
              <a:buSzPct val="100000"/>
              <a:defRPr sz="3600"/>
            </a:lvl8pPr>
            <a:lvl9pPr lvl="8" algn="ctr">
              <a:spcBef>
                <a:spcPts val="0"/>
              </a:spcBef>
              <a:buSzPct val="100000"/>
              <a:defRPr sz="3600"/>
            </a:lvl9pPr>
          </a:lstStyle>
          <a:p>
            <a:endParaRPr/>
          </a:p>
        </p:txBody>
      </p:sp>
      <p:sp>
        <p:nvSpPr>
          <p:cNvPr id="16" name="Shape 16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fr"/>
              <a:t>‹N°›</a:t>
            </a:fld>
            <a:endParaRPr lang="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body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hape 18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9" name="Shape 19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0" name="Shape 20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fr"/>
              <a:t>‹N°›</a:t>
            </a:fld>
            <a:endParaRPr lang="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ColTx">
  <p:cSld name="Title and two columns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Shape 22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3" name="Shape 23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SzPct val="100000"/>
              <a:defRPr sz="14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>
            <a:endParaRPr/>
          </a:p>
        </p:txBody>
      </p:sp>
      <p:sp>
        <p:nvSpPr>
          <p:cNvPr id="24" name="Shape 24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SzPct val="100000"/>
              <a:defRPr sz="14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>
            <a:endParaRPr/>
          </a:p>
        </p:txBody>
      </p:sp>
      <p:sp>
        <p:nvSpPr>
          <p:cNvPr id="25" name="Shape 25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fr"/>
              <a:t>‹N°›</a:t>
            </a:fld>
            <a:endParaRPr lang="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Shape 2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8" name="Shape 28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fr"/>
              <a:t>‹N°›</a:t>
            </a:fld>
            <a:endParaRPr lang="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One column text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Shape 30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>
              <a:spcBef>
                <a:spcPts val="0"/>
              </a:spcBef>
              <a:buSzPct val="100000"/>
              <a:defRPr sz="2400"/>
            </a:lvl1pPr>
            <a:lvl2pPr lvl="1">
              <a:spcBef>
                <a:spcPts val="0"/>
              </a:spcBef>
              <a:buSzPct val="100000"/>
              <a:defRPr sz="2400"/>
            </a:lvl2pPr>
            <a:lvl3pPr lvl="2">
              <a:spcBef>
                <a:spcPts val="0"/>
              </a:spcBef>
              <a:buSzPct val="100000"/>
              <a:defRPr sz="2400"/>
            </a:lvl3pPr>
            <a:lvl4pPr lvl="3">
              <a:spcBef>
                <a:spcPts val="0"/>
              </a:spcBef>
              <a:buSzPct val="100000"/>
              <a:defRPr sz="2400"/>
            </a:lvl4pPr>
            <a:lvl5pPr lvl="4">
              <a:spcBef>
                <a:spcPts val="0"/>
              </a:spcBef>
              <a:buSzPct val="100000"/>
              <a:defRPr sz="2400"/>
            </a:lvl5pPr>
            <a:lvl6pPr lvl="5">
              <a:spcBef>
                <a:spcPts val="0"/>
              </a:spcBef>
              <a:buSzPct val="100000"/>
              <a:defRPr sz="2400"/>
            </a:lvl6pPr>
            <a:lvl7pPr lvl="6">
              <a:spcBef>
                <a:spcPts val="0"/>
              </a:spcBef>
              <a:buSzPct val="100000"/>
              <a:defRPr sz="2400"/>
            </a:lvl7pPr>
            <a:lvl8pPr lvl="7">
              <a:spcBef>
                <a:spcPts val="0"/>
              </a:spcBef>
              <a:buSzPct val="100000"/>
              <a:defRPr sz="2400"/>
            </a:lvl8pPr>
            <a:lvl9pPr lvl="8">
              <a:spcBef>
                <a:spcPts val="0"/>
              </a:spcBef>
              <a:buSzPct val="100000"/>
              <a:defRPr sz="2400"/>
            </a:lvl9pPr>
          </a:lstStyle>
          <a:p>
            <a:endParaRPr/>
          </a:p>
        </p:txBody>
      </p:sp>
      <p:sp>
        <p:nvSpPr>
          <p:cNvPr id="31" name="Shape 31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SzPct val="100000"/>
              <a:defRPr sz="12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>
            <a:endParaRPr/>
          </a:p>
        </p:txBody>
      </p:sp>
      <p:sp>
        <p:nvSpPr>
          <p:cNvPr id="32" name="Shape 32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fr"/>
              <a:t>‹N°›</a:t>
            </a:fld>
            <a:endParaRPr lang="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Main point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Shape 34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>
              <a:spcBef>
                <a:spcPts val="0"/>
              </a:spcBef>
              <a:buSzPct val="100000"/>
              <a:defRPr sz="4800"/>
            </a:lvl1pPr>
            <a:lvl2pPr lvl="1">
              <a:spcBef>
                <a:spcPts val="0"/>
              </a:spcBef>
              <a:buSzPct val="100000"/>
              <a:defRPr sz="4800"/>
            </a:lvl2pPr>
            <a:lvl3pPr lvl="2">
              <a:spcBef>
                <a:spcPts val="0"/>
              </a:spcBef>
              <a:buSzPct val="100000"/>
              <a:defRPr sz="4800"/>
            </a:lvl3pPr>
            <a:lvl4pPr lvl="3">
              <a:spcBef>
                <a:spcPts val="0"/>
              </a:spcBef>
              <a:buSzPct val="100000"/>
              <a:defRPr sz="4800"/>
            </a:lvl4pPr>
            <a:lvl5pPr lvl="4">
              <a:spcBef>
                <a:spcPts val="0"/>
              </a:spcBef>
              <a:buSzPct val="100000"/>
              <a:defRPr sz="4800"/>
            </a:lvl5pPr>
            <a:lvl6pPr lvl="5">
              <a:spcBef>
                <a:spcPts val="0"/>
              </a:spcBef>
              <a:buSzPct val="100000"/>
              <a:defRPr sz="4800"/>
            </a:lvl6pPr>
            <a:lvl7pPr lvl="6">
              <a:spcBef>
                <a:spcPts val="0"/>
              </a:spcBef>
              <a:buSzPct val="100000"/>
              <a:defRPr sz="4800"/>
            </a:lvl7pPr>
            <a:lvl8pPr lvl="7">
              <a:spcBef>
                <a:spcPts val="0"/>
              </a:spcBef>
              <a:buSzPct val="100000"/>
              <a:defRPr sz="4800"/>
            </a:lvl8pPr>
            <a:lvl9pPr lvl="8">
              <a:spcBef>
                <a:spcPts val="0"/>
              </a:spcBef>
              <a:buSzPct val="100000"/>
              <a:defRPr sz="4800"/>
            </a:lvl9pPr>
          </a:lstStyle>
          <a:p>
            <a:endParaRPr/>
          </a:p>
        </p:txBody>
      </p:sp>
      <p:sp>
        <p:nvSpPr>
          <p:cNvPr id="35" name="Shape 35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fr"/>
              <a:t>‹N°›</a:t>
            </a:fld>
            <a:endParaRPr lang="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ection title and description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Shape 37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8" name="Shape 38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 algn="ctr">
              <a:spcBef>
                <a:spcPts val="0"/>
              </a:spcBef>
              <a:buSzPct val="100000"/>
              <a:defRPr sz="4200"/>
            </a:lvl1pPr>
            <a:lvl2pPr lvl="1" algn="ctr">
              <a:spcBef>
                <a:spcPts val="0"/>
              </a:spcBef>
              <a:buSzPct val="100000"/>
              <a:defRPr sz="4200"/>
            </a:lvl2pPr>
            <a:lvl3pPr lvl="2" algn="ctr">
              <a:spcBef>
                <a:spcPts val="0"/>
              </a:spcBef>
              <a:buSzPct val="100000"/>
              <a:defRPr sz="4200"/>
            </a:lvl3pPr>
            <a:lvl4pPr lvl="3" algn="ctr">
              <a:spcBef>
                <a:spcPts val="0"/>
              </a:spcBef>
              <a:buSzPct val="100000"/>
              <a:defRPr sz="4200"/>
            </a:lvl4pPr>
            <a:lvl5pPr lvl="4" algn="ctr">
              <a:spcBef>
                <a:spcPts val="0"/>
              </a:spcBef>
              <a:buSzPct val="100000"/>
              <a:defRPr sz="4200"/>
            </a:lvl5pPr>
            <a:lvl6pPr lvl="5" algn="ctr">
              <a:spcBef>
                <a:spcPts val="0"/>
              </a:spcBef>
              <a:buSzPct val="100000"/>
              <a:defRPr sz="4200"/>
            </a:lvl6pPr>
            <a:lvl7pPr lvl="6" algn="ctr">
              <a:spcBef>
                <a:spcPts val="0"/>
              </a:spcBef>
              <a:buSzPct val="100000"/>
              <a:defRPr sz="4200"/>
            </a:lvl7pPr>
            <a:lvl8pPr lvl="7" algn="ctr">
              <a:spcBef>
                <a:spcPts val="0"/>
              </a:spcBef>
              <a:buSzPct val="100000"/>
              <a:defRPr sz="4200"/>
            </a:lvl8pPr>
            <a:lvl9pPr lvl="8" algn="ctr">
              <a:spcBef>
                <a:spcPts val="0"/>
              </a:spcBef>
              <a:buSzPct val="100000"/>
              <a:defRPr sz="4200"/>
            </a:lvl9pPr>
          </a:lstStyle>
          <a:p>
            <a:endParaRPr/>
          </a:p>
        </p:txBody>
      </p:sp>
      <p:sp>
        <p:nvSpPr>
          <p:cNvPr id="39" name="Shape 3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9pPr>
          </a:lstStyle>
          <a:p>
            <a:endParaRPr/>
          </a:p>
        </p:txBody>
      </p:sp>
      <p:sp>
        <p:nvSpPr>
          <p:cNvPr id="40" name="Shape 40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41" name="Shape 41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fr"/>
              <a:t>‹N°›</a:t>
            </a:fld>
            <a:endParaRPr lang="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aption"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Shape 43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</a:lstStyle>
          <a:p>
            <a:endParaRPr/>
          </a:p>
        </p:txBody>
      </p:sp>
      <p:sp>
        <p:nvSpPr>
          <p:cNvPr id="44" name="Shape 44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fr"/>
              <a:t>‹N°›</a:t>
            </a:fld>
            <a:endParaRPr lang="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defRPr sz="1800">
                <a:solidFill>
                  <a:schemeClr val="dk2"/>
                </a:solidFill>
              </a:defRPr>
            </a:lvl1pPr>
            <a:lvl2pPr lvl="1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2pPr>
            <a:lvl3pPr lvl="2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3pPr>
            <a:lvl4pPr lvl="3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4pPr>
            <a:lvl5pPr lvl="4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5pPr>
            <a:lvl6pPr lvl="5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6pPr>
            <a:lvl7pPr lvl="6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7pPr>
            <a:lvl8pPr lvl="7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8pPr>
            <a:lvl9pPr lvl="8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r">
              <a:spcBef>
                <a:spcPts val="0"/>
              </a:spcBef>
              <a:buNone/>
            </a:pPr>
            <a:fld id="{00000000-1234-1234-1234-123412341234}" type="slidenum">
              <a:rPr lang="fr" sz="1000">
                <a:solidFill>
                  <a:schemeClr val="dk2"/>
                </a:solidFill>
              </a:rPr>
              <a:t>‹N°›</a:t>
            </a:fld>
            <a:endParaRPr lang="fr" sz="1000">
              <a:solidFill>
                <a:schemeClr val="dk2"/>
              </a:solidFill>
            </a:endParaRPr>
          </a:p>
        </p:txBody>
      </p:sp>
      <p:pic>
        <p:nvPicPr>
          <p:cNvPr id="9" name="Shape 9"/>
          <p:cNvPicPr preferRelativeResize="0"/>
          <p:nvPr/>
        </p:nvPicPr>
        <p:blipFill>
          <a:blip r:embed="rId13">
            <a:alphaModFix/>
          </a:blip>
          <a:stretch>
            <a:fillRect/>
          </a:stretch>
        </p:blipFill>
        <p:spPr>
          <a:xfrm>
            <a:off x="0" y="25"/>
            <a:ext cx="9143999" cy="5143500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timing>
    <p:tnLst>
      <p:par>
        <p:cTn id="1" dur="indefinite" restart="never" nodeType="tmRoot"/>
      </p:par>
    </p:tnLst>
  </p:timing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5.jp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2.jpg"/><Relationship Id="rId5" Type="http://schemas.openxmlformats.org/officeDocument/2006/relationships/image" Target="../media/image11.jpg"/><Relationship Id="rId4" Type="http://schemas.openxmlformats.org/officeDocument/2006/relationships/image" Target="../media/image10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4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" name="Shape 5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25"/>
            <a:ext cx="9143999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56" name="Shape 56"/>
          <p:cNvSpPr txBox="1"/>
          <p:nvPr/>
        </p:nvSpPr>
        <p:spPr>
          <a:xfrm>
            <a:off x="0" y="0"/>
            <a:ext cx="9144000" cy="20733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fr" sz="4800" b="1" u="sng">
                <a:solidFill>
                  <a:srgbClr val="FFFFFF"/>
                </a:solidFill>
              </a:rPr>
              <a:t>La Heroína</a:t>
            </a:r>
          </a:p>
          <a:p>
            <a:pPr lvl="0" algn="ctr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fr" sz="4800" b="1" u="sng">
                <a:solidFill>
                  <a:srgbClr val="FFFFFF"/>
                </a:solidFill>
              </a:rPr>
              <a:t>Juana de Arco</a:t>
            </a:r>
          </a:p>
        </p:txBody>
      </p:sp>
      <p:pic>
        <p:nvPicPr>
          <p:cNvPr id="57" name="Shape 5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523925" y="1610375"/>
            <a:ext cx="4214449" cy="35331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6" name="Shape 14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906775" y="900225"/>
            <a:ext cx="5200300" cy="3343050"/>
          </a:xfrm>
          <a:prstGeom prst="rect">
            <a:avLst/>
          </a:prstGeom>
          <a:noFill/>
          <a:ln>
            <a:noFill/>
          </a:ln>
        </p:spPr>
      </p:pic>
      <p:sp>
        <p:nvSpPr>
          <p:cNvPr id="147" name="Shape 147"/>
          <p:cNvSpPr txBox="1"/>
          <p:nvPr/>
        </p:nvSpPr>
        <p:spPr>
          <a:xfrm>
            <a:off x="212625" y="146225"/>
            <a:ext cx="5648400" cy="551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algn="ctr">
              <a:spcBef>
                <a:spcPts val="0"/>
              </a:spcBef>
              <a:buClr>
                <a:schemeClr val="dk1"/>
              </a:buClr>
              <a:buSzPct val="61111"/>
              <a:buFont typeface="Arial"/>
              <a:buNone/>
            </a:pPr>
            <a:r>
              <a:rPr lang="fr" sz="1800" dirty="0">
                <a:solidFill>
                  <a:srgbClr val="FFFFFF"/>
                </a:solidFill>
              </a:rPr>
              <a:t> Pero durante </a:t>
            </a:r>
            <a:r>
              <a:rPr lang="fr" sz="1800" dirty="0" smtClean="0">
                <a:solidFill>
                  <a:srgbClr val="FFFFFF"/>
                </a:solidFill>
              </a:rPr>
              <a:t>otra lucha, es herido de nuevo. </a:t>
            </a:r>
            <a:r>
              <a:rPr lang="fr" sz="1800" dirty="0">
                <a:solidFill>
                  <a:srgbClr val="FFFFFF"/>
                </a:solidFill>
              </a:rPr>
              <a:t>Pide a su cuñado </a:t>
            </a:r>
            <a:r>
              <a:rPr lang="fr" sz="1800" dirty="0" smtClean="0">
                <a:solidFill>
                  <a:srgbClr val="FFFFFF"/>
                </a:solidFill>
              </a:rPr>
              <a:t>que vaya a  </a:t>
            </a:r>
            <a:r>
              <a:rPr lang="fr" sz="1800" dirty="0">
                <a:solidFill>
                  <a:srgbClr val="FFFFFF"/>
                </a:solidFill>
              </a:rPr>
              <a:t>buscar </a:t>
            </a:r>
            <a:r>
              <a:rPr lang="fr" sz="1800" dirty="0" smtClean="0">
                <a:solidFill>
                  <a:srgbClr val="FFFFFF"/>
                </a:solidFill>
              </a:rPr>
              <a:t>a Isolda </a:t>
            </a:r>
            <a:r>
              <a:rPr lang="fr" sz="1800" dirty="0">
                <a:solidFill>
                  <a:srgbClr val="FFFFFF"/>
                </a:solidFill>
              </a:rPr>
              <a:t>para salvarlo. </a:t>
            </a:r>
          </a:p>
        </p:txBody>
      </p:sp>
      <p:sp>
        <p:nvSpPr>
          <p:cNvPr id="148" name="Shape 148"/>
          <p:cNvSpPr txBox="1"/>
          <p:nvPr/>
        </p:nvSpPr>
        <p:spPr>
          <a:xfrm>
            <a:off x="2299300" y="4372650"/>
            <a:ext cx="6751800" cy="6513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algn="ctr">
              <a:spcBef>
                <a:spcPts val="0"/>
              </a:spcBef>
              <a:buClr>
                <a:schemeClr val="dk1"/>
              </a:buClr>
              <a:buSzPct val="61111"/>
              <a:buFont typeface="Arial"/>
              <a:buNone/>
            </a:pPr>
            <a:r>
              <a:rPr lang="fr" sz="1800" dirty="0">
                <a:solidFill>
                  <a:srgbClr val="FFFFFF"/>
                </a:solidFill>
              </a:rPr>
              <a:t>Pero su mujer celosa, le hace creer </a:t>
            </a:r>
            <a:r>
              <a:rPr lang="fr" sz="1800" dirty="0" smtClean="0">
                <a:solidFill>
                  <a:srgbClr val="FFFFFF"/>
                </a:solidFill>
              </a:rPr>
              <a:t>se niega a </a:t>
            </a:r>
            <a:r>
              <a:rPr lang="fr" sz="1800" dirty="0">
                <a:solidFill>
                  <a:srgbClr val="FFFFFF"/>
                </a:solidFill>
              </a:rPr>
              <a:t>venir y Tristan muere de pena, seguido por Isolda.</a:t>
            </a:r>
          </a:p>
          <a:p>
            <a:pPr lvl="0">
              <a:spcBef>
                <a:spcPts val="0"/>
              </a:spcBef>
              <a:buClr>
                <a:schemeClr val="dk1"/>
              </a:buClr>
              <a:buFont typeface="Arial"/>
              <a:buNone/>
            </a:pPr>
            <a:endParaRPr sz="1100" dirty="0">
              <a:solidFill>
                <a:schemeClr val="dk1"/>
              </a:solidFill>
            </a:endParaRPr>
          </a:p>
          <a:p>
            <a:pPr lvl="0">
              <a:spcBef>
                <a:spcPts val="0"/>
              </a:spcBef>
              <a:buNone/>
            </a:pPr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Shape 153"/>
          <p:cNvSpPr txBox="1">
            <a:spLocks noGrp="1"/>
          </p:cNvSpPr>
          <p:nvPr>
            <p:ph type="title"/>
          </p:nvPr>
        </p:nvSpPr>
        <p:spPr>
          <a:xfrm>
            <a:off x="311700" y="-60025"/>
            <a:ext cx="8520600" cy="8709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fr" sz="4800" b="1" u="sng">
                <a:solidFill>
                  <a:srgbClr val="FFFFFF"/>
                </a:solidFill>
              </a:rPr>
              <a:t>Un Mito</a:t>
            </a:r>
          </a:p>
        </p:txBody>
      </p:sp>
      <p:pic>
        <p:nvPicPr>
          <p:cNvPr id="154" name="Shape 154" descr="18911143-Kungfu-Fighter-Super-Human-Special-Power-Memory-Stick-Figure-Mutant-Ic-ne-Pictogramme-Banque-d'images.jp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74062" y="2537625"/>
            <a:ext cx="2864574" cy="1663900"/>
          </a:xfrm>
          <a:prstGeom prst="rect">
            <a:avLst/>
          </a:prstGeom>
          <a:noFill/>
          <a:ln>
            <a:noFill/>
          </a:ln>
        </p:spPr>
      </p:pic>
      <p:sp>
        <p:nvSpPr>
          <p:cNvPr id="155" name="Shape 155"/>
          <p:cNvSpPr txBox="1"/>
          <p:nvPr/>
        </p:nvSpPr>
        <p:spPr>
          <a:xfrm>
            <a:off x="0" y="730975"/>
            <a:ext cx="4412700" cy="970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algn="ctr">
              <a:spcBef>
                <a:spcPts val="0"/>
              </a:spcBef>
              <a:buClr>
                <a:schemeClr val="dk1"/>
              </a:buClr>
              <a:buSzPct val="61111"/>
              <a:buFont typeface="Arial"/>
              <a:buNone/>
            </a:pPr>
            <a:r>
              <a:rPr lang="fr" sz="1800">
                <a:solidFill>
                  <a:srgbClr val="FFFFFF"/>
                </a:solidFill>
              </a:rPr>
              <a:t>Podemos decir que esta historia es un mito porque hay muchos elementos sobrenaturales como el gigante o el dragón y es una historia que explica el aspecto fundamental del amor entre los dos personajes.</a:t>
            </a:r>
          </a:p>
        </p:txBody>
      </p:sp>
      <p:pic>
        <p:nvPicPr>
          <p:cNvPr id="156" name="Shape 156" descr="depositphotos_12307484-stock-illustration-magician-magic-show-icon-symbol.jp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276137" y="3148576"/>
            <a:ext cx="4685424" cy="1555699"/>
          </a:xfrm>
          <a:prstGeom prst="rect">
            <a:avLst/>
          </a:prstGeom>
          <a:noFill/>
          <a:ln>
            <a:noFill/>
          </a:ln>
        </p:spPr>
      </p:pic>
      <p:sp>
        <p:nvSpPr>
          <p:cNvPr id="157" name="Shape 157"/>
          <p:cNvSpPr txBox="1"/>
          <p:nvPr/>
        </p:nvSpPr>
        <p:spPr>
          <a:xfrm>
            <a:off x="4253200" y="1587612"/>
            <a:ext cx="4731300" cy="784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algn="ctr">
              <a:spcBef>
                <a:spcPts val="0"/>
              </a:spcBef>
              <a:buClr>
                <a:schemeClr val="dk1"/>
              </a:buClr>
              <a:buSzPct val="61111"/>
              <a:buFont typeface="Arial"/>
              <a:buNone/>
            </a:pPr>
            <a:r>
              <a:rPr lang="fr" sz="1800" dirty="0">
                <a:solidFill>
                  <a:srgbClr val="FFFFFF"/>
                </a:solidFill>
              </a:rPr>
              <a:t>También, el origen de este mito es incierto pero </a:t>
            </a:r>
            <a:r>
              <a:rPr lang="fr" sz="1800" dirty="0" smtClean="0">
                <a:solidFill>
                  <a:srgbClr val="FFFFFF"/>
                </a:solidFill>
              </a:rPr>
              <a:t>pensamos </a:t>
            </a:r>
            <a:r>
              <a:rPr lang="fr" sz="1800" dirty="0">
                <a:solidFill>
                  <a:srgbClr val="FFFFFF"/>
                </a:solidFill>
              </a:rPr>
              <a:t>que </a:t>
            </a:r>
            <a:r>
              <a:rPr lang="fr" sz="1800" dirty="0" smtClean="0">
                <a:solidFill>
                  <a:srgbClr val="FFFFFF"/>
                </a:solidFill>
              </a:rPr>
              <a:t>explicaría </a:t>
            </a:r>
            <a:r>
              <a:rPr lang="fr" sz="1800" dirty="0">
                <a:solidFill>
                  <a:srgbClr val="FFFFFF"/>
                </a:solidFill>
              </a:rPr>
              <a:t>las relaciones entre los diferentes pueblos celtas. Pue es inspirado por una historia verdad que ha sido modificada </a:t>
            </a:r>
            <a:r>
              <a:rPr lang="fr" sz="1800" dirty="0" smtClean="0">
                <a:solidFill>
                  <a:srgbClr val="FFFFFF"/>
                </a:solidFill>
              </a:rPr>
              <a:t>con </a:t>
            </a:r>
            <a:r>
              <a:rPr lang="fr" sz="1800" dirty="0">
                <a:solidFill>
                  <a:srgbClr val="FFFFFF"/>
                </a:solidFill>
              </a:rPr>
              <a:t>el tiempo.</a:t>
            </a:r>
          </a:p>
          <a:p>
            <a:pPr lvl="0">
              <a:spcBef>
                <a:spcPts val="0"/>
              </a:spcBef>
              <a:buNone/>
            </a:pPr>
            <a:endParaRPr sz="2400" dirty="0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Shape 162"/>
          <p:cNvSpPr txBox="1"/>
          <p:nvPr/>
        </p:nvSpPr>
        <p:spPr>
          <a:xfrm rot="-1319386">
            <a:off x="754342" y="1039501"/>
            <a:ext cx="6778102" cy="210005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fr" sz="20000">
                <a:solidFill>
                  <a:srgbClr val="FFFFFF"/>
                </a:solidFill>
                <a:latin typeface="Bree Serif"/>
                <a:ea typeface="Bree Serif"/>
                <a:cs typeface="Bree Serif"/>
                <a:sym typeface="Bree Serif"/>
              </a:rPr>
              <a:t>Fin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ip dir="l"/>
      </p:transition>
    </mc:Choice>
    <mc:Fallback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" name="Shape 6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25"/>
            <a:ext cx="9143999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63" name="Shape 63"/>
          <p:cNvSpPr txBox="1">
            <a:spLocks noGrp="1"/>
          </p:cNvSpPr>
          <p:nvPr>
            <p:ph type="title"/>
          </p:nvPr>
        </p:nvSpPr>
        <p:spPr>
          <a:xfrm>
            <a:off x="378150" y="-132900"/>
            <a:ext cx="8520600" cy="7776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fr" sz="4800" b="1" u="sng">
                <a:solidFill>
                  <a:srgbClr val="F3F3F3"/>
                </a:solidFill>
              </a:rPr>
              <a:t>Su Historia</a:t>
            </a:r>
          </a:p>
        </p:txBody>
      </p:sp>
      <p:pic>
        <p:nvPicPr>
          <p:cNvPr id="64" name="Shape 6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78125" y="1910188"/>
            <a:ext cx="2232850" cy="2838736"/>
          </a:xfrm>
          <a:prstGeom prst="rect">
            <a:avLst/>
          </a:prstGeom>
          <a:noFill/>
          <a:ln>
            <a:noFill/>
          </a:ln>
        </p:spPr>
      </p:pic>
      <p:sp>
        <p:nvSpPr>
          <p:cNvPr id="65" name="Shape 65"/>
          <p:cNvSpPr txBox="1"/>
          <p:nvPr/>
        </p:nvSpPr>
        <p:spPr>
          <a:xfrm>
            <a:off x="444575" y="1202825"/>
            <a:ext cx="2418900" cy="1462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fr" sz="1800">
                <a:solidFill>
                  <a:srgbClr val="FFFFFF"/>
                </a:solidFill>
              </a:rPr>
              <a:t>Juana de Arco fue una heroína militar</a:t>
            </a:r>
          </a:p>
        </p:txBody>
      </p:sp>
      <p:pic>
        <p:nvPicPr>
          <p:cNvPr id="66" name="Shape 6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306862" y="3342625"/>
            <a:ext cx="2232849" cy="1667924"/>
          </a:xfrm>
          <a:prstGeom prst="rect">
            <a:avLst/>
          </a:prstGeom>
          <a:noFill/>
          <a:ln>
            <a:noFill/>
          </a:ln>
        </p:spPr>
      </p:pic>
      <p:sp>
        <p:nvSpPr>
          <p:cNvPr id="67" name="Shape 67"/>
          <p:cNvSpPr txBox="1"/>
          <p:nvPr/>
        </p:nvSpPr>
        <p:spPr>
          <a:xfrm>
            <a:off x="3123225" y="1391950"/>
            <a:ext cx="2600100" cy="451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algn="ctr" rt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61111"/>
              <a:buFont typeface="Arial"/>
              <a:buNone/>
            </a:pPr>
            <a:r>
              <a:rPr lang="fr" sz="1800" dirty="0" smtClean="0">
                <a:solidFill>
                  <a:srgbClr val="FFFFFF"/>
                </a:solidFill>
              </a:rPr>
              <a:t>Nació </a:t>
            </a:r>
            <a:r>
              <a:rPr lang="fr" sz="1800" dirty="0">
                <a:solidFill>
                  <a:srgbClr val="FFFFFF"/>
                </a:solidFill>
              </a:rPr>
              <a:t>en 1412 en Domrémy, un pequeño poblado situado en el departamento de los Vosgos y </a:t>
            </a:r>
            <a:r>
              <a:rPr lang="fr" sz="1800" dirty="0" smtClean="0">
                <a:solidFill>
                  <a:srgbClr val="FFFFFF"/>
                </a:solidFill>
              </a:rPr>
              <a:t>murió </a:t>
            </a:r>
            <a:r>
              <a:rPr lang="fr" sz="1800" dirty="0">
                <a:solidFill>
                  <a:srgbClr val="FFFFFF"/>
                </a:solidFill>
              </a:rPr>
              <a:t>en 1431.</a:t>
            </a:r>
          </a:p>
        </p:txBody>
      </p:sp>
      <p:pic>
        <p:nvPicPr>
          <p:cNvPr id="68" name="Shape 68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5883499" y="2120100"/>
            <a:ext cx="3080010" cy="2179699"/>
          </a:xfrm>
          <a:prstGeom prst="rect">
            <a:avLst/>
          </a:prstGeom>
          <a:noFill/>
          <a:ln>
            <a:noFill/>
          </a:ln>
        </p:spPr>
      </p:pic>
      <p:sp>
        <p:nvSpPr>
          <p:cNvPr id="69" name="Shape 69"/>
          <p:cNvSpPr txBox="1"/>
          <p:nvPr/>
        </p:nvSpPr>
        <p:spPr>
          <a:xfrm>
            <a:off x="5800050" y="751025"/>
            <a:ext cx="3246900" cy="451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algn="ctr" rt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61111"/>
              <a:buFont typeface="Arial"/>
              <a:buNone/>
            </a:pPr>
            <a:r>
              <a:rPr lang="fr" sz="1800" dirty="0">
                <a:solidFill>
                  <a:srgbClr val="FFFFFF"/>
                </a:solidFill>
              </a:rPr>
              <a:t>Convenció </a:t>
            </a:r>
            <a:r>
              <a:rPr lang="fr" sz="1800" dirty="0" smtClean="0">
                <a:solidFill>
                  <a:srgbClr val="FFFFFF"/>
                </a:solidFill>
              </a:rPr>
              <a:t>al </a:t>
            </a:r>
            <a:r>
              <a:rPr lang="fr" sz="1800" dirty="0">
                <a:solidFill>
                  <a:srgbClr val="FFFFFF"/>
                </a:solidFill>
              </a:rPr>
              <a:t>rey Carlos VII de que expulsara </a:t>
            </a:r>
            <a:r>
              <a:rPr lang="fr" sz="1800" dirty="0" smtClean="0">
                <a:solidFill>
                  <a:srgbClr val="FFFFFF"/>
                </a:solidFill>
              </a:rPr>
              <a:t>a los </a:t>
            </a:r>
            <a:r>
              <a:rPr lang="fr" sz="1800" dirty="0">
                <a:solidFill>
                  <a:srgbClr val="FFFFFF"/>
                </a:solidFill>
              </a:rPr>
              <a:t>ingleses de Francia y éste le dio un ejército.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" name="Shape 7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3999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5" name="Shape 7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116012" y="2870300"/>
            <a:ext cx="2911974" cy="2106774"/>
          </a:xfrm>
          <a:prstGeom prst="rect">
            <a:avLst/>
          </a:prstGeom>
          <a:noFill/>
          <a:ln>
            <a:noFill/>
          </a:ln>
        </p:spPr>
      </p:pic>
      <p:pic>
        <p:nvPicPr>
          <p:cNvPr id="76" name="Shape 7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66425" y="1762688"/>
            <a:ext cx="2371374" cy="3307437"/>
          </a:xfrm>
          <a:prstGeom prst="rect">
            <a:avLst/>
          </a:prstGeom>
          <a:noFill/>
          <a:ln>
            <a:noFill/>
          </a:ln>
        </p:spPr>
      </p:pic>
      <p:sp>
        <p:nvSpPr>
          <p:cNvPr id="77" name="Shape 77"/>
          <p:cNvSpPr txBox="1"/>
          <p:nvPr/>
        </p:nvSpPr>
        <p:spPr>
          <a:xfrm>
            <a:off x="58287" y="106325"/>
            <a:ext cx="2831750" cy="638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algn="ctr" rt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61111"/>
              <a:buFont typeface="Arial"/>
              <a:buNone/>
            </a:pPr>
            <a:r>
              <a:rPr lang="fr" sz="1800" dirty="0">
                <a:solidFill>
                  <a:srgbClr val="FFFFFF"/>
                </a:solidFill>
              </a:rPr>
              <a:t>Entonces, </a:t>
            </a:r>
            <a:r>
              <a:rPr lang="fr" sz="1800" dirty="0" smtClean="0">
                <a:solidFill>
                  <a:srgbClr val="FFFFFF"/>
                </a:solidFill>
              </a:rPr>
              <a:t>con </a:t>
            </a:r>
            <a:r>
              <a:rPr lang="fr" sz="1800" dirty="0">
                <a:solidFill>
                  <a:srgbClr val="FFFFFF"/>
                </a:solidFill>
              </a:rPr>
              <a:t>17 años, se encuentra </a:t>
            </a:r>
            <a:r>
              <a:rPr lang="fr" sz="1800" dirty="0" smtClean="0">
                <a:solidFill>
                  <a:srgbClr val="FFFFFF"/>
                </a:solidFill>
              </a:rPr>
              <a:t>a </a:t>
            </a:r>
            <a:r>
              <a:rPr lang="fr" sz="1800" dirty="0">
                <a:solidFill>
                  <a:srgbClr val="FFFFFF"/>
                </a:solidFill>
              </a:rPr>
              <a:t>la cabeza del ejército francés </a:t>
            </a:r>
            <a:r>
              <a:rPr lang="fr" sz="1800" dirty="0" smtClean="0">
                <a:solidFill>
                  <a:srgbClr val="FFFFFF"/>
                </a:solidFill>
              </a:rPr>
              <a:t>e </a:t>
            </a:r>
            <a:r>
              <a:rPr lang="fr" sz="1800" dirty="0">
                <a:solidFill>
                  <a:srgbClr val="FFFFFF"/>
                </a:solidFill>
              </a:rPr>
              <a:t>hizo </a:t>
            </a:r>
            <a:r>
              <a:rPr lang="fr" sz="1800" dirty="0" smtClean="0">
                <a:solidFill>
                  <a:srgbClr val="FFFFFF"/>
                </a:solidFill>
              </a:rPr>
              <a:t>huir a los </a:t>
            </a:r>
            <a:r>
              <a:rPr lang="fr" sz="1800" dirty="0">
                <a:solidFill>
                  <a:srgbClr val="FFFFFF"/>
                </a:solidFill>
              </a:rPr>
              <a:t>ingleses de la ciudad de </a:t>
            </a:r>
            <a:r>
              <a:rPr lang="fr" sz="1800" dirty="0" smtClean="0">
                <a:solidFill>
                  <a:srgbClr val="FFFFFF"/>
                </a:solidFill>
              </a:rPr>
              <a:t>Orleans.</a:t>
            </a:r>
            <a:endParaRPr lang="fr" sz="1800" dirty="0">
              <a:solidFill>
                <a:srgbClr val="FFFFFF"/>
              </a:solidFill>
            </a:endParaRPr>
          </a:p>
        </p:txBody>
      </p:sp>
      <p:sp>
        <p:nvSpPr>
          <p:cNvPr id="78" name="Shape 78"/>
          <p:cNvSpPr txBox="1"/>
          <p:nvPr/>
        </p:nvSpPr>
        <p:spPr>
          <a:xfrm>
            <a:off x="2889981" y="627534"/>
            <a:ext cx="3363900" cy="638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algn="ctr" rt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61111"/>
              <a:buFont typeface="Arial"/>
              <a:buNone/>
            </a:pPr>
            <a:r>
              <a:rPr lang="fr" sz="1800" dirty="0">
                <a:solidFill>
                  <a:srgbClr val="FFFFFF"/>
                </a:solidFill>
              </a:rPr>
              <a:t>Pero, Juana fue capturada por los borgoñones y entregada a los ingleses.</a:t>
            </a:r>
          </a:p>
        </p:txBody>
      </p:sp>
      <p:pic>
        <p:nvPicPr>
          <p:cNvPr id="79" name="Shape 79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708962" y="1718724"/>
            <a:ext cx="2371372" cy="3395374"/>
          </a:xfrm>
          <a:prstGeom prst="rect">
            <a:avLst/>
          </a:prstGeom>
          <a:noFill/>
          <a:ln>
            <a:noFill/>
          </a:ln>
        </p:spPr>
      </p:pic>
      <p:sp>
        <p:nvSpPr>
          <p:cNvPr id="80" name="Shape 80"/>
          <p:cNvSpPr txBox="1"/>
          <p:nvPr/>
        </p:nvSpPr>
        <p:spPr>
          <a:xfrm>
            <a:off x="6419400" y="59825"/>
            <a:ext cx="2724600" cy="731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algn="ctr" rt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61111"/>
              <a:buFont typeface="Arial"/>
              <a:buNone/>
            </a:pPr>
            <a:r>
              <a:rPr lang="fr" sz="1800">
                <a:solidFill>
                  <a:srgbClr val="FFFFFF"/>
                </a:solidFill>
              </a:rPr>
              <a:t>Los clérigos la condenaron por herejía y fue quemada viva el 30 de mayo de 1431 en Rouen en Francia.</a:t>
            </a:r>
          </a:p>
        </p:txBody>
      </p:sp>
      <p:sp>
        <p:nvSpPr>
          <p:cNvPr id="81" name="Shape 81"/>
          <p:cNvSpPr txBox="1"/>
          <p:nvPr/>
        </p:nvSpPr>
        <p:spPr>
          <a:xfrm>
            <a:off x="2798810" y="1762688"/>
            <a:ext cx="3731766" cy="8373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algn="ctr" rt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61111"/>
              <a:buFont typeface="Arial"/>
              <a:buNone/>
            </a:pPr>
            <a:r>
              <a:rPr lang="fr" sz="1800" dirty="0">
                <a:solidFill>
                  <a:srgbClr val="FFFFFF"/>
                </a:solidFill>
              </a:rPr>
              <a:t>Estas campañas </a:t>
            </a:r>
            <a:r>
              <a:rPr lang="fr" sz="1800" dirty="0" smtClean="0">
                <a:solidFill>
                  <a:srgbClr val="FFFFFF"/>
                </a:solidFill>
              </a:rPr>
              <a:t>cambiaron </a:t>
            </a:r>
            <a:r>
              <a:rPr lang="fr" sz="1800" dirty="0">
                <a:solidFill>
                  <a:srgbClr val="FFFFFF"/>
                </a:solidFill>
              </a:rPr>
              <a:t>el curso de la guerra de los Cien Años.</a:t>
            </a:r>
          </a:p>
        </p:txBody>
      </p:sp>
    </p:spTree>
  </p:cSld>
  <p:clrMapOvr>
    <a:masterClrMapping/>
  </p:clrMapOvr>
  <p:transition spd="slow">
    <p:push dir="r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Shape 86"/>
          <p:cNvSpPr txBox="1">
            <a:spLocks noGrp="1"/>
          </p:cNvSpPr>
          <p:nvPr>
            <p:ph type="title"/>
          </p:nvPr>
        </p:nvSpPr>
        <p:spPr>
          <a:xfrm>
            <a:off x="311700" y="86175"/>
            <a:ext cx="8520600" cy="7776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fr" sz="4800" b="1" u="sng">
                <a:solidFill>
                  <a:srgbClr val="FFFFFF"/>
                </a:solidFill>
              </a:rPr>
              <a:t>Las Cualidades de un Héroe</a:t>
            </a:r>
          </a:p>
        </p:txBody>
      </p:sp>
      <p:pic>
        <p:nvPicPr>
          <p:cNvPr id="87" name="Shape 87" descr="index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17575" y="2618000"/>
            <a:ext cx="1070400" cy="2033749"/>
          </a:xfrm>
          <a:prstGeom prst="rect">
            <a:avLst/>
          </a:prstGeom>
          <a:noFill/>
          <a:ln>
            <a:noFill/>
          </a:ln>
        </p:spPr>
      </p:pic>
      <p:sp>
        <p:nvSpPr>
          <p:cNvPr id="88" name="Shape 88"/>
          <p:cNvSpPr txBox="1"/>
          <p:nvPr/>
        </p:nvSpPr>
        <p:spPr>
          <a:xfrm>
            <a:off x="33325" y="1408537"/>
            <a:ext cx="2238900" cy="11073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algn="ctr">
              <a:spcBef>
                <a:spcPts val="0"/>
              </a:spcBef>
              <a:buClr>
                <a:schemeClr val="dk1"/>
              </a:buClr>
              <a:buSzPct val="61111"/>
              <a:buFont typeface="Arial"/>
              <a:buNone/>
            </a:pPr>
            <a:r>
              <a:rPr lang="fr" sz="1800">
                <a:solidFill>
                  <a:srgbClr val="FFFFFF"/>
                </a:solidFill>
              </a:rPr>
              <a:t>Un héroe debe tener muchas cualidades como ser fuerte...</a:t>
            </a:r>
          </a:p>
        </p:txBody>
      </p:sp>
      <p:pic>
        <p:nvPicPr>
          <p:cNvPr id="89" name="Shape 89" descr="ancient-warrior-character-for-good-alliance-icon-symbol-sign-pictogram_92213191.jp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856600" y="1408537"/>
            <a:ext cx="1528925" cy="1900825"/>
          </a:xfrm>
          <a:prstGeom prst="rect">
            <a:avLst/>
          </a:prstGeom>
          <a:noFill/>
          <a:ln>
            <a:noFill/>
          </a:ln>
        </p:spPr>
      </p:pic>
      <p:sp>
        <p:nvSpPr>
          <p:cNvPr id="90" name="Shape 90"/>
          <p:cNvSpPr txBox="1"/>
          <p:nvPr/>
        </p:nvSpPr>
        <p:spPr>
          <a:xfrm>
            <a:off x="2854176" y="1006100"/>
            <a:ext cx="1650900" cy="518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fr" sz="1800">
                <a:solidFill>
                  <a:srgbClr val="FFFFFF"/>
                </a:solidFill>
              </a:rPr>
              <a:t>...valiente...</a:t>
            </a:r>
          </a:p>
          <a:p>
            <a:pPr lvl="0">
              <a:spcBef>
                <a:spcPts val="0"/>
              </a:spcBef>
              <a:buNone/>
            </a:pPr>
            <a:endParaRPr/>
          </a:p>
        </p:txBody>
      </p:sp>
      <p:pic>
        <p:nvPicPr>
          <p:cNvPr id="91" name="Shape 91" descr="depositphotos_11908106-stock-illustration-happy-children-playing-icon-symbol.jpg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226124" y="3956354"/>
            <a:ext cx="3528725" cy="1107400"/>
          </a:xfrm>
          <a:prstGeom prst="rect">
            <a:avLst/>
          </a:prstGeom>
          <a:noFill/>
          <a:ln>
            <a:noFill/>
          </a:ln>
        </p:spPr>
      </p:pic>
      <p:sp>
        <p:nvSpPr>
          <p:cNvPr id="92" name="Shape 92"/>
          <p:cNvSpPr txBox="1"/>
          <p:nvPr/>
        </p:nvSpPr>
        <p:spPr>
          <a:xfrm>
            <a:off x="2854175" y="3539800"/>
            <a:ext cx="2937300" cy="518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fr" sz="1800">
                <a:solidFill>
                  <a:srgbClr val="FFFFFF"/>
                </a:solidFill>
              </a:rPr>
              <a:t>...pacífico, solidario...</a:t>
            </a:r>
          </a:p>
        </p:txBody>
      </p:sp>
      <p:pic>
        <p:nvPicPr>
          <p:cNvPr id="93" name="Shape 93" descr="26056490-Gentleman-courtois-Man-ami-mari-b-ton-figure-pictogramme-Ic-ne-Banque-d'images.jpg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5985025" y="1524212"/>
            <a:ext cx="1650925" cy="2095075"/>
          </a:xfrm>
          <a:prstGeom prst="rect">
            <a:avLst/>
          </a:prstGeom>
          <a:noFill/>
          <a:ln>
            <a:noFill/>
          </a:ln>
        </p:spPr>
      </p:pic>
      <p:sp>
        <p:nvSpPr>
          <p:cNvPr id="94" name="Shape 94"/>
          <p:cNvSpPr txBox="1"/>
          <p:nvPr/>
        </p:nvSpPr>
        <p:spPr>
          <a:xfrm>
            <a:off x="5985025" y="1127525"/>
            <a:ext cx="1967100" cy="5715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fr" sz="1800">
                <a:solidFill>
                  <a:srgbClr val="FFFFFF"/>
                </a:solidFill>
              </a:rPr>
              <a:t>...altruista...</a:t>
            </a:r>
          </a:p>
        </p:txBody>
      </p:sp>
      <p:sp>
        <p:nvSpPr>
          <p:cNvPr id="95" name="Shape 95"/>
          <p:cNvSpPr txBox="1"/>
          <p:nvPr/>
        </p:nvSpPr>
        <p:spPr>
          <a:xfrm>
            <a:off x="6153600" y="3956350"/>
            <a:ext cx="2824800" cy="9435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algn="ctr">
              <a:spcBef>
                <a:spcPts val="0"/>
              </a:spcBef>
              <a:buClr>
                <a:schemeClr val="dk1"/>
              </a:buClr>
              <a:buSzPct val="61111"/>
              <a:buFont typeface="Arial"/>
              <a:buNone/>
            </a:pPr>
            <a:r>
              <a:rPr lang="fr" sz="1800" dirty="0">
                <a:solidFill>
                  <a:srgbClr val="FFFFFF"/>
                </a:solidFill>
              </a:rPr>
              <a:t>... humilde, simpático, listo et debe ser un modelo </a:t>
            </a:r>
            <a:r>
              <a:rPr lang="fr" sz="1800" dirty="0" smtClean="0">
                <a:solidFill>
                  <a:srgbClr val="FFFFFF"/>
                </a:solidFill>
              </a:rPr>
              <a:t>para </a:t>
            </a:r>
            <a:r>
              <a:rPr lang="fr" sz="1800" dirty="0">
                <a:solidFill>
                  <a:srgbClr val="FFFFFF"/>
                </a:solidFill>
              </a:rPr>
              <a:t>la gente.</a:t>
            </a:r>
          </a:p>
          <a:p>
            <a:pPr lvl="0">
              <a:spcBef>
                <a:spcPts val="0"/>
              </a:spcBef>
              <a:buNone/>
            </a:pPr>
            <a:endParaRPr dirty="0"/>
          </a:p>
        </p:txBody>
      </p:sp>
    </p:spTree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Shape 100"/>
          <p:cNvSpPr txBox="1">
            <a:spLocks noGrp="1"/>
          </p:cNvSpPr>
          <p:nvPr>
            <p:ph type="title"/>
          </p:nvPr>
        </p:nvSpPr>
        <p:spPr>
          <a:xfrm>
            <a:off x="0" y="0"/>
            <a:ext cx="9144000" cy="8973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fr" sz="4800" b="1" u="sng">
                <a:solidFill>
                  <a:srgbClr val="FFFFFF"/>
                </a:solidFill>
              </a:rPr>
              <a:t>Cualidades de Juana de Arco</a:t>
            </a:r>
          </a:p>
        </p:txBody>
      </p:sp>
      <p:sp>
        <p:nvSpPr>
          <p:cNvPr id="101" name="Shape 101"/>
          <p:cNvSpPr txBox="1"/>
          <p:nvPr/>
        </p:nvSpPr>
        <p:spPr>
          <a:xfrm>
            <a:off x="617575" y="2139500"/>
            <a:ext cx="1714500" cy="4785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sz="2400">
              <a:solidFill>
                <a:srgbClr val="FFFFFF"/>
              </a:solidFill>
            </a:endParaRPr>
          </a:p>
        </p:txBody>
      </p:sp>
      <p:pic>
        <p:nvPicPr>
          <p:cNvPr id="102" name="Shape 10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9600" y="2139500"/>
            <a:ext cx="2957575" cy="2957600"/>
          </a:xfrm>
          <a:prstGeom prst="rect">
            <a:avLst/>
          </a:prstGeom>
          <a:noFill/>
          <a:ln>
            <a:noFill/>
          </a:ln>
        </p:spPr>
      </p:pic>
      <p:sp>
        <p:nvSpPr>
          <p:cNvPr id="103" name="Shape 103"/>
          <p:cNvSpPr txBox="1"/>
          <p:nvPr/>
        </p:nvSpPr>
        <p:spPr>
          <a:xfrm>
            <a:off x="-63037" y="841675"/>
            <a:ext cx="3535500" cy="4785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algn="ctr">
              <a:spcBef>
                <a:spcPts val="0"/>
              </a:spcBef>
              <a:buClr>
                <a:schemeClr val="dk1"/>
              </a:buClr>
              <a:buSzPct val="61111"/>
              <a:buFont typeface="Arial"/>
              <a:buNone/>
            </a:pPr>
            <a:r>
              <a:rPr lang="fr" sz="1800" dirty="0">
                <a:solidFill>
                  <a:srgbClr val="FFFFFF"/>
                </a:solidFill>
              </a:rPr>
              <a:t>Juana de Arco es una heroína. Fue una mujer muy fuerte porque fue una de las primeras mujeres en </a:t>
            </a:r>
            <a:r>
              <a:rPr lang="fr" sz="1800" dirty="0" smtClean="0">
                <a:solidFill>
                  <a:srgbClr val="FFFFFF"/>
                </a:solidFill>
              </a:rPr>
              <a:t>entrar en batalla.</a:t>
            </a:r>
            <a:endParaRPr lang="fr" sz="1800" dirty="0">
              <a:solidFill>
                <a:srgbClr val="FFFFFF"/>
              </a:solidFill>
            </a:endParaRPr>
          </a:p>
        </p:txBody>
      </p:sp>
      <p:pic>
        <p:nvPicPr>
          <p:cNvPr id="104" name="Shape 104" descr="original.44713.zoom.jp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804200" y="2088412"/>
            <a:ext cx="3286399" cy="3059775"/>
          </a:xfrm>
          <a:prstGeom prst="rect">
            <a:avLst/>
          </a:prstGeom>
          <a:noFill/>
          <a:ln>
            <a:noFill/>
          </a:ln>
        </p:spPr>
      </p:pic>
      <p:sp>
        <p:nvSpPr>
          <p:cNvPr id="105" name="Shape 105"/>
          <p:cNvSpPr txBox="1"/>
          <p:nvPr/>
        </p:nvSpPr>
        <p:spPr>
          <a:xfrm>
            <a:off x="3305837" y="841675"/>
            <a:ext cx="4283100" cy="629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algn="ctr">
              <a:spcBef>
                <a:spcPts val="0"/>
              </a:spcBef>
              <a:buClr>
                <a:schemeClr val="dk1"/>
              </a:buClr>
              <a:buSzPct val="61111"/>
              <a:buFont typeface="Arial"/>
              <a:buNone/>
            </a:pPr>
            <a:r>
              <a:rPr lang="fr" sz="1800" dirty="0">
                <a:solidFill>
                  <a:srgbClr val="FFFFFF"/>
                </a:solidFill>
              </a:rPr>
              <a:t>Fue también una mujer valiente porque </a:t>
            </a:r>
            <a:r>
              <a:rPr lang="fr" sz="1800" dirty="0" smtClean="0">
                <a:solidFill>
                  <a:srgbClr val="FFFFFF"/>
                </a:solidFill>
              </a:rPr>
              <a:t>protegió a </a:t>
            </a:r>
            <a:r>
              <a:rPr lang="fr" sz="1800" dirty="0">
                <a:solidFill>
                  <a:srgbClr val="FFFFFF"/>
                </a:solidFill>
              </a:rPr>
              <a:t>su </a:t>
            </a:r>
            <a:r>
              <a:rPr lang="fr" sz="1800" dirty="0" smtClean="0">
                <a:solidFill>
                  <a:srgbClr val="FFFFFF"/>
                </a:solidFill>
              </a:rPr>
              <a:t>país poniendo en peligro su vida, </a:t>
            </a:r>
            <a:r>
              <a:rPr lang="fr" sz="1800" dirty="0">
                <a:solidFill>
                  <a:srgbClr val="FFFFFF"/>
                </a:solidFill>
              </a:rPr>
              <a:t>por </a:t>
            </a:r>
            <a:r>
              <a:rPr lang="fr" sz="1800" dirty="0" smtClean="0">
                <a:solidFill>
                  <a:srgbClr val="FFFFFF"/>
                </a:solidFill>
              </a:rPr>
              <a:t>lo tanto</a:t>
            </a:r>
            <a:r>
              <a:rPr lang="fr" sz="1800" dirty="0">
                <a:solidFill>
                  <a:srgbClr val="FFFFFF"/>
                </a:solidFill>
              </a:rPr>
              <a:t>, fue solidaria de su país y fue también altruista. </a:t>
            </a:r>
          </a:p>
        </p:txBody>
      </p:sp>
      <p:sp>
        <p:nvSpPr>
          <p:cNvPr id="106" name="Shape 106"/>
          <p:cNvSpPr txBox="1"/>
          <p:nvPr/>
        </p:nvSpPr>
        <p:spPr>
          <a:xfrm>
            <a:off x="7090600" y="2139500"/>
            <a:ext cx="1973700" cy="31233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algn="ctr">
              <a:spcBef>
                <a:spcPts val="0"/>
              </a:spcBef>
              <a:buClr>
                <a:schemeClr val="dk1"/>
              </a:buClr>
              <a:buSzPct val="61111"/>
              <a:buFont typeface="Arial"/>
              <a:buNone/>
            </a:pPr>
            <a:r>
              <a:rPr lang="fr" sz="1800" dirty="0">
                <a:solidFill>
                  <a:srgbClr val="FFFFFF"/>
                </a:solidFill>
              </a:rPr>
              <a:t>Para acabar, Juana de Arco fue y es </a:t>
            </a:r>
            <a:r>
              <a:rPr lang="fr" sz="1800" dirty="0" smtClean="0">
                <a:solidFill>
                  <a:srgbClr val="FFFFFF"/>
                </a:solidFill>
              </a:rPr>
              <a:t>admirada. Es uno </a:t>
            </a:r>
            <a:r>
              <a:rPr lang="fr" sz="1800" dirty="0">
                <a:solidFill>
                  <a:srgbClr val="FFFFFF"/>
                </a:solidFill>
              </a:rPr>
              <a:t>de los personajes </a:t>
            </a:r>
            <a:r>
              <a:rPr lang="fr" sz="1800" dirty="0" smtClean="0">
                <a:solidFill>
                  <a:srgbClr val="FFFFFF"/>
                </a:solidFill>
              </a:rPr>
              <a:t>más </a:t>
            </a:r>
            <a:r>
              <a:rPr lang="fr" sz="1800" dirty="0">
                <a:solidFill>
                  <a:srgbClr val="FFFFFF"/>
                </a:solidFill>
              </a:rPr>
              <a:t>conocido </a:t>
            </a:r>
            <a:r>
              <a:rPr lang="fr" sz="1800" dirty="0" smtClean="0">
                <a:solidFill>
                  <a:srgbClr val="FFFFFF"/>
                </a:solidFill>
              </a:rPr>
              <a:t>de la Edad Media francesa  </a:t>
            </a:r>
            <a:r>
              <a:rPr lang="fr" sz="1800" dirty="0">
                <a:solidFill>
                  <a:srgbClr val="FFFFFF"/>
                </a:solidFill>
              </a:rPr>
              <a:t>por sus acciones.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ip dir="l"/>
      </p:transition>
    </mc:Choice>
    <mc:Fallback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Shape 111"/>
          <p:cNvSpPr txBox="1">
            <a:spLocks noGrp="1"/>
          </p:cNvSpPr>
          <p:nvPr>
            <p:ph type="title"/>
          </p:nvPr>
        </p:nvSpPr>
        <p:spPr>
          <a:xfrm>
            <a:off x="311700" y="0"/>
            <a:ext cx="8520600" cy="8043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fr" sz="4800" b="1" u="sng">
                <a:solidFill>
                  <a:srgbClr val="FFFFFF"/>
                </a:solidFill>
              </a:rPr>
              <a:t>El Mito de Tristán e Isolda</a:t>
            </a:r>
          </a:p>
        </p:txBody>
      </p:sp>
      <p:pic>
        <p:nvPicPr>
          <p:cNvPr id="112" name="Shape 11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438375" y="1056825"/>
            <a:ext cx="4047450" cy="40294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gallery dir="l"/>
      </p:transition>
    </mc:Choice>
    <mc:Fallback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Shape 117"/>
          <p:cNvSpPr txBox="1">
            <a:spLocks noGrp="1"/>
          </p:cNvSpPr>
          <p:nvPr>
            <p:ph type="title"/>
          </p:nvPr>
        </p:nvSpPr>
        <p:spPr>
          <a:xfrm>
            <a:off x="2757225" y="0"/>
            <a:ext cx="8520600" cy="857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fr" sz="4800" b="1" u="sng">
                <a:solidFill>
                  <a:srgbClr val="FFFFFF"/>
                </a:solidFill>
              </a:rPr>
              <a:t>Presentación</a:t>
            </a:r>
          </a:p>
        </p:txBody>
      </p:sp>
      <p:sp>
        <p:nvSpPr>
          <p:cNvPr id="118" name="Shape 118"/>
          <p:cNvSpPr txBox="1"/>
          <p:nvPr/>
        </p:nvSpPr>
        <p:spPr>
          <a:xfrm>
            <a:off x="3482150" y="1382225"/>
            <a:ext cx="2498700" cy="465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sz="2400">
              <a:solidFill>
                <a:srgbClr val="FFFFFF"/>
              </a:solidFill>
            </a:endParaRPr>
          </a:p>
        </p:txBody>
      </p:sp>
      <p:pic>
        <p:nvPicPr>
          <p:cNvPr id="119" name="Shape 1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282367" y="956925"/>
            <a:ext cx="2579275" cy="4012249"/>
          </a:xfrm>
          <a:prstGeom prst="rect">
            <a:avLst/>
          </a:prstGeom>
          <a:noFill/>
          <a:ln>
            <a:noFill/>
          </a:ln>
        </p:spPr>
      </p:pic>
      <p:sp>
        <p:nvSpPr>
          <p:cNvPr id="120" name="Shape 120"/>
          <p:cNvSpPr txBox="1"/>
          <p:nvPr/>
        </p:nvSpPr>
        <p:spPr>
          <a:xfrm>
            <a:off x="704500" y="2013550"/>
            <a:ext cx="2405100" cy="9303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algn="ctr">
              <a:buClr>
                <a:schemeClr val="dk1"/>
              </a:buClr>
              <a:buSzPct val="61111"/>
            </a:pPr>
            <a:r>
              <a:rPr lang="fr" sz="1800" dirty="0">
                <a:solidFill>
                  <a:srgbClr val="FFFFFF"/>
                </a:solidFill>
              </a:rPr>
              <a:t>La primera obra publicada fue escrita en </a:t>
            </a:r>
            <a:r>
              <a:rPr lang="fr" sz="1800" dirty="0" smtClean="0">
                <a:solidFill>
                  <a:srgbClr val="FFFFFF"/>
                </a:solidFill>
              </a:rPr>
              <a:t>el siglo XII </a:t>
            </a:r>
            <a:r>
              <a:rPr lang="fr" sz="1800" dirty="0">
                <a:solidFill>
                  <a:srgbClr val="FFFFFF"/>
                </a:solidFill>
              </a:rPr>
              <a:t>por </a:t>
            </a:r>
            <a:r>
              <a:rPr lang="fr" sz="1800" dirty="0" smtClean="0">
                <a:solidFill>
                  <a:srgbClr val="FFFFFF"/>
                </a:solidFill>
              </a:rPr>
              <a:t>Beroul, un </a:t>
            </a:r>
            <a:r>
              <a:rPr lang="fr" sz="1800" dirty="0">
                <a:solidFill>
                  <a:srgbClr val="FFFFFF"/>
                </a:solidFill>
              </a:rPr>
              <a:t>poeta </a:t>
            </a:r>
            <a:r>
              <a:rPr lang="fr" sz="1800" dirty="0" smtClean="0">
                <a:solidFill>
                  <a:srgbClr val="FFFFFF"/>
                </a:solidFill>
              </a:rPr>
              <a:t> </a:t>
            </a:r>
            <a:r>
              <a:rPr lang="fr" sz="1800" dirty="0">
                <a:solidFill>
                  <a:srgbClr val="FFFFFF"/>
                </a:solidFill>
              </a:rPr>
              <a:t>de </a:t>
            </a:r>
            <a:r>
              <a:rPr lang="fr" sz="1800" dirty="0">
                <a:solidFill>
                  <a:srgbClr val="FFFFFF"/>
                </a:solidFill>
              </a:rPr>
              <a:t>origen </a:t>
            </a:r>
            <a:r>
              <a:rPr lang="fr" sz="1800" dirty="0" smtClean="0">
                <a:solidFill>
                  <a:srgbClr val="FFFFFF"/>
                </a:solidFill>
              </a:rPr>
              <a:t>francés</a:t>
            </a:r>
            <a:r>
              <a:rPr lang="fr" sz="1800" dirty="0">
                <a:solidFill>
                  <a:srgbClr val="FFFFFF"/>
                </a:solidFill>
              </a:rPr>
              <a:t>.</a:t>
            </a:r>
            <a:endParaRPr lang="fr" sz="1800" dirty="0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Shape 125"/>
          <p:cNvSpPr txBox="1">
            <a:spLocks noGrp="1"/>
          </p:cNvSpPr>
          <p:nvPr>
            <p:ph type="title"/>
          </p:nvPr>
        </p:nvSpPr>
        <p:spPr>
          <a:xfrm>
            <a:off x="311700" y="-113200"/>
            <a:ext cx="8520600" cy="8310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fr" sz="4800" b="1" u="sng">
                <a:solidFill>
                  <a:srgbClr val="FFFFFF"/>
                </a:solidFill>
              </a:rPr>
              <a:t>La Historia</a:t>
            </a:r>
          </a:p>
        </p:txBody>
      </p:sp>
      <p:pic>
        <p:nvPicPr>
          <p:cNvPr id="126" name="Shape 1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65275" y="1512450"/>
            <a:ext cx="2669025" cy="2930949"/>
          </a:xfrm>
          <a:prstGeom prst="rect">
            <a:avLst/>
          </a:prstGeom>
          <a:noFill/>
          <a:ln>
            <a:noFill/>
          </a:ln>
        </p:spPr>
      </p:pic>
      <p:sp>
        <p:nvSpPr>
          <p:cNvPr id="127" name="Shape 127"/>
          <p:cNvSpPr txBox="1"/>
          <p:nvPr/>
        </p:nvSpPr>
        <p:spPr>
          <a:xfrm>
            <a:off x="64437" y="26750"/>
            <a:ext cx="2870700" cy="551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algn="ctr" rtl="0">
              <a:spcBef>
                <a:spcPts val="0"/>
              </a:spcBef>
              <a:buClr>
                <a:schemeClr val="dk1"/>
              </a:buClr>
              <a:buSzPct val="61111"/>
              <a:buFont typeface="Arial"/>
              <a:buNone/>
            </a:pPr>
            <a:r>
              <a:rPr lang="fr" sz="1800" dirty="0">
                <a:solidFill>
                  <a:srgbClr val="FFFFFF"/>
                </a:solidFill>
              </a:rPr>
              <a:t>Después de haber sido </a:t>
            </a:r>
            <a:r>
              <a:rPr lang="fr" sz="1800" dirty="0" smtClean="0">
                <a:solidFill>
                  <a:srgbClr val="FFFFFF"/>
                </a:solidFill>
              </a:rPr>
              <a:t>derrotado durante </a:t>
            </a:r>
            <a:r>
              <a:rPr lang="fr" sz="1800" dirty="0">
                <a:solidFill>
                  <a:srgbClr val="FFFFFF"/>
                </a:solidFill>
              </a:rPr>
              <a:t>un combate contra un gigante, el </a:t>
            </a:r>
            <a:r>
              <a:rPr lang="fr" sz="1800" dirty="0" smtClean="0">
                <a:solidFill>
                  <a:srgbClr val="FFFFFF"/>
                </a:solidFill>
              </a:rPr>
              <a:t>caballero </a:t>
            </a:r>
            <a:r>
              <a:rPr lang="fr" sz="1800" dirty="0">
                <a:solidFill>
                  <a:srgbClr val="FFFFFF"/>
                </a:solidFill>
              </a:rPr>
              <a:t>Tristan se va </a:t>
            </a:r>
            <a:r>
              <a:rPr lang="fr" sz="1800" dirty="0" smtClean="0">
                <a:solidFill>
                  <a:srgbClr val="FFFFFF"/>
                </a:solidFill>
              </a:rPr>
              <a:t>al </a:t>
            </a:r>
            <a:r>
              <a:rPr lang="fr" sz="1800" dirty="0">
                <a:solidFill>
                  <a:srgbClr val="FFFFFF"/>
                </a:solidFill>
              </a:rPr>
              <a:t>mar.</a:t>
            </a:r>
          </a:p>
        </p:txBody>
      </p:sp>
      <p:pic>
        <p:nvPicPr>
          <p:cNvPr id="128" name="Shape 12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214687" y="3023275"/>
            <a:ext cx="2714625" cy="1685925"/>
          </a:xfrm>
          <a:prstGeom prst="rect">
            <a:avLst/>
          </a:prstGeom>
          <a:noFill/>
          <a:ln>
            <a:noFill/>
          </a:ln>
        </p:spPr>
      </p:pic>
      <p:sp>
        <p:nvSpPr>
          <p:cNvPr id="129" name="Shape 129"/>
          <p:cNvSpPr txBox="1"/>
          <p:nvPr/>
        </p:nvSpPr>
        <p:spPr>
          <a:xfrm>
            <a:off x="3349250" y="2073400"/>
            <a:ext cx="2714700" cy="677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algn="ctr">
              <a:spcBef>
                <a:spcPts val="0"/>
              </a:spcBef>
              <a:buClr>
                <a:schemeClr val="dk1"/>
              </a:buClr>
              <a:buSzPct val="61111"/>
              <a:buFont typeface="Arial"/>
              <a:buNone/>
            </a:pPr>
            <a:r>
              <a:rPr lang="fr" sz="1800" dirty="0">
                <a:solidFill>
                  <a:srgbClr val="FFFFFF"/>
                </a:solidFill>
              </a:rPr>
              <a:t>Su barca llega a Irlanda y despuès de haber sido </a:t>
            </a:r>
            <a:r>
              <a:rPr lang="fr" sz="1800" dirty="0" smtClean="0">
                <a:solidFill>
                  <a:srgbClr val="FFFFFF"/>
                </a:solidFill>
              </a:rPr>
              <a:t>acogido por </a:t>
            </a:r>
            <a:r>
              <a:rPr lang="fr" sz="1800" dirty="0">
                <a:solidFill>
                  <a:srgbClr val="FFFFFF"/>
                </a:solidFill>
              </a:rPr>
              <a:t>la reina </a:t>
            </a:r>
            <a:r>
              <a:rPr lang="fr" sz="1800" dirty="0" smtClean="0">
                <a:solidFill>
                  <a:srgbClr val="FFFFFF"/>
                </a:solidFill>
              </a:rPr>
              <a:t> </a:t>
            </a:r>
            <a:r>
              <a:rPr lang="fr" sz="1800" dirty="0">
                <a:solidFill>
                  <a:srgbClr val="FFFFFF"/>
                </a:solidFill>
              </a:rPr>
              <a:t>país,</a:t>
            </a:r>
          </a:p>
        </p:txBody>
      </p:sp>
      <p:pic>
        <p:nvPicPr>
          <p:cNvPr id="130" name="Shape 13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418725" y="1821850"/>
            <a:ext cx="2413575" cy="2084451"/>
          </a:xfrm>
          <a:prstGeom prst="rect">
            <a:avLst/>
          </a:prstGeom>
          <a:noFill/>
          <a:ln>
            <a:noFill/>
          </a:ln>
        </p:spPr>
      </p:pic>
      <p:sp>
        <p:nvSpPr>
          <p:cNvPr id="131" name="Shape 131"/>
          <p:cNvSpPr txBox="1"/>
          <p:nvPr/>
        </p:nvSpPr>
        <p:spPr>
          <a:xfrm>
            <a:off x="6190162" y="1129750"/>
            <a:ext cx="2870700" cy="692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algn="ctr">
              <a:spcBef>
                <a:spcPts val="0"/>
              </a:spcBef>
              <a:buClr>
                <a:schemeClr val="dk1"/>
              </a:buClr>
              <a:buSzPct val="61111"/>
              <a:buFont typeface="Arial"/>
              <a:buNone/>
            </a:pPr>
            <a:r>
              <a:rPr lang="fr" sz="1800" dirty="0">
                <a:solidFill>
                  <a:srgbClr val="FFFFFF"/>
                </a:solidFill>
              </a:rPr>
              <a:t>le promete </a:t>
            </a:r>
            <a:r>
              <a:rPr lang="fr" sz="1800" dirty="0" smtClean="0">
                <a:solidFill>
                  <a:srgbClr val="FFFFFF"/>
                </a:solidFill>
              </a:rPr>
              <a:t>enseñarle la música </a:t>
            </a:r>
            <a:r>
              <a:rPr lang="fr" sz="1800" dirty="0">
                <a:solidFill>
                  <a:srgbClr val="FFFFFF"/>
                </a:solidFill>
              </a:rPr>
              <a:t>a su hija Isolda. </a:t>
            </a:r>
          </a:p>
        </p:txBody>
      </p:sp>
    </p:spTree>
  </p:cSld>
  <p:clrMapOvr>
    <a:masterClrMapping/>
  </p:clrMapOvr>
  <p:transition spd="slow">
    <p:push dir="r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6" name="Shape 13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65062" y="1399112"/>
            <a:ext cx="2253225" cy="2534875"/>
          </a:xfrm>
          <a:prstGeom prst="rect">
            <a:avLst/>
          </a:prstGeom>
          <a:noFill/>
          <a:ln>
            <a:noFill/>
          </a:ln>
        </p:spPr>
      </p:pic>
      <p:sp>
        <p:nvSpPr>
          <p:cNvPr id="137" name="Shape 137"/>
          <p:cNvSpPr txBox="1"/>
          <p:nvPr/>
        </p:nvSpPr>
        <p:spPr>
          <a:xfrm>
            <a:off x="-96537" y="372150"/>
            <a:ext cx="3176400" cy="4713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algn="ctr">
              <a:spcBef>
                <a:spcPts val="0"/>
              </a:spcBef>
              <a:buClr>
                <a:schemeClr val="dk1"/>
              </a:buClr>
              <a:buFont typeface="Arial"/>
              <a:buNone/>
            </a:pPr>
            <a:r>
              <a:rPr lang="fr" dirty="0">
                <a:solidFill>
                  <a:srgbClr val="FFFFFF"/>
                </a:solidFill>
              </a:rPr>
              <a:t>De regreso </a:t>
            </a:r>
            <a:r>
              <a:rPr lang="fr" dirty="0" smtClean="0">
                <a:solidFill>
                  <a:srgbClr val="FFFFFF"/>
                </a:solidFill>
              </a:rPr>
              <a:t>a </a:t>
            </a:r>
            <a:r>
              <a:rPr lang="fr" dirty="0" smtClean="0">
                <a:solidFill>
                  <a:srgbClr val="FFFFFF"/>
                </a:solidFill>
              </a:rPr>
              <a:t>su </a:t>
            </a:r>
            <a:r>
              <a:rPr lang="fr" dirty="0">
                <a:solidFill>
                  <a:srgbClr val="FFFFFF"/>
                </a:solidFill>
              </a:rPr>
              <a:t>país,  su rey </a:t>
            </a:r>
            <a:r>
              <a:rPr lang="fr" dirty="0" smtClean="0">
                <a:solidFill>
                  <a:srgbClr val="FFFFFF"/>
                </a:solidFill>
              </a:rPr>
              <a:t>le envió a buscar a la </a:t>
            </a:r>
            <a:r>
              <a:rPr lang="fr" dirty="0">
                <a:solidFill>
                  <a:srgbClr val="FFFFFF"/>
                </a:solidFill>
              </a:rPr>
              <a:t>mujer </a:t>
            </a:r>
            <a:r>
              <a:rPr lang="fr" dirty="0" smtClean="0">
                <a:solidFill>
                  <a:srgbClr val="FFFFFF"/>
                </a:solidFill>
              </a:rPr>
              <a:t>mas </a:t>
            </a:r>
            <a:r>
              <a:rPr lang="fr" dirty="0">
                <a:solidFill>
                  <a:srgbClr val="FFFFFF"/>
                </a:solidFill>
              </a:rPr>
              <a:t>guapa en el mundo con la ayuda de cabellos.</a:t>
            </a:r>
          </a:p>
        </p:txBody>
      </p:sp>
      <p:pic>
        <p:nvPicPr>
          <p:cNvPr id="138" name="Shape 13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266037" y="2385225"/>
            <a:ext cx="2611924" cy="2647074"/>
          </a:xfrm>
          <a:prstGeom prst="rect">
            <a:avLst/>
          </a:prstGeom>
          <a:noFill/>
          <a:ln>
            <a:noFill/>
          </a:ln>
        </p:spPr>
      </p:pic>
      <p:sp>
        <p:nvSpPr>
          <p:cNvPr id="139" name="Shape 139"/>
          <p:cNvSpPr txBox="1"/>
          <p:nvPr/>
        </p:nvSpPr>
        <p:spPr>
          <a:xfrm>
            <a:off x="2822250" y="1399125"/>
            <a:ext cx="3678600" cy="7443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algn="ctr">
              <a:spcBef>
                <a:spcPts val="0"/>
              </a:spcBef>
              <a:buClr>
                <a:schemeClr val="dk1"/>
              </a:buClr>
              <a:buFont typeface="Arial"/>
              <a:buNone/>
            </a:pPr>
            <a:r>
              <a:rPr lang="fr" dirty="0">
                <a:solidFill>
                  <a:srgbClr val="FFFFFF"/>
                </a:solidFill>
              </a:rPr>
              <a:t>Tristán reconoce lo cabellos de Isolda pero pasó </a:t>
            </a:r>
            <a:r>
              <a:rPr lang="fr" dirty="0">
                <a:solidFill>
                  <a:srgbClr val="FFFFFF"/>
                </a:solidFill>
              </a:rPr>
              <a:t>a</a:t>
            </a:r>
            <a:r>
              <a:rPr lang="fr" dirty="0" smtClean="0">
                <a:solidFill>
                  <a:srgbClr val="FFFFFF"/>
                </a:solidFill>
              </a:rPr>
              <a:t> Irlanda y luchó contra </a:t>
            </a:r>
            <a:r>
              <a:rPr lang="fr" dirty="0">
                <a:solidFill>
                  <a:srgbClr val="FFFFFF"/>
                </a:solidFill>
              </a:rPr>
              <a:t>un dragón. Envenenado, se desploma y es encontrado por Isolda.</a:t>
            </a:r>
          </a:p>
        </p:txBody>
      </p:sp>
      <p:pic>
        <p:nvPicPr>
          <p:cNvPr id="140" name="Shape 14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904150" y="1946650"/>
            <a:ext cx="1847850" cy="2476500"/>
          </a:xfrm>
          <a:prstGeom prst="rect">
            <a:avLst/>
          </a:prstGeom>
          <a:noFill/>
          <a:ln>
            <a:noFill/>
          </a:ln>
        </p:spPr>
      </p:pic>
      <p:sp>
        <p:nvSpPr>
          <p:cNvPr id="141" name="Shape 141"/>
          <p:cNvSpPr txBox="1"/>
          <p:nvPr/>
        </p:nvSpPr>
        <p:spPr>
          <a:xfrm>
            <a:off x="6459175" y="99150"/>
            <a:ext cx="2611800" cy="7443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algn="ctr">
              <a:spcBef>
                <a:spcPts val="0"/>
              </a:spcBef>
              <a:buClr>
                <a:schemeClr val="dk1"/>
              </a:buClr>
              <a:buFont typeface="Arial"/>
              <a:buNone/>
            </a:pPr>
            <a:r>
              <a:rPr lang="fr" dirty="0">
                <a:solidFill>
                  <a:srgbClr val="FFFFFF"/>
                </a:solidFill>
              </a:rPr>
              <a:t>Pero, cuando Tristán lleva </a:t>
            </a:r>
            <a:r>
              <a:rPr lang="fr" dirty="0" smtClean="0">
                <a:solidFill>
                  <a:srgbClr val="FFFFFF"/>
                </a:solidFill>
              </a:rPr>
              <a:t>a Isolda </a:t>
            </a:r>
            <a:r>
              <a:rPr lang="fr" dirty="0">
                <a:solidFill>
                  <a:srgbClr val="FFFFFF"/>
                </a:solidFill>
              </a:rPr>
              <a:t>para casarse con el rey, </a:t>
            </a:r>
            <a:r>
              <a:rPr lang="fr" dirty="0" smtClean="0">
                <a:solidFill>
                  <a:srgbClr val="FFFFFF"/>
                </a:solidFill>
              </a:rPr>
              <a:t>ambos beben un </a:t>
            </a:r>
            <a:r>
              <a:rPr lang="fr" dirty="0">
                <a:solidFill>
                  <a:srgbClr val="FFFFFF"/>
                </a:solidFill>
              </a:rPr>
              <a:t>elixir de amor. Cuando el Rey descubre </a:t>
            </a:r>
            <a:r>
              <a:rPr lang="fr" dirty="0" smtClean="0">
                <a:solidFill>
                  <a:srgbClr val="FFFFFF"/>
                </a:solidFill>
              </a:rPr>
              <a:t>su </a:t>
            </a:r>
            <a:r>
              <a:rPr lang="fr" dirty="0">
                <a:solidFill>
                  <a:srgbClr val="FFFFFF"/>
                </a:solidFill>
              </a:rPr>
              <a:t>amor, los amantes </a:t>
            </a:r>
            <a:r>
              <a:rPr lang="fr" dirty="0" smtClean="0">
                <a:solidFill>
                  <a:srgbClr val="FFFFFF"/>
                </a:solidFill>
              </a:rPr>
              <a:t>se </a:t>
            </a:r>
            <a:r>
              <a:rPr lang="fr" dirty="0">
                <a:solidFill>
                  <a:srgbClr val="FFFFFF"/>
                </a:solidFill>
              </a:rPr>
              <a:t>van del castillo. Pero Isolda vuelve </a:t>
            </a:r>
            <a:r>
              <a:rPr lang="fr" dirty="0" smtClean="0">
                <a:solidFill>
                  <a:srgbClr val="FFFFFF"/>
                </a:solidFill>
              </a:rPr>
              <a:t>al castillo </a:t>
            </a:r>
            <a:r>
              <a:rPr lang="fr" dirty="0">
                <a:solidFill>
                  <a:srgbClr val="FFFFFF"/>
                </a:solidFill>
              </a:rPr>
              <a:t>y Tristán es exiliado.</a:t>
            </a:r>
          </a:p>
          <a:p>
            <a:pPr lvl="0">
              <a:spcBef>
                <a:spcPts val="0"/>
              </a:spcBef>
              <a:buNone/>
            </a:pPr>
            <a:endParaRPr sz="2400" dirty="0">
              <a:solidFill>
                <a:srgbClr val="FFFFFF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/>
      </p:transition>
    </mc:Choice>
    <mc:Fallback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PRESENTER" val="f1d1a056188a9a21819935de2f9984bbd14cee7c"/>
</p:tagLst>
</file>

<file path=ppt/theme/theme1.xml><?xml version="1.0" encoding="utf-8"?>
<a:theme xmlns:a="http://schemas.openxmlformats.org/drawingml/2006/main" name="simple-light-2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546</Words>
  <Application>Microsoft Office PowerPoint</Application>
  <PresentationFormat>Affichage à l'écran (16:9)</PresentationFormat>
  <Paragraphs>36</Paragraphs>
  <Slides>12</Slides>
  <Notes>12</Notes>
  <HiddenSlides>0</HiddenSlides>
  <MMClips>0</MMClips>
  <ScaleCrop>false</ScaleCrop>
  <HeadingPairs>
    <vt:vector size="6" baseType="variant">
      <vt:variant>
        <vt:lpstr>Polices utilisées</vt:lpstr>
      </vt:variant>
      <vt:variant>
        <vt:i4>2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12</vt:i4>
      </vt:variant>
    </vt:vector>
  </HeadingPairs>
  <TitlesOfParts>
    <vt:vector size="15" baseType="lpstr">
      <vt:lpstr>Arial</vt:lpstr>
      <vt:lpstr>Bree Serif</vt:lpstr>
      <vt:lpstr>simple-light-2</vt:lpstr>
      <vt:lpstr>Présentation PowerPoint</vt:lpstr>
      <vt:lpstr>Su Historia</vt:lpstr>
      <vt:lpstr>Présentation PowerPoint</vt:lpstr>
      <vt:lpstr>Las Cualidades de un Héroe</vt:lpstr>
      <vt:lpstr>Cualidades de Juana de Arco</vt:lpstr>
      <vt:lpstr>El Mito de Tristán e Isolda</vt:lpstr>
      <vt:lpstr>Presentación</vt:lpstr>
      <vt:lpstr>La Historia</vt:lpstr>
      <vt:lpstr>Présentation PowerPoint</vt:lpstr>
      <vt:lpstr>Présentation PowerPoint</vt:lpstr>
      <vt:lpstr>Un Mito</vt:lpstr>
      <vt:lpstr>Présentation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Valentina</dc:creator>
  <cp:lastModifiedBy>Valentina</cp:lastModifiedBy>
  <cp:revision>2</cp:revision>
  <dcterms:modified xsi:type="dcterms:W3CDTF">2016-12-16T21:26:08Z</dcterms:modified>
</cp:coreProperties>
</file>