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20" name="Footer Placeholder 19"/>
          <p:cNvSpPr>
            <a:spLocks noGrp="1"/>
          </p:cNvSpPr>
          <p:nvPr>
            <p:ph type="ftr" sz="quarter" idx="11"/>
          </p:nvPr>
        </p:nvSpPr>
        <p:spPr/>
        <p:txBody>
          <a:bodyPr/>
          <a:lstStyle>
            <a:extLst/>
          </a:lstStyle>
          <a:p>
            <a:endParaRPr lang="ro-RO"/>
          </a:p>
        </p:txBody>
      </p:sp>
      <p:sp>
        <p:nvSpPr>
          <p:cNvPr id="10" name="Slide Number Placeholder 9"/>
          <p:cNvSpPr>
            <a:spLocks noGrp="1"/>
          </p:cNvSpPr>
          <p:nvPr>
            <p:ph type="sldNum" sz="quarter" idx="12"/>
          </p:nvPr>
        </p:nvSpPr>
        <p:spPr/>
        <p:txBody>
          <a:bodyPr/>
          <a:lstStyle>
            <a:extLst/>
          </a:lstStyle>
          <a:p>
            <a:fld id="{A22C2B40-F7C8-4767-ACFE-5705E7050197}" type="slidenum">
              <a:rPr lang="ro-RO" smtClean="0"/>
              <a:t>‹#›</a:t>
            </a:fld>
            <a:endParaRPr lang="ro-R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A22C2B40-F7C8-4767-ACFE-5705E7050197}" type="slidenum">
              <a:rPr lang="ro-RO" smtClean="0"/>
              <a:t>‹#›</a:t>
            </a:fld>
            <a:endParaRPr lang="ro-R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8" name="Footer Placeholder 7"/>
          <p:cNvSpPr>
            <a:spLocks noGrp="1"/>
          </p:cNvSpPr>
          <p:nvPr>
            <p:ph type="ftr" sz="quarter" idx="11"/>
          </p:nvPr>
        </p:nvSpPr>
        <p:spPr/>
        <p:txBody>
          <a:bodyPr/>
          <a:lstStyle>
            <a:extLst/>
          </a:lstStyle>
          <a:p>
            <a:endParaRPr lang="ro-RO"/>
          </a:p>
        </p:txBody>
      </p:sp>
      <p:sp>
        <p:nvSpPr>
          <p:cNvPr id="9" name="Slide Number Placeholder 8"/>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4" name="Footer Placeholder 3"/>
          <p:cNvSpPr>
            <a:spLocks noGrp="1"/>
          </p:cNvSpPr>
          <p:nvPr>
            <p:ph type="ftr" sz="quarter" idx="11"/>
          </p:nvPr>
        </p:nvSpPr>
        <p:spPr/>
        <p:txBody>
          <a:bodyPr/>
          <a:lstStyle>
            <a:extLst/>
          </a:lstStyle>
          <a:p>
            <a:endParaRPr lang="ro-RO"/>
          </a:p>
        </p:txBody>
      </p:sp>
      <p:sp>
        <p:nvSpPr>
          <p:cNvPr id="5" name="Slide Number Placeholder 4"/>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3" name="Footer Placeholder 2"/>
          <p:cNvSpPr>
            <a:spLocks noGrp="1"/>
          </p:cNvSpPr>
          <p:nvPr>
            <p:ph type="ftr" sz="quarter" idx="11"/>
          </p:nvPr>
        </p:nvSpPr>
        <p:spPr/>
        <p:txBody>
          <a:bodyPr/>
          <a:lstStyle>
            <a:extLst/>
          </a:lstStyle>
          <a:p>
            <a:endParaRPr lang="ro-RO"/>
          </a:p>
        </p:txBody>
      </p:sp>
      <p:sp>
        <p:nvSpPr>
          <p:cNvPr id="4" name="Slide Number Placeholder 3"/>
          <p:cNvSpPr>
            <a:spLocks noGrp="1"/>
          </p:cNvSpPr>
          <p:nvPr>
            <p:ph type="sldNum" sz="quarter" idx="12"/>
          </p:nvPr>
        </p:nvSpPr>
        <p:spPr/>
        <p:txBody>
          <a:bodyPr/>
          <a:lstStyle>
            <a:extLst/>
          </a:lstStyle>
          <a:p>
            <a:fld id="{A22C2B40-F7C8-4767-ACFE-5705E7050197}" type="slidenum">
              <a:rPr lang="ro-RO" smtClean="0"/>
              <a:t>‹#›</a:t>
            </a:fld>
            <a:endParaRPr lang="ro-R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A22C2B40-F7C8-4767-ACFE-5705E7050197}" type="slidenum">
              <a:rPr lang="ro-RO" smtClean="0"/>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7EEB72D-0CC2-4A6B-91C5-D1CBA80E6F3D}" type="datetimeFigureOut">
              <a:rPr lang="ro-RO" smtClean="0"/>
              <a:t>10.05.2016</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A22C2B40-F7C8-4767-ACFE-5705E7050197}" type="slidenum">
              <a:rPr lang="ro-RO" smtClean="0"/>
              <a:t>‹#›</a:t>
            </a:fld>
            <a:endParaRPr lang="ro-R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EEB72D-0CC2-4A6B-91C5-D1CBA80E6F3D}" type="datetimeFigureOut">
              <a:rPr lang="ro-RO" smtClean="0"/>
              <a:t>10.05.2016</a:t>
            </a:fld>
            <a:endParaRPr lang="ro-R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o-R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2C2B40-F7C8-4767-ACFE-5705E7050197}" type="slidenum">
              <a:rPr lang="ro-RO" smtClean="0"/>
              <a:t>‹#›</a:t>
            </a:fld>
            <a:endParaRPr lang="ro-R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ro-RO" sz="5400" i="1" dirty="0" smtClean="0">
                <a:latin typeface="Aparajita" pitchFamily="34" charset="0"/>
                <a:cs typeface="Aparajita" pitchFamily="34" charset="0"/>
              </a:rPr>
              <a:t>Rolul fiecaruia in educatie..</a:t>
            </a:r>
            <a:endParaRPr lang="ro-RO" sz="5400" i="1" dirty="0">
              <a:latin typeface="Aparajita" pitchFamily="34" charset="0"/>
              <a:cs typeface="Aparajit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i="1" dirty="0" smtClean="0">
                <a:latin typeface="Aparajita" pitchFamily="34" charset="0"/>
                <a:cs typeface="Aparajita" pitchFamily="34" charset="0"/>
              </a:rPr>
              <a:t>Rolul elevului:</a:t>
            </a:r>
            <a:endParaRPr lang="ro-RO"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pPr>
              <a:buNone/>
            </a:pPr>
            <a:r>
              <a:rPr lang="ro-RO" sz="2800" i="1" dirty="0">
                <a:latin typeface="Aparajita" pitchFamily="34" charset="0"/>
                <a:cs typeface="Aparajita" pitchFamily="34" charset="0"/>
              </a:rPr>
              <a:t> </a:t>
            </a:r>
            <a:r>
              <a:rPr lang="ro-RO" sz="2800" i="1" dirty="0" smtClean="0">
                <a:latin typeface="Aparajita" pitchFamily="34" charset="0"/>
                <a:cs typeface="Aparajita" pitchFamily="34" charset="0"/>
              </a:rPr>
              <a:t>      Copiii care frecventeaza scoala se numesc elevi, iar ei au dreptul de a-si insusi cunostintele prin invatare si comportament disciplinat. Facand acest lucru vor avea un viitor stralucit, plin de succese, dar pentru acesta este mult de muncit.</a:t>
            </a:r>
          </a:p>
        </p:txBody>
      </p:sp>
      <p:pic>
        <p:nvPicPr>
          <p:cNvPr id="4" name="Picture 3" descr="images.jpg"/>
          <p:cNvPicPr>
            <a:picLocks noChangeAspect="1"/>
          </p:cNvPicPr>
          <p:nvPr/>
        </p:nvPicPr>
        <p:blipFill>
          <a:blip r:embed="rId2"/>
          <a:stretch>
            <a:fillRect/>
          </a:stretch>
        </p:blipFill>
        <p:spPr>
          <a:xfrm>
            <a:off x="2786050" y="3643314"/>
            <a:ext cx="4294087" cy="28575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4800" i="1" dirty="0" smtClean="0">
                <a:latin typeface="Aparajita" pitchFamily="34" charset="0"/>
                <a:cs typeface="Aparajita" pitchFamily="34" charset="0"/>
              </a:rPr>
              <a:t>Rolul tinerilor care s-au lasat de scoala:</a:t>
            </a:r>
            <a:endParaRPr lang="ro-RO" sz="4800"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pPr>
              <a:buNone/>
            </a:pPr>
            <a:r>
              <a:rPr lang="ro-RO" sz="2800" dirty="0" smtClean="0"/>
              <a:t>     </a:t>
            </a:r>
            <a:r>
              <a:rPr lang="ro-RO" sz="2800" i="1" dirty="0" smtClean="0">
                <a:latin typeface="Aparajita" pitchFamily="34" charset="0"/>
                <a:cs typeface="Aparajita" pitchFamily="34" charset="0"/>
              </a:rPr>
              <a:t>Rolul acestor tineri este de a-si da seama de ceea ce au facut si sa se gandesca mai bine. Exista scoli in care sunt clase ‘’A doua sansa’’, iar acestia pot sa mearga linistiti deoarece, in viitor, nu o sa regrete aceasta decizie.</a:t>
            </a:r>
          </a:p>
        </p:txBody>
      </p:sp>
      <p:pic>
        <p:nvPicPr>
          <p:cNvPr id="4" name="Picture 3" descr="11INSCRIERI_LICEU_5_RZV.JPG"/>
          <p:cNvPicPr>
            <a:picLocks noChangeAspect="1"/>
          </p:cNvPicPr>
          <p:nvPr/>
        </p:nvPicPr>
        <p:blipFill>
          <a:blip r:embed="rId2"/>
          <a:stretch>
            <a:fillRect/>
          </a:stretch>
        </p:blipFill>
        <p:spPr>
          <a:xfrm>
            <a:off x="3714744" y="3643314"/>
            <a:ext cx="4286280" cy="274888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i="1" dirty="0" smtClean="0">
                <a:latin typeface="Aparajita" pitchFamily="34" charset="0"/>
                <a:cs typeface="Aparajita" pitchFamily="34" charset="0"/>
              </a:rPr>
              <a:t>Rolul parintilor:</a:t>
            </a:r>
            <a:endParaRPr lang="ro-RO"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r>
              <a:rPr lang="ro-RO" sz="2800" dirty="0" smtClean="0"/>
              <a:t>  </a:t>
            </a:r>
            <a:r>
              <a:rPr lang="ro-RO" sz="2800" i="1" dirty="0" smtClean="0">
                <a:latin typeface="Aparajita" pitchFamily="34" charset="0"/>
                <a:cs typeface="Aparajita" pitchFamily="34" charset="0"/>
              </a:rPr>
              <a:t>Parintii joaca cel mai important rol din viata copilului si in formarea lui. Ei trebuie sa-i invete  si sa-i ajuta sa se aprecieze pe sine si pe ceilalti, cum sa se comporte si sa-i indrume pe drumul cel bun, iar atunci cand  fac ceva gresit sa le spuna si sa ii corecteze ca data viitoare sa nu mai greseasca.</a:t>
            </a:r>
          </a:p>
          <a:p>
            <a:r>
              <a:rPr lang="ro-RO" sz="2800" i="1" dirty="0">
                <a:latin typeface="Aparajita" pitchFamily="34" charset="0"/>
                <a:cs typeface="Aparajita" pitchFamily="34" charset="0"/>
              </a:rPr>
              <a:t> </a:t>
            </a:r>
            <a:r>
              <a:rPr lang="ro-RO" sz="2800" i="1" dirty="0" smtClean="0">
                <a:latin typeface="Aparajita" pitchFamily="34" charset="0"/>
                <a:cs typeface="Aparajita" pitchFamily="34" charset="0"/>
              </a:rPr>
              <a:t>  Aici nu depinde doar de posibilitatile pe care le au, ci si de intelegerea si armonia din familie. </a:t>
            </a:r>
            <a:endParaRPr lang="ro-RO" sz="2800" i="1" dirty="0">
              <a:latin typeface="Aparajita" pitchFamily="34" charset="0"/>
              <a:cs typeface="Aparajita" pitchFamily="34" charset="0"/>
            </a:endParaRPr>
          </a:p>
        </p:txBody>
      </p:sp>
      <p:pic>
        <p:nvPicPr>
          <p:cNvPr id="4" name="Picture 3" descr="images.png"/>
          <p:cNvPicPr>
            <a:picLocks noChangeAspect="1"/>
          </p:cNvPicPr>
          <p:nvPr/>
        </p:nvPicPr>
        <p:blipFill>
          <a:blip r:embed="rId2"/>
          <a:stretch>
            <a:fillRect/>
          </a:stretch>
        </p:blipFill>
        <p:spPr>
          <a:xfrm>
            <a:off x="5857884" y="4829426"/>
            <a:ext cx="2928958" cy="202857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i="1" dirty="0" smtClean="0">
                <a:latin typeface="Aparajita" pitchFamily="34" charset="0"/>
                <a:cs typeface="Aparajita" pitchFamily="34" charset="0"/>
              </a:rPr>
              <a:t>Rolul profesorilor:</a:t>
            </a:r>
            <a:endParaRPr lang="ro-RO" i="1" dirty="0">
              <a:latin typeface="Aparajita" pitchFamily="34" charset="0"/>
              <a:cs typeface="Aparajita" pitchFamily="34" charset="0"/>
            </a:endParaRPr>
          </a:p>
        </p:txBody>
      </p:sp>
      <p:sp>
        <p:nvSpPr>
          <p:cNvPr id="3" name="Content Placeholder 2"/>
          <p:cNvSpPr>
            <a:spLocks noGrp="1"/>
          </p:cNvSpPr>
          <p:nvPr>
            <p:ph idx="1"/>
          </p:nvPr>
        </p:nvSpPr>
        <p:spPr>
          <a:xfrm>
            <a:off x="428596" y="1500174"/>
            <a:ext cx="8229600" cy="4525963"/>
          </a:xfrm>
        </p:spPr>
        <p:txBody>
          <a:bodyPr>
            <a:normAutofit/>
          </a:bodyPr>
          <a:lstStyle/>
          <a:p>
            <a:r>
              <a:rPr lang="ro-RO" sz="2800" i="1" dirty="0" smtClean="0">
                <a:latin typeface="Aparajita" pitchFamily="34" charset="0"/>
                <a:cs typeface="Aparajita" pitchFamily="34" charset="0"/>
              </a:rPr>
              <a:t>Profesorul indeplineste o profesiune de o deosebita importanta, aceea care asigura formarea si pregatirea personalitatii elevilor, pregatirea lor profesionala.</a:t>
            </a:r>
            <a:endParaRPr lang="ro-RO" sz="2800" i="1" dirty="0">
              <a:latin typeface="Aparajita" pitchFamily="34" charset="0"/>
              <a:cs typeface="Aparajita" pitchFamily="34" charset="0"/>
            </a:endParaRPr>
          </a:p>
        </p:txBody>
      </p:sp>
      <p:pic>
        <p:nvPicPr>
          <p:cNvPr id="4" name="Picture 3" descr="index.jpg"/>
          <p:cNvPicPr>
            <a:picLocks noChangeAspect="1"/>
          </p:cNvPicPr>
          <p:nvPr/>
        </p:nvPicPr>
        <p:blipFill>
          <a:blip r:embed="rId2"/>
          <a:stretch>
            <a:fillRect/>
          </a:stretch>
        </p:blipFill>
        <p:spPr>
          <a:xfrm>
            <a:off x="2928926" y="3071810"/>
            <a:ext cx="4429156" cy="294740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i="1" dirty="0" smtClean="0">
                <a:latin typeface="Aparajita" pitchFamily="34" charset="0"/>
                <a:cs typeface="Aparajita" pitchFamily="34" charset="0"/>
              </a:rPr>
              <a:t>Rolul psihologului:</a:t>
            </a:r>
            <a:endParaRPr lang="ro-RO" i="1" dirty="0">
              <a:latin typeface="Aparajita" pitchFamily="34" charset="0"/>
              <a:cs typeface="Aparajita" pitchFamily="34" charset="0"/>
            </a:endParaRPr>
          </a:p>
        </p:txBody>
      </p:sp>
      <p:sp>
        <p:nvSpPr>
          <p:cNvPr id="3" name="Content Placeholder 2"/>
          <p:cNvSpPr>
            <a:spLocks noGrp="1"/>
          </p:cNvSpPr>
          <p:nvPr>
            <p:ph idx="1"/>
          </p:nvPr>
        </p:nvSpPr>
        <p:spPr/>
        <p:txBody>
          <a:bodyPr/>
          <a:lstStyle/>
          <a:p>
            <a:pPr>
              <a:buNone/>
            </a:pPr>
            <a:r>
              <a:rPr lang="ro-RO" i="1" dirty="0">
                <a:latin typeface="Aparajita" pitchFamily="34" charset="0"/>
                <a:cs typeface="Aparajita" pitchFamily="34" charset="0"/>
              </a:rPr>
              <a:t> </a:t>
            </a:r>
            <a:r>
              <a:rPr lang="ro-RO" i="1" dirty="0" smtClean="0">
                <a:latin typeface="Aparajita" pitchFamily="34" charset="0"/>
                <a:cs typeface="Aparajita" pitchFamily="34" charset="0"/>
              </a:rPr>
              <a:t>     Uneori, psihologul poate inlocui un parinte si poate ajuta copilul sa treaca mai usor peste anumite momente dificile din viata sa. Un copil care ii cere sfatul in privinta cu vreo problema si este tulburat, psihologul il linisteste si incearca sa gaseasca amandoi o solutie. </a:t>
            </a:r>
            <a:endParaRPr lang="ro-RO" i="1" dirty="0">
              <a:latin typeface="Aparajita" pitchFamily="34" charset="0"/>
              <a:cs typeface="Aparajita" pitchFamily="34" charset="0"/>
            </a:endParaRPr>
          </a:p>
        </p:txBody>
      </p:sp>
      <p:pic>
        <p:nvPicPr>
          <p:cNvPr id="4" name="Picture 3" descr="drt.jpg"/>
          <p:cNvPicPr>
            <a:picLocks noChangeAspect="1"/>
          </p:cNvPicPr>
          <p:nvPr/>
        </p:nvPicPr>
        <p:blipFill>
          <a:blip r:embed="rId2"/>
          <a:stretch>
            <a:fillRect/>
          </a:stretch>
        </p:blipFill>
        <p:spPr>
          <a:xfrm>
            <a:off x="5786446" y="4286256"/>
            <a:ext cx="2714636" cy="22621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429684" cy="6286544"/>
          </a:xfrm>
        </p:spPr>
        <p:txBody>
          <a:bodyPr numCol="1"/>
          <a:lstStyle/>
          <a:p>
            <a:pPr algn="just">
              <a:buNone/>
            </a:pPr>
            <a:r>
              <a:rPr lang="ro-RO" i="1" dirty="0" smtClean="0">
                <a:latin typeface="Aparajita" pitchFamily="34" charset="0"/>
                <a:cs typeface="Aparajita" pitchFamily="34" charset="0"/>
              </a:rPr>
              <a:t>     Educatia este foarte importanta din totdeauna, iar sfaturile (bune) a acelor persoane care vor sa ii ajute pe copii sunt bine-venite oricand.</a:t>
            </a:r>
            <a:endParaRPr lang="ro-RO" i="1" dirty="0">
              <a:latin typeface="Aparajita" pitchFamily="34" charset="0"/>
              <a:cs typeface="Aparajit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303</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Rolul fiecaruia in educatie..</vt:lpstr>
      <vt:lpstr>Rolul elevului:</vt:lpstr>
      <vt:lpstr>Rolul tinerilor care s-au lasat de scoala:</vt:lpstr>
      <vt:lpstr>Rolul parintilor:</vt:lpstr>
      <vt:lpstr>Rolul profesorilor:</vt:lpstr>
      <vt:lpstr>Rolul psihologului:</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Rolul fiecaruia in educatie</dc:title>
  <dc:creator>marius</dc:creator>
  <cp:lastModifiedBy>marius</cp:lastModifiedBy>
  <cp:revision>10</cp:revision>
  <dcterms:created xsi:type="dcterms:W3CDTF">2016-05-10T15:02:10Z</dcterms:created>
  <dcterms:modified xsi:type="dcterms:W3CDTF">2016-05-10T16:36:44Z</dcterms:modified>
</cp:coreProperties>
</file>