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57" r:id="rId3"/>
    <p:sldId id="256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9AAA-7060-B64F-A5BD-70AF7C41E23F}" type="datetimeFigureOut">
              <a:rPr lang="fr-FR" smtClean="0"/>
              <a:t>3/04/19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6836-0322-B24B-BBE6-E12239C33E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71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9AAA-7060-B64F-A5BD-70AF7C41E23F}" type="datetimeFigureOut">
              <a:rPr lang="fr-FR" smtClean="0"/>
              <a:t>3/04/19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6836-0322-B24B-BBE6-E12239C33E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09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9AAA-7060-B64F-A5BD-70AF7C41E23F}" type="datetimeFigureOut">
              <a:rPr lang="fr-FR" smtClean="0"/>
              <a:t>3/04/19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6836-0322-B24B-BBE6-E12239C33E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92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9AAA-7060-B64F-A5BD-70AF7C41E23F}" type="datetimeFigureOut">
              <a:rPr lang="fr-FR" smtClean="0"/>
              <a:t>3/04/19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6836-0322-B24B-BBE6-E12239C33E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27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9AAA-7060-B64F-A5BD-70AF7C41E23F}" type="datetimeFigureOut">
              <a:rPr lang="fr-FR" smtClean="0"/>
              <a:t>3/04/19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6836-0322-B24B-BBE6-E12239C33E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9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9AAA-7060-B64F-A5BD-70AF7C41E23F}" type="datetimeFigureOut">
              <a:rPr lang="fr-FR" smtClean="0"/>
              <a:t>3/04/19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6836-0322-B24B-BBE6-E12239C33E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64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9AAA-7060-B64F-A5BD-70AF7C41E23F}" type="datetimeFigureOut">
              <a:rPr lang="fr-FR" smtClean="0"/>
              <a:t>3/04/19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6836-0322-B24B-BBE6-E12239C33E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91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9AAA-7060-B64F-A5BD-70AF7C41E23F}" type="datetimeFigureOut">
              <a:rPr lang="fr-FR" smtClean="0"/>
              <a:t>3/04/19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6836-0322-B24B-BBE6-E12239C33E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32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9AAA-7060-B64F-A5BD-70AF7C41E23F}" type="datetimeFigureOut">
              <a:rPr lang="fr-FR" smtClean="0"/>
              <a:t>3/04/19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6836-0322-B24B-BBE6-E12239C33E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14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9AAA-7060-B64F-A5BD-70AF7C41E23F}" type="datetimeFigureOut">
              <a:rPr lang="fr-FR" smtClean="0"/>
              <a:t>3/04/19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6836-0322-B24B-BBE6-E12239C33E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15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9AAA-7060-B64F-A5BD-70AF7C41E23F}" type="datetimeFigureOut">
              <a:rPr lang="fr-FR" smtClean="0"/>
              <a:t>3/04/19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6836-0322-B24B-BBE6-E12239C33E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26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E9AAA-7060-B64F-A5BD-70AF7C41E23F}" type="datetimeFigureOut">
              <a:rPr lang="fr-FR" smtClean="0"/>
              <a:t>3/04/19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6836-0322-B24B-BBE6-E12239C33E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3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9-04-03 à 08.53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56" y="1468788"/>
            <a:ext cx="5641503" cy="38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6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9-04-03 à 08.48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63" y="0"/>
            <a:ext cx="7474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67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9-04-03 à 08.49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14" y="0"/>
            <a:ext cx="7551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67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9-04-03 à 08.49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0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6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9-04-03 à 08.50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8" y="0"/>
            <a:ext cx="8533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67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9-04-03 à 08.50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931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67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9-04-03 à 08.50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33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6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9-04-03 à 08.47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29" y="0"/>
            <a:ext cx="8613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6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9-04-03 à 08.46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0" y="0"/>
            <a:ext cx="7153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3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9-04-03 à 08.49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4" y="0"/>
            <a:ext cx="7952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6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9-04-03 à 08.47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63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6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9-04-03 à 08.47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71" y="0"/>
            <a:ext cx="8361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6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9-04-03 à 08.48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5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67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9-04-03 à 08.48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0" y="0"/>
            <a:ext cx="8669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6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9-04-03 à 08.48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5" y="0"/>
            <a:ext cx="8078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673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Présentation à l'écran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</dc:creator>
  <cp:lastModifiedBy>Michel</cp:lastModifiedBy>
  <cp:revision>2</cp:revision>
  <dcterms:created xsi:type="dcterms:W3CDTF">2019-04-03T06:45:34Z</dcterms:created>
  <dcterms:modified xsi:type="dcterms:W3CDTF">2019-04-03T06:55:46Z</dcterms:modified>
</cp:coreProperties>
</file>