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4.png"/><Relationship Id="rId7" Type="http://schemas.openxmlformats.org/officeDocument/2006/relationships/image" Target="../media/image24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4.png"/><Relationship Id="rId7" Type="http://schemas.openxmlformats.org/officeDocument/2006/relationships/image" Target="../media/image24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2374C-1930-4D8A-9091-7D3FB93EF1A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9360DD0-3DE5-4DF2-A6DA-0848C93C62F7}">
      <dgm:prSet/>
      <dgm:spPr/>
      <dgm:t>
        <a:bodyPr/>
        <a:lstStyle/>
        <a:p>
          <a:r>
            <a:rPr lang="fr-BE" b="1" u="sng"/>
            <a:t>Classes concernées : 5</a:t>
          </a:r>
          <a:r>
            <a:rPr lang="fr-BE" b="1" u="sng" baseline="30000"/>
            <a:t>ème</a:t>
          </a:r>
          <a:r>
            <a:rPr lang="fr-BE" b="1" u="sng"/>
            <a:t> G et 5</a:t>
          </a:r>
          <a:r>
            <a:rPr lang="fr-BE" b="1" u="sng" baseline="30000"/>
            <a:t>ème</a:t>
          </a:r>
          <a:r>
            <a:rPr lang="fr-BE" b="1" u="sng"/>
            <a:t> TQ</a:t>
          </a:r>
          <a:endParaRPr lang="en-US"/>
        </a:p>
      </dgm:t>
    </dgm:pt>
    <dgm:pt modelId="{952488CD-DAF6-44BD-AC5B-C100CABA1346}" type="parTrans" cxnId="{9822A701-3AF1-4860-ADCA-998E9365FDBE}">
      <dgm:prSet/>
      <dgm:spPr/>
      <dgm:t>
        <a:bodyPr/>
        <a:lstStyle/>
        <a:p>
          <a:endParaRPr lang="en-US"/>
        </a:p>
      </dgm:t>
    </dgm:pt>
    <dgm:pt modelId="{86D255B2-B600-4936-AA60-B2935B7BD665}" type="sibTrans" cxnId="{9822A701-3AF1-4860-ADCA-998E9365FDBE}">
      <dgm:prSet/>
      <dgm:spPr/>
      <dgm:t>
        <a:bodyPr/>
        <a:lstStyle/>
        <a:p>
          <a:endParaRPr lang="en-US"/>
        </a:p>
      </dgm:t>
    </dgm:pt>
    <dgm:pt modelId="{4FCDF7B1-F007-4505-A7CA-4D97CB2BB219}">
      <dgm:prSet/>
      <dgm:spPr/>
      <dgm:t>
        <a:bodyPr/>
        <a:lstStyle/>
        <a:p>
          <a:r>
            <a:rPr lang="fr-BE"/>
            <a:t>À travers la réalisation d’un travail personnel, les élèves vont découvrir l’histoire de l’Europe et du monde dans la première moitié du 20</a:t>
          </a:r>
          <a:r>
            <a:rPr lang="fr-BE" baseline="30000"/>
            <a:t>ème</a:t>
          </a:r>
          <a:r>
            <a:rPr lang="fr-BE"/>
            <a:t> siècle. </a:t>
          </a:r>
          <a:endParaRPr lang="en-US"/>
        </a:p>
      </dgm:t>
    </dgm:pt>
    <dgm:pt modelId="{E5CE2A6F-5CDD-4302-9102-3062C52825B1}" type="parTrans" cxnId="{A56E3E77-8431-48B6-A5F0-9CA527E50A4F}">
      <dgm:prSet/>
      <dgm:spPr/>
      <dgm:t>
        <a:bodyPr/>
        <a:lstStyle/>
        <a:p>
          <a:endParaRPr lang="en-US"/>
        </a:p>
      </dgm:t>
    </dgm:pt>
    <dgm:pt modelId="{D5B1EB41-BDF5-4CDD-A30C-D9776825B62D}" type="sibTrans" cxnId="{A56E3E77-8431-48B6-A5F0-9CA527E50A4F}">
      <dgm:prSet/>
      <dgm:spPr/>
      <dgm:t>
        <a:bodyPr/>
        <a:lstStyle/>
        <a:p>
          <a:endParaRPr lang="en-US"/>
        </a:p>
      </dgm:t>
    </dgm:pt>
    <dgm:pt modelId="{AF98B559-47F3-40A6-8399-5F5D70A335E8}" type="pres">
      <dgm:prSet presAssocID="{4242374C-1930-4D8A-9091-7D3FB93EF1AE}" presName="root" presStyleCnt="0">
        <dgm:presLayoutVars>
          <dgm:dir/>
          <dgm:resizeHandles val="exact"/>
        </dgm:presLayoutVars>
      </dgm:prSet>
      <dgm:spPr/>
    </dgm:pt>
    <dgm:pt modelId="{D595D538-289E-4762-8524-B7790975E48D}" type="pres">
      <dgm:prSet presAssocID="{F9360DD0-3DE5-4DF2-A6DA-0848C93C62F7}" presName="compNode" presStyleCnt="0"/>
      <dgm:spPr/>
    </dgm:pt>
    <dgm:pt modelId="{FBDF9E35-19F5-446C-8AE4-B060F7B75207}" type="pres">
      <dgm:prSet presAssocID="{F9360DD0-3DE5-4DF2-A6DA-0848C93C62F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éunion"/>
        </a:ext>
      </dgm:extLst>
    </dgm:pt>
    <dgm:pt modelId="{95A6BD23-9769-48EC-B130-569183DB6CA0}" type="pres">
      <dgm:prSet presAssocID="{F9360DD0-3DE5-4DF2-A6DA-0848C93C62F7}" presName="spaceRect" presStyleCnt="0"/>
      <dgm:spPr/>
    </dgm:pt>
    <dgm:pt modelId="{CE65092B-B9B6-4571-A6D7-C93708828640}" type="pres">
      <dgm:prSet presAssocID="{F9360DD0-3DE5-4DF2-A6DA-0848C93C62F7}" presName="textRect" presStyleLbl="revTx" presStyleIdx="0" presStyleCnt="2">
        <dgm:presLayoutVars>
          <dgm:chMax val="1"/>
          <dgm:chPref val="1"/>
        </dgm:presLayoutVars>
      </dgm:prSet>
      <dgm:spPr/>
    </dgm:pt>
    <dgm:pt modelId="{E40A8125-4BC6-4C71-A271-4383D4572460}" type="pres">
      <dgm:prSet presAssocID="{86D255B2-B600-4936-AA60-B2935B7BD665}" presName="sibTrans" presStyleCnt="0"/>
      <dgm:spPr/>
    </dgm:pt>
    <dgm:pt modelId="{EB6EECA0-1C02-4478-A3B9-0E27E971F217}" type="pres">
      <dgm:prSet presAssocID="{4FCDF7B1-F007-4505-A7CA-4D97CB2BB219}" presName="compNode" presStyleCnt="0"/>
      <dgm:spPr/>
    </dgm:pt>
    <dgm:pt modelId="{81DC2180-41DA-48BA-A313-E5088B7A1EB1}" type="pres">
      <dgm:prSet presAssocID="{4FCDF7B1-F007-4505-A7CA-4D97CB2BB21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ABCEDBF-5DFF-4A80-9DC6-87AF668C3A1A}" type="pres">
      <dgm:prSet presAssocID="{4FCDF7B1-F007-4505-A7CA-4D97CB2BB219}" presName="spaceRect" presStyleCnt="0"/>
      <dgm:spPr/>
    </dgm:pt>
    <dgm:pt modelId="{BF265362-EE23-48BC-9961-DC509FA0E499}" type="pres">
      <dgm:prSet presAssocID="{4FCDF7B1-F007-4505-A7CA-4D97CB2BB21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822A701-3AF1-4860-ADCA-998E9365FDBE}" srcId="{4242374C-1930-4D8A-9091-7D3FB93EF1AE}" destId="{F9360DD0-3DE5-4DF2-A6DA-0848C93C62F7}" srcOrd="0" destOrd="0" parTransId="{952488CD-DAF6-44BD-AC5B-C100CABA1346}" sibTransId="{86D255B2-B600-4936-AA60-B2935B7BD665}"/>
    <dgm:cxn modelId="{A56E3E77-8431-48B6-A5F0-9CA527E50A4F}" srcId="{4242374C-1930-4D8A-9091-7D3FB93EF1AE}" destId="{4FCDF7B1-F007-4505-A7CA-4D97CB2BB219}" srcOrd="1" destOrd="0" parTransId="{E5CE2A6F-5CDD-4302-9102-3062C52825B1}" sibTransId="{D5B1EB41-BDF5-4CDD-A30C-D9776825B62D}"/>
    <dgm:cxn modelId="{2E0425A0-14C1-4FA4-9630-E5F17261E0D2}" type="presOf" srcId="{4242374C-1930-4D8A-9091-7D3FB93EF1AE}" destId="{AF98B559-47F3-40A6-8399-5F5D70A335E8}" srcOrd="0" destOrd="0" presId="urn:microsoft.com/office/officeart/2018/2/layout/IconLabelList"/>
    <dgm:cxn modelId="{5E7F33E2-838F-4CCF-BB66-FB2A00095DE9}" type="presOf" srcId="{F9360DD0-3DE5-4DF2-A6DA-0848C93C62F7}" destId="{CE65092B-B9B6-4571-A6D7-C93708828640}" srcOrd="0" destOrd="0" presId="urn:microsoft.com/office/officeart/2018/2/layout/IconLabelList"/>
    <dgm:cxn modelId="{7456B6E8-936A-459E-8D7E-B10627106198}" type="presOf" srcId="{4FCDF7B1-F007-4505-A7CA-4D97CB2BB219}" destId="{BF265362-EE23-48BC-9961-DC509FA0E499}" srcOrd="0" destOrd="0" presId="urn:microsoft.com/office/officeart/2018/2/layout/IconLabelList"/>
    <dgm:cxn modelId="{D93F9ABB-8E01-40C5-A18A-DD2D9CBFACF9}" type="presParOf" srcId="{AF98B559-47F3-40A6-8399-5F5D70A335E8}" destId="{D595D538-289E-4762-8524-B7790975E48D}" srcOrd="0" destOrd="0" presId="urn:microsoft.com/office/officeart/2018/2/layout/IconLabelList"/>
    <dgm:cxn modelId="{BB4AEBB4-8F23-499C-9A8F-3CE469188C92}" type="presParOf" srcId="{D595D538-289E-4762-8524-B7790975E48D}" destId="{FBDF9E35-19F5-446C-8AE4-B060F7B75207}" srcOrd="0" destOrd="0" presId="urn:microsoft.com/office/officeart/2018/2/layout/IconLabelList"/>
    <dgm:cxn modelId="{72EE277E-5C10-4C50-A948-97882081A13A}" type="presParOf" srcId="{D595D538-289E-4762-8524-B7790975E48D}" destId="{95A6BD23-9769-48EC-B130-569183DB6CA0}" srcOrd="1" destOrd="0" presId="urn:microsoft.com/office/officeart/2018/2/layout/IconLabelList"/>
    <dgm:cxn modelId="{73119C18-075C-440F-8613-C188770D6BCC}" type="presParOf" srcId="{D595D538-289E-4762-8524-B7790975E48D}" destId="{CE65092B-B9B6-4571-A6D7-C93708828640}" srcOrd="2" destOrd="0" presId="urn:microsoft.com/office/officeart/2018/2/layout/IconLabelList"/>
    <dgm:cxn modelId="{427BA880-F24E-4179-86A4-5BB9C99DB0D9}" type="presParOf" srcId="{AF98B559-47F3-40A6-8399-5F5D70A335E8}" destId="{E40A8125-4BC6-4C71-A271-4383D4572460}" srcOrd="1" destOrd="0" presId="urn:microsoft.com/office/officeart/2018/2/layout/IconLabelList"/>
    <dgm:cxn modelId="{3F67CFC0-A2C5-444A-BDF4-D2DD472D94AF}" type="presParOf" srcId="{AF98B559-47F3-40A6-8399-5F5D70A335E8}" destId="{EB6EECA0-1C02-4478-A3B9-0E27E971F217}" srcOrd="2" destOrd="0" presId="urn:microsoft.com/office/officeart/2018/2/layout/IconLabelList"/>
    <dgm:cxn modelId="{4E01497B-1D2F-40D1-A89A-333B5052143C}" type="presParOf" srcId="{EB6EECA0-1C02-4478-A3B9-0E27E971F217}" destId="{81DC2180-41DA-48BA-A313-E5088B7A1EB1}" srcOrd="0" destOrd="0" presId="urn:microsoft.com/office/officeart/2018/2/layout/IconLabelList"/>
    <dgm:cxn modelId="{EAC20824-B017-4232-82D3-98FB46921FB0}" type="presParOf" srcId="{EB6EECA0-1C02-4478-A3B9-0E27E971F217}" destId="{7ABCEDBF-5DFF-4A80-9DC6-87AF668C3A1A}" srcOrd="1" destOrd="0" presId="urn:microsoft.com/office/officeart/2018/2/layout/IconLabelList"/>
    <dgm:cxn modelId="{9E839906-3EA1-443E-AACF-E84A2527674A}" type="presParOf" srcId="{EB6EECA0-1C02-4478-A3B9-0E27E971F217}" destId="{BF265362-EE23-48BC-9961-DC509FA0E49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C060A-E239-4DC1-BFBB-2D58AEBEA8BC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FDFCCA9-D074-4DA0-B6BF-4A5E9B2675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BE"/>
            <a:t>Les révolutions industrielles et le développement du capitalisme mondial</a:t>
          </a:r>
          <a:endParaRPr lang="en-US"/>
        </a:p>
      </dgm:t>
    </dgm:pt>
    <dgm:pt modelId="{7147E832-ABF1-42AD-85AA-74BEC868A063}" type="parTrans" cxnId="{4B36CC32-031C-4992-A224-4FB17A325C86}">
      <dgm:prSet/>
      <dgm:spPr/>
      <dgm:t>
        <a:bodyPr/>
        <a:lstStyle/>
        <a:p>
          <a:endParaRPr lang="en-US"/>
        </a:p>
      </dgm:t>
    </dgm:pt>
    <dgm:pt modelId="{40E819F2-ACEF-49C4-88C9-855E31BB52C4}" type="sibTrans" cxnId="{4B36CC32-031C-4992-A224-4FB17A325C86}">
      <dgm:prSet/>
      <dgm:spPr/>
      <dgm:t>
        <a:bodyPr/>
        <a:lstStyle/>
        <a:p>
          <a:endParaRPr lang="en-US"/>
        </a:p>
      </dgm:t>
    </dgm:pt>
    <dgm:pt modelId="{058AF352-E627-4F3C-81E7-A4EE72485E3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BE" dirty="0"/>
            <a:t>Les idéologies politiques : </a:t>
          </a:r>
        </a:p>
        <a:p>
          <a:pPr>
            <a:lnSpc>
              <a:spcPct val="100000"/>
            </a:lnSpc>
            <a:defRPr b="1"/>
          </a:pPr>
          <a:r>
            <a:rPr lang="fr-BE" b="0" dirty="0"/>
            <a:t>Libéralisme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fr-BE" b="0" dirty="0"/>
            <a:t>Socialisme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fr-BE" b="0" dirty="0"/>
            <a:t>Communisme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fr-BE" b="0" dirty="0"/>
            <a:t>socialisme libertaire, 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fr-BE" b="0" dirty="0"/>
            <a:t>social démocratie, 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fr-BE" b="0" dirty="0"/>
            <a:t>démocratie chrétienne</a:t>
          </a:r>
          <a:endParaRPr lang="en-US" b="0" dirty="0"/>
        </a:p>
      </dgm:t>
    </dgm:pt>
    <dgm:pt modelId="{3F6D4CAB-8056-4519-BC7F-0104D00757C1}" type="parTrans" cxnId="{68194D31-D11B-4F4C-8726-744D850516A0}">
      <dgm:prSet/>
      <dgm:spPr/>
      <dgm:t>
        <a:bodyPr/>
        <a:lstStyle/>
        <a:p>
          <a:endParaRPr lang="en-US"/>
        </a:p>
      </dgm:t>
    </dgm:pt>
    <dgm:pt modelId="{0303C511-3BA2-44D5-AA9A-25EE20FC28BA}" type="sibTrans" cxnId="{68194D31-D11B-4F4C-8726-744D850516A0}">
      <dgm:prSet/>
      <dgm:spPr/>
      <dgm:t>
        <a:bodyPr/>
        <a:lstStyle/>
        <a:p>
          <a:endParaRPr lang="en-US"/>
        </a:p>
      </dgm:t>
    </dgm:pt>
    <dgm:pt modelId="{3A63A459-1951-4BD4-992F-8E437B06EA7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BE" dirty="0"/>
            <a:t>L’impérialisme colonial</a:t>
          </a:r>
        </a:p>
        <a:p>
          <a:pPr>
            <a:lnSpc>
              <a:spcPct val="100000"/>
            </a:lnSpc>
            <a:defRPr b="1"/>
          </a:pPr>
          <a:r>
            <a:rPr lang="fr-BE" b="0" dirty="0"/>
            <a:t>Les formes de domination</a:t>
          </a:r>
        </a:p>
        <a:p>
          <a:pPr>
            <a:lnSpc>
              <a:spcPct val="100000"/>
            </a:lnSpc>
            <a:defRPr b="1"/>
          </a:pPr>
          <a:r>
            <a:rPr lang="fr-BE" b="0" dirty="0"/>
            <a:t>Les enjeux géopolitiques de la colonisation</a:t>
          </a:r>
        </a:p>
        <a:p>
          <a:pPr>
            <a:lnSpc>
              <a:spcPct val="100000"/>
            </a:lnSpc>
            <a:defRPr b="1"/>
          </a:pPr>
          <a:endParaRPr lang="en-US" dirty="0"/>
        </a:p>
      </dgm:t>
    </dgm:pt>
    <dgm:pt modelId="{CB40F2B8-7FFD-4414-B679-D902B9E554AD}" type="parTrans" cxnId="{6F0A90DA-3DB2-4730-A573-08787EB757CC}">
      <dgm:prSet/>
      <dgm:spPr/>
      <dgm:t>
        <a:bodyPr/>
        <a:lstStyle/>
        <a:p>
          <a:endParaRPr lang="en-US"/>
        </a:p>
      </dgm:t>
    </dgm:pt>
    <dgm:pt modelId="{30E56EB9-4E23-40F3-8DFA-4706F1EE513C}" type="sibTrans" cxnId="{6F0A90DA-3DB2-4730-A573-08787EB757CC}">
      <dgm:prSet/>
      <dgm:spPr/>
      <dgm:t>
        <a:bodyPr/>
        <a:lstStyle/>
        <a:p>
          <a:endParaRPr lang="en-US"/>
        </a:p>
      </dgm:t>
    </dgm:pt>
    <dgm:pt modelId="{5A4D5216-B034-41C1-AA27-6B59C5D480F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BE" dirty="0"/>
            <a:t>Le développement du nationalisme  :</a:t>
          </a:r>
        </a:p>
        <a:p>
          <a:pPr>
            <a:lnSpc>
              <a:spcPct val="100000"/>
            </a:lnSpc>
            <a:defRPr b="1"/>
          </a:pPr>
          <a:r>
            <a:rPr lang="fr-BE" b="0" dirty="0"/>
            <a:t>Naissance des Etats-Nations</a:t>
          </a:r>
        </a:p>
        <a:p>
          <a:pPr>
            <a:lnSpc>
              <a:spcPct val="100000"/>
            </a:lnSpc>
            <a:defRPr b="1"/>
          </a:pPr>
          <a:r>
            <a:rPr lang="en-US" b="0" dirty="0" err="1"/>
            <a:t>Déplacements</a:t>
          </a:r>
          <a:r>
            <a:rPr lang="en-US" b="0" dirty="0"/>
            <a:t> </a:t>
          </a:r>
          <a:r>
            <a:rPr lang="en-US" b="0" dirty="0" err="1"/>
            <a:t>forcés</a:t>
          </a:r>
          <a:r>
            <a:rPr lang="en-US" b="0" dirty="0"/>
            <a:t> et </a:t>
          </a:r>
          <a:r>
            <a:rPr lang="en-US" b="0" dirty="0" err="1"/>
            <a:t>génocides</a:t>
          </a:r>
          <a:endParaRPr lang="en-US" b="0" dirty="0"/>
        </a:p>
        <a:p>
          <a:pPr>
            <a:lnSpc>
              <a:spcPct val="100000"/>
            </a:lnSpc>
            <a:defRPr b="1"/>
          </a:pPr>
          <a:r>
            <a:rPr lang="en-US" b="0" dirty="0"/>
            <a:t>Montée des dictatures</a:t>
          </a:r>
        </a:p>
        <a:p>
          <a:pPr>
            <a:lnSpc>
              <a:spcPct val="100000"/>
            </a:lnSpc>
            <a:defRPr b="1"/>
          </a:pPr>
          <a:r>
            <a:rPr lang="en-US" b="0" dirty="0"/>
            <a:t>Les </a:t>
          </a:r>
          <a:r>
            <a:rPr lang="en-US" b="0" dirty="0" err="1"/>
            <a:t>conflits</a:t>
          </a:r>
          <a:r>
            <a:rPr lang="en-US" b="0" dirty="0"/>
            <a:t> </a:t>
          </a:r>
          <a:r>
            <a:rPr lang="en-US" b="0"/>
            <a:t>mondiaux</a:t>
          </a:r>
          <a:endParaRPr lang="en-US" b="0" dirty="0"/>
        </a:p>
        <a:p>
          <a:pPr>
            <a:lnSpc>
              <a:spcPct val="100000"/>
            </a:lnSpc>
            <a:defRPr b="1"/>
          </a:pPr>
          <a:endParaRPr lang="en-US" dirty="0"/>
        </a:p>
        <a:p>
          <a:pPr>
            <a:defRPr b="1"/>
          </a:pPr>
          <a:endParaRPr lang="en-US" dirty="0"/>
        </a:p>
      </dgm:t>
    </dgm:pt>
    <dgm:pt modelId="{B42A3394-6702-4C36-8F2A-1851F4109F0A}" type="parTrans" cxnId="{93158B80-98DB-4915-B36E-6E040C026F13}">
      <dgm:prSet/>
      <dgm:spPr/>
      <dgm:t>
        <a:bodyPr/>
        <a:lstStyle/>
        <a:p>
          <a:endParaRPr lang="en-US"/>
        </a:p>
      </dgm:t>
    </dgm:pt>
    <dgm:pt modelId="{50399277-02D9-471E-AB84-F81034DF04AD}" type="sibTrans" cxnId="{93158B80-98DB-4915-B36E-6E040C026F13}">
      <dgm:prSet/>
      <dgm:spPr/>
      <dgm:t>
        <a:bodyPr/>
        <a:lstStyle/>
        <a:p>
          <a:endParaRPr lang="en-US"/>
        </a:p>
      </dgm:t>
    </dgm:pt>
    <dgm:pt modelId="{3D6BBAD7-F2B1-4177-9FDE-EE307121E6D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BE" dirty="0"/>
            <a:t>Les rivalités impérialistes et nationalistes : </a:t>
          </a:r>
        </a:p>
        <a:p>
          <a:pPr>
            <a:lnSpc>
              <a:spcPct val="100000"/>
            </a:lnSpc>
            <a:defRPr b="1"/>
          </a:pPr>
          <a:r>
            <a:rPr lang="en-US" b="0" dirty="0"/>
            <a:t>Expansion et chute des empires </a:t>
          </a:r>
        </a:p>
        <a:p>
          <a:pPr>
            <a:lnSpc>
              <a:spcPct val="100000"/>
            </a:lnSpc>
            <a:defRPr b="1"/>
          </a:pPr>
          <a:r>
            <a:rPr lang="en-US" b="0" dirty="0"/>
            <a:t>Les </a:t>
          </a:r>
          <a:r>
            <a:rPr lang="en-US" b="0" dirty="0" err="1"/>
            <a:t>conflits</a:t>
          </a:r>
          <a:r>
            <a:rPr lang="en-US" b="0" dirty="0"/>
            <a:t> </a:t>
          </a:r>
          <a:r>
            <a:rPr lang="en-US" b="0" dirty="0" err="1"/>
            <a:t>mondiaux</a:t>
          </a:r>
          <a:endParaRPr lang="en-US" dirty="0"/>
        </a:p>
      </dgm:t>
    </dgm:pt>
    <dgm:pt modelId="{CAF71E19-D1D0-4B87-B6E8-3933CAD8A122}" type="parTrans" cxnId="{9F418A0E-E04C-4C02-8DDF-B354EED01BFC}">
      <dgm:prSet/>
      <dgm:spPr/>
      <dgm:t>
        <a:bodyPr/>
        <a:lstStyle/>
        <a:p>
          <a:endParaRPr lang="en-US"/>
        </a:p>
      </dgm:t>
    </dgm:pt>
    <dgm:pt modelId="{102123CB-5D76-4AC3-9D30-2995AC2A2384}" type="sibTrans" cxnId="{9F418A0E-E04C-4C02-8DDF-B354EED01BFC}">
      <dgm:prSet/>
      <dgm:spPr/>
      <dgm:t>
        <a:bodyPr/>
        <a:lstStyle/>
        <a:p>
          <a:endParaRPr lang="en-US"/>
        </a:p>
      </dgm:t>
    </dgm:pt>
    <dgm:pt modelId="{A44E4BC5-6078-4D2A-B8E8-E4232EA580FE}" type="pres">
      <dgm:prSet presAssocID="{487C060A-E239-4DC1-BFBB-2D58AEBEA8BC}" presName="root" presStyleCnt="0">
        <dgm:presLayoutVars>
          <dgm:dir/>
          <dgm:resizeHandles val="exact"/>
        </dgm:presLayoutVars>
      </dgm:prSet>
      <dgm:spPr/>
    </dgm:pt>
    <dgm:pt modelId="{66728A65-884C-4A4B-9AB7-7B6D020E1AB1}" type="pres">
      <dgm:prSet presAssocID="{7FDFCCA9-D074-4DA0-B6BF-4A5E9B2675B6}" presName="compNode" presStyleCnt="0"/>
      <dgm:spPr/>
    </dgm:pt>
    <dgm:pt modelId="{95B881E1-5CA6-4EAD-A9CB-684EF1315E94}" type="pres">
      <dgm:prSet presAssocID="{7FDFCCA9-D074-4DA0-B6BF-4A5E9B2675B6}" presName="iconRect" presStyleLbl="node1" presStyleIdx="0" presStyleCnt="5" custLinFactNeighborX="-2513" custLinFactNeighborY="-717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- Asia"/>
        </a:ext>
      </dgm:extLst>
    </dgm:pt>
    <dgm:pt modelId="{0F836989-ABDE-4E7E-9FAE-12E454B05E41}" type="pres">
      <dgm:prSet presAssocID="{7FDFCCA9-D074-4DA0-B6BF-4A5E9B2675B6}" presName="iconSpace" presStyleCnt="0"/>
      <dgm:spPr/>
    </dgm:pt>
    <dgm:pt modelId="{370AE1DE-F2FE-4827-9BBF-F55CC88569E0}" type="pres">
      <dgm:prSet presAssocID="{7FDFCCA9-D074-4DA0-B6BF-4A5E9B2675B6}" presName="parTx" presStyleLbl="revTx" presStyleIdx="0" presStyleCnt="10">
        <dgm:presLayoutVars>
          <dgm:chMax val="0"/>
          <dgm:chPref val="0"/>
        </dgm:presLayoutVars>
      </dgm:prSet>
      <dgm:spPr/>
    </dgm:pt>
    <dgm:pt modelId="{5053DD6E-67FE-4BF1-AE8E-9CEE2701E64B}" type="pres">
      <dgm:prSet presAssocID="{7FDFCCA9-D074-4DA0-B6BF-4A5E9B2675B6}" presName="txSpace" presStyleCnt="0"/>
      <dgm:spPr/>
    </dgm:pt>
    <dgm:pt modelId="{1E748F40-BD25-465B-8B4E-7F5C93B52361}" type="pres">
      <dgm:prSet presAssocID="{7FDFCCA9-D074-4DA0-B6BF-4A5E9B2675B6}" presName="desTx" presStyleLbl="revTx" presStyleIdx="1" presStyleCnt="10">
        <dgm:presLayoutVars/>
      </dgm:prSet>
      <dgm:spPr/>
    </dgm:pt>
    <dgm:pt modelId="{5F444765-EF6A-4DB6-B2E8-9B2BAE884DCC}" type="pres">
      <dgm:prSet presAssocID="{40E819F2-ACEF-49C4-88C9-855E31BB52C4}" presName="sibTrans" presStyleCnt="0"/>
      <dgm:spPr/>
    </dgm:pt>
    <dgm:pt modelId="{CE444090-736B-4CB8-B673-88645E11B405}" type="pres">
      <dgm:prSet presAssocID="{058AF352-E627-4F3C-81E7-A4EE72485E3B}" presName="compNode" presStyleCnt="0"/>
      <dgm:spPr/>
    </dgm:pt>
    <dgm:pt modelId="{1A716FC1-9E13-412F-8394-6831F73DB7FE}" type="pres">
      <dgm:prSet presAssocID="{058AF352-E627-4F3C-81E7-A4EE72485E3B}" presName="iconRect" presStyleLbl="node1" presStyleIdx="1" presStyleCnt="5" custLinFactNeighborX="-5004" custLinFactNeighborY="-6671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9E06F59-21C1-4C29-9476-8235774B4CD2}" type="pres">
      <dgm:prSet presAssocID="{058AF352-E627-4F3C-81E7-A4EE72485E3B}" presName="iconSpace" presStyleCnt="0"/>
      <dgm:spPr/>
    </dgm:pt>
    <dgm:pt modelId="{17A351AC-26BF-478F-A8A8-78440366FCB1}" type="pres">
      <dgm:prSet presAssocID="{058AF352-E627-4F3C-81E7-A4EE72485E3B}" presName="parTx" presStyleLbl="revTx" presStyleIdx="2" presStyleCnt="10" custScaleY="93790">
        <dgm:presLayoutVars>
          <dgm:chMax val="0"/>
          <dgm:chPref val="0"/>
        </dgm:presLayoutVars>
      </dgm:prSet>
      <dgm:spPr/>
    </dgm:pt>
    <dgm:pt modelId="{87E8DBAE-F728-4CB9-B50D-24A9BDFB6C48}" type="pres">
      <dgm:prSet presAssocID="{058AF352-E627-4F3C-81E7-A4EE72485E3B}" presName="txSpace" presStyleCnt="0"/>
      <dgm:spPr/>
    </dgm:pt>
    <dgm:pt modelId="{B26022FA-B106-4B0E-AAE7-56A0ED29AA32}" type="pres">
      <dgm:prSet presAssocID="{058AF352-E627-4F3C-81E7-A4EE72485E3B}" presName="desTx" presStyleLbl="revTx" presStyleIdx="3" presStyleCnt="10" custScaleX="95723" custScaleY="100000">
        <dgm:presLayoutVars/>
      </dgm:prSet>
      <dgm:spPr/>
    </dgm:pt>
    <dgm:pt modelId="{291D7F43-C5C9-4BC5-85C3-A48484333C6A}" type="pres">
      <dgm:prSet presAssocID="{0303C511-3BA2-44D5-AA9A-25EE20FC28BA}" presName="sibTrans" presStyleCnt="0"/>
      <dgm:spPr/>
    </dgm:pt>
    <dgm:pt modelId="{3E250F60-7C95-4F62-95F0-25CCB0BF6B46}" type="pres">
      <dgm:prSet presAssocID="{3A63A459-1951-4BD4-992F-8E437B06EA73}" presName="compNode" presStyleCnt="0"/>
      <dgm:spPr/>
    </dgm:pt>
    <dgm:pt modelId="{8B8E9982-43AE-486A-A40F-F3F4CD1A8B26}" type="pres">
      <dgm:prSet presAssocID="{3A63A459-1951-4BD4-992F-8E437B06EA73}" presName="iconRect" presStyleLbl="node1" presStyleIdx="2" presStyleCnt="5" custLinFactNeighborX="42910" custLinFactNeighborY="-6480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terodactyl"/>
        </a:ext>
      </dgm:extLst>
    </dgm:pt>
    <dgm:pt modelId="{37D7E7CD-CECD-43C4-8036-F5B89E478FB5}" type="pres">
      <dgm:prSet presAssocID="{3A63A459-1951-4BD4-992F-8E437B06EA73}" presName="iconSpace" presStyleCnt="0"/>
      <dgm:spPr/>
    </dgm:pt>
    <dgm:pt modelId="{CD2052FC-3A23-4917-AB1A-EB2D99F07A54}" type="pres">
      <dgm:prSet presAssocID="{3A63A459-1951-4BD4-992F-8E437B06EA73}" presName="parTx" presStyleLbl="revTx" presStyleIdx="4" presStyleCnt="10" custScaleX="111568" custScaleY="99558">
        <dgm:presLayoutVars>
          <dgm:chMax val="0"/>
          <dgm:chPref val="0"/>
        </dgm:presLayoutVars>
      </dgm:prSet>
      <dgm:spPr/>
    </dgm:pt>
    <dgm:pt modelId="{5BA69924-3650-436B-BF31-F13F61F6B6D5}" type="pres">
      <dgm:prSet presAssocID="{3A63A459-1951-4BD4-992F-8E437B06EA73}" presName="txSpace" presStyleCnt="0"/>
      <dgm:spPr/>
    </dgm:pt>
    <dgm:pt modelId="{B67B2A7F-EBDB-4399-8513-A71AA0734B9D}" type="pres">
      <dgm:prSet presAssocID="{3A63A459-1951-4BD4-992F-8E437B06EA73}" presName="desTx" presStyleLbl="revTx" presStyleIdx="5" presStyleCnt="10">
        <dgm:presLayoutVars/>
      </dgm:prSet>
      <dgm:spPr/>
    </dgm:pt>
    <dgm:pt modelId="{E2CEFAD8-05A8-4338-A54A-0637813294D9}" type="pres">
      <dgm:prSet presAssocID="{30E56EB9-4E23-40F3-8DFA-4706F1EE513C}" presName="sibTrans" presStyleCnt="0"/>
      <dgm:spPr/>
    </dgm:pt>
    <dgm:pt modelId="{35FBECC1-A6C2-4BC8-ADA2-F3CFD89D0A8B}" type="pres">
      <dgm:prSet presAssocID="{5A4D5216-B034-41C1-AA27-6B59C5D480FF}" presName="compNode" presStyleCnt="0"/>
      <dgm:spPr/>
    </dgm:pt>
    <dgm:pt modelId="{AB90CD86-DB68-4AC7-BE30-A7DF7DF99A48}" type="pres">
      <dgm:prSet presAssocID="{5A4D5216-B034-41C1-AA27-6B59C5D480FF}" presName="iconRect" presStyleLbl="node1" presStyleIdx="3" presStyleCnt="5" custLinFactNeighborX="-25018" custLinFactNeighborY="-6671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"/>
        </a:ext>
      </dgm:extLst>
    </dgm:pt>
    <dgm:pt modelId="{877E599C-8CEE-418F-A284-21D832EE5991}" type="pres">
      <dgm:prSet presAssocID="{5A4D5216-B034-41C1-AA27-6B59C5D480FF}" presName="iconSpace" presStyleCnt="0"/>
      <dgm:spPr/>
    </dgm:pt>
    <dgm:pt modelId="{809E0BE6-3C83-4AC7-9749-236A9B57F912}" type="pres">
      <dgm:prSet presAssocID="{5A4D5216-B034-41C1-AA27-6B59C5D480FF}" presName="parTx" presStyleLbl="revTx" presStyleIdx="6" presStyleCnt="10">
        <dgm:presLayoutVars>
          <dgm:chMax val="0"/>
          <dgm:chPref val="0"/>
        </dgm:presLayoutVars>
      </dgm:prSet>
      <dgm:spPr/>
    </dgm:pt>
    <dgm:pt modelId="{27FA5DDA-5005-4F37-A85F-9E0FF2C2CBD0}" type="pres">
      <dgm:prSet presAssocID="{5A4D5216-B034-41C1-AA27-6B59C5D480FF}" presName="txSpace" presStyleCnt="0"/>
      <dgm:spPr/>
    </dgm:pt>
    <dgm:pt modelId="{DDDF276E-ABF0-4213-9ECC-44269508A85F}" type="pres">
      <dgm:prSet presAssocID="{5A4D5216-B034-41C1-AA27-6B59C5D480FF}" presName="desTx" presStyleLbl="revTx" presStyleIdx="7" presStyleCnt="10">
        <dgm:presLayoutVars/>
      </dgm:prSet>
      <dgm:spPr/>
    </dgm:pt>
    <dgm:pt modelId="{37250E6A-7240-4403-BDAC-16943B939316}" type="pres">
      <dgm:prSet presAssocID="{50399277-02D9-471E-AB84-F81034DF04AD}" presName="sibTrans" presStyleCnt="0"/>
      <dgm:spPr/>
    </dgm:pt>
    <dgm:pt modelId="{B7690856-6F6B-4641-8144-C3689034FFA9}" type="pres">
      <dgm:prSet presAssocID="{3D6BBAD7-F2B1-4177-9FDE-EE307121E6D9}" presName="compNode" presStyleCnt="0"/>
      <dgm:spPr/>
    </dgm:pt>
    <dgm:pt modelId="{D0B4C1D8-D89E-488A-80ED-2984CD81701A}" type="pres">
      <dgm:prSet presAssocID="{3D6BBAD7-F2B1-4177-9FDE-EE307121E6D9}" presName="iconRect" presStyleLbl="node1" presStyleIdx="4" presStyleCnt="5" custLinFactNeighborX="-3336" custLinFactNeighborY="-6004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3BD416BB-C0A6-4703-9974-35E2373F1434}" type="pres">
      <dgm:prSet presAssocID="{3D6BBAD7-F2B1-4177-9FDE-EE307121E6D9}" presName="iconSpace" presStyleCnt="0"/>
      <dgm:spPr/>
    </dgm:pt>
    <dgm:pt modelId="{7648BF6A-2CCA-4A0D-A455-3A792B888999}" type="pres">
      <dgm:prSet presAssocID="{3D6BBAD7-F2B1-4177-9FDE-EE307121E6D9}" presName="parTx" presStyleLbl="revTx" presStyleIdx="8" presStyleCnt="10" custScaleY="114541" custLinFactNeighborX="2688" custLinFactNeighborY="6973">
        <dgm:presLayoutVars>
          <dgm:chMax val="0"/>
          <dgm:chPref val="0"/>
        </dgm:presLayoutVars>
      </dgm:prSet>
      <dgm:spPr/>
    </dgm:pt>
    <dgm:pt modelId="{2A7717EF-78FA-4B9B-B806-EE5836F779A2}" type="pres">
      <dgm:prSet presAssocID="{3D6BBAD7-F2B1-4177-9FDE-EE307121E6D9}" presName="txSpace" presStyleCnt="0"/>
      <dgm:spPr/>
    </dgm:pt>
    <dgm:pt modelId="{CA94AA92-80C5-4745-8876-ADD0D73F46FF}" type="pres">
      <dgm:prSet presAssocID="{3D6BBAD7-F2B1-4177-9FDE-EE307121E6D9}" presName="desTx" presStyleLbl="revTx" presStyleIdx="9" presStyleCnt="10">
        <dgm:presLayoutVars/>
      </dgm:prSet>
      <dgm:spPr/>
    </dgm:pt>
  </dgm:ptLst>
  <dgm:cxnLst>
    <dgm:cxn modelId="{9F418A0E-E04C-4C02-8DDF-B354EED01BFC}" srcId="{487C060A-E239-4DC1-BFBB-2D58AEBEA8BC}" destId="{3D6BBAD7-F2B1-4177-9FDE-EE307121E6D9}" srcOrd="4" destOrd="0" parTransId="{CAF71E19-D1D0-4B87-B6E8-3933CAD8A122}" sibTransId="{102123CB-5D76-4AC3-9D30-2995AC2A2384}"/>
    <dgm:cxn modelId="{A3F6C922-5D10-4CE9-A890-C5F59B88DAAD}" type="presOf" srcId="{5A4D5216-B034-41C1-AA27-6B59C5D480FF}" destId="{809E0BE6-3C83-4AC7-9749-236A9B57F912}" srcOrd="0" destOrd="0" presId="urn:microsoft.com/office/officeart/2018/2/layout/IconLabelDescriptionList"/>
    <dgm:cxn modelId="{5E05762E-21D7-486D-97D3-842431154D38}" type="presOf" srcId="{3D6BBAD7-F2B1-4177-9FDE-EE307121E6D9}" destId="{7648BF6A-2CCA-4A0D-A455-3A792B888999}" srcOrd="0" destOrd="0" presId="urn:microsoft.com/office/officeart/2018/2/layout/IconLabelDescriptionList"/>
    <dgm:cxn modelId="{543D0A31-FF5E-4839-AF1B-8881DBB32D9C}" type="presOf" srcId="{487C060A-E239-4DC1-BFBB-2D58AEBEA8BC}" destId="{A44E4BC5-6078-4D2A-B8E8-E4232EA580FE}" srcOrd="0" destOrd="0" presId="urn:microsoft.com/office/officeart/2018/2/layout/IconLabelDescriptionList"/>
    <dgm:cxn modelId="{68194D31-D11B-4F4C-8726-744D850516A0}" srcId="{487C060A-E239-4DC1-BFBB-2D58AEBEA8BC}" destId="{058AF352-E627-4F3C-81E7-A4EE72485E3B}" srcOrd="1" destOrd="0" parTransId="{3F6D4CAB-8056-4519-BC7F-0104D00757C1}" sibTransId="{0303C511-3BA2-44D5-AA9A-25EE20FC28BA}"/>
    <dgm:cxn modelId="{4B36CC32-031C-4992-A224-4FB17A325C86}" srcId="{487C060A-E239-4DC1-BFBB-2D58AEBEA8BC}" destId="{7FDFCCA9-D074-4DA0-B6BF-4A5E9B2675B6}" srcOrd="0" destOrd="0" parTransId="{7147E832-ABF1-42AD-85AA-74BEC868A063}" sibTransId="{40E819F2-ACEF-49C4-88C9-855E31BB52C4}"/>
    <dgm:cxn modelId="{93158B80-98DB-4915-B36E-6E040C026F13}" srcId="{487C060A-E239-4DC1-BFBB-2D58AEBEA8BC}" destId="{5A4D5216-B034-41C1-AA27-6B59C5D480FF}" srcOrd="3" destOrd="0" parTransId="{B42A3394-6702-4C36-8F2A-1851F4109F0A}" sibTransId="{50399277-02D9-471E-AB84-F81034DF04AD}"/>
    <dgm:cxn modelId="{2B963396-390B-4D30-AC21-5336FBDF9CEF}" type="presOf" srcId="{3A63A459-1951-4BD4-992F-8E437B06EA73}" destId="{CD2052FC-3A23-4917-AB1A-EB2D99F07A54}" srcOrd="0" destOrd="0" presId="urn:microsoft.com/office/officeart/2018/2/layout/IconLabelDescriptionList"/>
    <dgm:cxn modelId="{6F0A90DA-3DB2-4730-A573-08787EB757CC}" srcId="{487C060A-E239-4DC1-BFBB-2D58AEBEA8BC}" destId="{3A63A459-1951-4BD4-992F-8E437B06EA73}" srcOrd="2" destOrd="0" parTransId="{CB40F2B8-7FFD-4414-B679-D902B9E554AD}" sibTransId="{30E56EB9-4E23-40F3-8DFA-4706F1EE513C}"/>
    <dgm:cxn modelId="{852A72E6-AA2A-4175-BCCA-7F5594E4DD7B}" type="presOf" srcId="{7FDFCCA9-D074-4DA0-B6BF-4A5E9B2675B6}" destId="{370AE1DE-F2FE-4827-9BBF-F55CC88569E0}" srcOrd="0" destOrd="0" presId="urn:microsoft.com/office/officeart/2018/2/layout/IconLabelDescriptionList"/>
    <dgm:cxn modelId="{FC1556EC-83E9-4D3D-865C-1DD0EA11E151}" type="presOf" srcId="{058AF352-E627-4F3C-81E7-A4EE72485E3B}" destId="{17A351AC-26BF-478F-A8A8-78440366FCB1}" srcOrd="0" destOrd="0" presId="urn:microsoft.com/office/officeart/2018/2/layout/IconLabelDescriptionList"/>
    <dgm:cxn modelId="{D7A2ED50-DBE6-4CC1-838E-8B52371B0828}" type="presParOf" srcId="{A44E4BC5-6078-4D2A-B8E8-E4232EA580FE}" destId="{66728A65-884C-4A4B-9AB7-7B6D020E1AB1}" srcOrd="0" destOrd="0" presId="urn:microsoft.com/office/officeart/2018/2/layout/IconLabelDescriptionList"/>
    <dgm:cxn modelId="{2DF56327-E731-47FB-BECB-598908F38ABA}" type="presParOf" srcId="{66728A65-884C-4A4B-9AB7-7B6D020E1AB1}" destId="{95B881E1-5CA6-4EAD-A9CB-684EF1315E94}" srcOrd="0" destOrd="0" presId="urn:microsoft.com/office/officeart/2018/2/layout/IconLabelDescriptionList"/>
    <dgm:cxn modelId="{5697A0F7-441F-4DEF-BA6A-0D3B520B807D}" type="presParOf" srcId="{66728A65-884C-4A4B-9AB7-7B6D020E1AB1}" destId="{0F836989-ABDE-4E7E-9FAE-12E454B05E41}" srcOrd="1" destOrd="0" presId="urn:microsoft.com/office/officeart/2018/2/layout/IconLabelDescriptionList"/>
    <dgm:cxn modelId="{7A598E4F-79B9-49AB-A91C-85F6A4A06D6D}" type="presParOf" srcId="{66728A65-884C-4A4B-9AB7-7B6D020E1AB1}" destId="{370AE1DE-F2FE-4827-9BBF-F55CC88569E0}" srcOrd="2" destOrd="0" presId="urn:microsoft.com/office/officeart/2018/2/layout/IconLabelDescriptionList"/>
    <dgm:cxn modelId="{9FE75199-1CEE-43B5-9BAF-51B1435F1E23}" type="presParOf" srcId="{66728A65-884C-4A4B-9AB7-7B6D020E1AB1}" destId="{5053DD6E-67FE-4BF1-AE8E-9CEE2701E64B}" srcOrd="3" destOrd="0" presId="urn:microsoft.com/office/officeart/2018/2/layout/IconLabelDescriptionList"/>
    <dgm:cxn modelId="{817F870C-D0C5-4D22-85B4-9CF147FF4F5C}" type="presParOf" srcId="{66728A65-884C-4A4B-9AB7-7B6D020E1AB1}" destId="{1E748F40-BD25-465B-8B4E-7F5C93B52361}" srcOrd="4" destOrd="0" presId="urn:microsoft.com/office/officeart/2018/2/layout/IconLabelDescriptionList"/>
    <dgm:cxn modelId="{A4C318EE-CA56-4B20-8A5D-6BD447D531C1}" type="presParOf" srcId="{A44E4BC5-6078-4D2A-B8E8-E4232EA580FE}" destId="{5F444765-EF6A-4DB6-B2E8-9B2BAE884DCC}" srcOrd="1" destOrd="0" presId="urn:microsoft.com/office/officeart/2018/2/layout/IconLabelDescriptionList"/>
    <dgm:cxn modelId="{A3D8422F-D07C-4931-87B0-EA5BA8B4DACB}" type="presParOf" srcId="{A44E4BC5-6078-4D2A-B8E8-E4232EA580FE}" destId="{CE444090-736B-4CB8-B673-88645E11B405}" srcOrd="2" destOrd="0" presId="urn:microsoft.com/office/officeart/2018/2/layout/IconLabelDescriptionList"/>
    <dgm:cxn modelId="{D92CF2CD-9CB6-4676-ABB6-DECDBFB78A62}" type="presParOf" srcId="{CE444090-736B-4CB8-B673-88645E11B405}" destId="{1A716FC1-9E13-412F-8394-6831F73DB7FE}" srcOrd="0" destOrd="0" presId="urn:microsoft.com/office/officeart/2018/2/layout/IconLabelDescriptionList"/>
    <dgm:cxn modelId="{F009EDE0-215A-4AD2-92C9-97DEA0482253}" type="presParOf" srcId="{CE444090-736B-4CB8-B673-88645E11B405}" destId="{B9E06F59-21C1-4C29-9476-8235774B4CD2}" srcOrd="1" destOrd="0" presId="urn:microsoft.com/office/officeart/2018/2/layout/IconLabelDescriptionList"/>
    <dgm:cxn modelId="{AD8D833E-1E18-4147-9058-C55A3BABE53B}" type="presParOf" srcId="{CE444090-736B-4CB8-B673-88645E11B405}" destId="{17A351AC-26BF-478F-A8A8-78440366FCB1}" srcOrd="2" destOrd="0" presId="urn:microsoft.com/office/officeart/2018/2/layout/IconLabelDescriptionList"/>
    <dgm:cxn modelId="{BB9865D2-8F13-42D8-940F-A84EFFE32DB2}" type="presParOf" srcId="{CE444090-736B-4CB8-B673-88645E11B405}" destId="{87E8DBAE-F728-4CB9-B50D-24A9BDFB6C48}" srcOrd="3" destOrd="0" presId="urn:microsoft.com/office/officeart/2018/2/layout/IconLabelDescriptionList"/>
    <dgm:cxn modelId="{1284EA00-85A4-4CED-8292-C0BE46BA0BEB}" type="presParOf" srcId="{CE444090-736B-4CB8-B673-88645E11B405}" destId="{B26022FA-B106-4B0E-AAE7-56A0ED29AA32}" srcOrd="4" destOrd="0" presId="urn:microsoft.com/office/officeart/2018/2/layout/IconLabelDescriptionList"/>
    <dgm:cxn modelId="{34A4357F-7FA3-4C08-ACF1-60A7D58E4AB7}" type="presParOf" srcId="{A44E4BC5-6078-4D2A-B8E8-E4232EA580FE}" destId="{291D7F43-C5C9-4BC5-85C3-A48484333C6A}" srcOrd="3" destOrd="0" presId="urn:microsoft.com/office/officeart/2018/2/layout/IconLabelDescriptionList"/>
    <dgm:cxn modelId="{DF5C4C6A-386D-42A6-A475-0C4508041EE4}" type="presParOf" srcId="{A44E4BC5-6078-4D2A-B8E8-E4232EA580FE}" destId="{3E250F60-7C95-4F62-95F0-25CCB0BF6B46}" srcOrd="4" destOrd="0" presId="urn:microsoft.com/office/officeart/2018/2/layout/IconLabelDescriptionList"/>
    <dgm:cxn modelId="{9E2D8B81-1A56-41C6-9547-BC940D7FBCCE}" type="presParOf" srcId="{3E250F60-7C95-4F62-95F0-25CCB0BF6B46}" destId="{8B8E9982-43AE-486A-A40F-F3F4CD1A8B26}" srcOrd="0" destOrd="0" presId="urn:microsoft.com/office/officeart/2018/2/layout/IconLabelDescriptionList"/>
    <dgm:cxn modelId="{F78988CF-8FF8-4CCF-B905-347C77172B5D}" type="presParOf" srcId="{3E250F60-7C95-4F62-95F0-25CCB0BF6B46}" destId="{37D7E7CD-CECD-43C4-8036-F5B89E478FB5}" srcOrd="1" destOrd="0" presId="urn:microsoft.com/office/officeart/2018/2/layout/IconLabelDescriptionList"/>
    <dgm:cxn modelId="{4270E053-F8AA-4D2C-A336-E9AC6BD12801}" type="presParOf" srcId="{3E250F60-7C95-4F62-95F0-25CCB0BF6B46}" destId="{CD2052FC-3A23-4917-AB1A-EB2D99F07A54}" srcOrd="2" destOrd="0" presId="urn:microsoft.com/office/officeart/2018/2/layout/IconLabelDescriptionList"/>
    <dgm:cxn modelId="{20009BC9-933B-42AF-86B3-6BB204B98E85}" type="presParOf" srcId="{3E250F60-7C95-4F62-95F0-25CCB0BF6B46}" destId="{5BA69924-3650-436B-BF31-F13F61F6B6D5}" srcOrd="3" destOrd="0" presId="urn:microsoft.com/office/officeart/2018/2/layout/IconLabelDescriptionList"/>
    <dgm:cxn modelId="{C631C34E-2D0E-4FF4-85E3-6EBB9D9F7659}" type="presParOf" srcId="{3E250F60-7C95-4F62-95F0-25CCB0BF6B46}" destId="{B67B2A7F-EBDB-4399-8513-A71AA0734B9D}" srcOrd="4" destOrd="0" presId="urn:microsoft.com/office/officeart/2018/2/layout/IconLabelDescriptionList"/>
    <dgm:cxn modelId="{82052E7A-CA88-4D19-B17A-B3F377377B81}" type="presParOf" srcId="{A44E4BC5-6078-4D2A-B8E8-E4232EA580FE}" destId="{E2CEFAD8-05A8-4338-A54A-0637813294D9}" srcOrd="5" destOrd="0" presId="urn:microsoft.com/office/officeart/2018/2/layout/IconLabelDescriptionList"/>
    <dgm:cxn modelId="{9C37C896-B7EF-4DE6-BF1C-CA3BC73D8882}" type="presParOf" srcId="{A44E4BC5-6078-4D2A-B8E8-E4232EA580FE}" destId="{35FBECC1-A6C2-4BC8-ADA2-F3CFD89D0A8B}" srcOrd="6" destOrd="0" presId="urn:microsoft.com/office/officeart/2018/2/layout/IconLabelDescriptionList"/>
    <dgm:cxn modelId="{0818FDD9-D246-4D13-93E5-AABE8F79F61A}" type="presParOf" srcId="{35FBECC1-A6C2-4BC8-ADA2-F3CFD89D0A8B}" destId="{AB90CD86-DB68-4AC7-BE30-A7DF7DF99A48}" srcOrd="0" destOrd="0" presId="urn:microsoft.com/office/officeart/2018/2/layout/IconLabelDescriptionList"/>
    <dgm:cxn modelId="{A985187F-A75B-4591-82B3-27D0BE0276E3}" type="presParOf" srcId="{35FBECC1-A6C2-4BC8-ADA2-F3CFD89D0A8B}" destId="{877E599C-8CEE-418F-A284-21D832EE5991}" srcOrd="1" destOrd="0" presId="urn:microsoft.com/office/officeart/2018/2/layout/IconLabelDescriptionList"/>
    <dgm:cxn modelId="{BE30C293-35D4-45E8-B4EA-CC8AC3787183}" type="presParOf" srcId="{35FBECC1-A6C2-4BC8-ADA2-F3CFD89D0A8B}" destId="{809E0BE6-3C83-4AC7-9749-236A9B57F912}" srcOrd="2" destOrd="0" presId="urn:microsoft.com/office/officeart/2018/2/layout/IconLabelDescriptionList"/>
    <dgm:cxn modelId="{0137DC97-9135-483E-877E-3A2A70C7E38C}" type="presParOf" srcId="{35FBECC1-A6C2-4BC8-ADA2-F3CFD89D0A8B}" destId="{27FA5DDA-5005-4F37-A85F-9E0FF2C2CBD0}" srcOrd="3" destOrd="0" presId="urn:microsoft.com/office/officeart/2018/2/layout/IconLabelDescriptionList"/>
    <dgm:cxn modelId="{3D9B861F-9A69-4061-A1A6-1C272B639573}" type="presParOf" srcId="{35FBECC1-A6C2-4BC8-ADA2-F3CFD89D0A8B}" destId="{DDDF276E-ABF0-4213-9ECC-44269508A85F}" srcOrd="4" destOrd="0" presId="urn:microsoft.com/office/officeart/2018/2/layout/IconLabelDescriptionList"/>
    <dgm:cxn modelId="{8FF66E0F-050C-441D-BC37-B6259A48D5D9}" type="presParOf" srcId="{A44E4BC5-6078-4D2A-B8E8-E4232EA580FE}" destId="{37250E6A-7240-4403-BDAC-16943B939316}" srcOrd="7" destOrd="0" presId="urn:microsoft.com/office/officeart/2018/2/layout/IconLabelDescriptionList"/>
    <dgm:cxn modelId="{E881D5C5-2CBB-44B7-AD6D-4125920F1C55}" type="presParOf" srcId="{A44E4BC5-6078-4D2A-B8E8-E4232EA580FE}" destId="{B7690856-6F6B-4641-8144-C3689034FFA9}" srcOrd="8" destOrd="0" presId="urn:microsoft.com/office/officeart/2018/2/layout/IconLabelDescriptionList"/>
    <dgm:cxn modelId="{2B811FB2-E50C-41BE-AB3C-68E17D71825B}" type="presParOf" srcId="{B7690856-6F6B-4641-8144-C3689034FFA9}" destId="{D0B4C1D8-D89E-488A-80ED-2984CD81701A}" srcOrd="0" destOrd="0" presId="urn:microsoft.com/office/officeart/2018/2/layout/IconLabelDescriptionList"/>
    <dgm:cxn modelId="{175BE9C7-8493-44AF-B859-24AC7BC5024D}" type="presParOf" srcId="{B7690856-6F6B-4641-8144-C3689034FFA9}" destId="{3BD416BB-C0A6-4703-9974-35E2373F1434}" srcOrd="1" destOrd="0" presId="urn:microsoft.com/office/officeart/2018/2/layout/IconLabelDescriptionList"/>
    <dgm:cxn modelId="{E5F2FC04-B5A1-4332-94B0-141C94A32491}" type="presParOf" srcId="{B7690856-6F6B-4641-8144-C3689034FFA9}" destId="{7648BF6A-2CCA-4A0D-A455-3A792B888999}" srcOrd="2" destOrd="0" presId="urn:microsoft.com/office/officeart/2018/2/layout/IconLabelDescriptionList"/>
    <dgm:cxn modelId="{AD1F23B7-DEE1-4CD7-80D2-E294C3EB8EFD}" type="presParOf" srcId="{B7690856-6F6B-4641-8144-C3689034FFA9}" destId="{2A7717EF-78FA-4B9B-B806-EE5836F779A2}" srcOrd="3" destOrd="0" presId="urn:microsoft.com/office/officeart/2018/2/layout/IconLabelDescriptionList"/>
    <dgm:cxn modelId="{EC73931F-A149-4995-BF61-A0582D7A8FAD}" type="presParOf" srcId="{B7690856-6F6B-4641-8144-C3689034FFA9}" destId="{CA94AA92-80C5-4745-8876-ADD0D73F46FF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25485-5EED-4F75-B726-747678061B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B1FD27C-06D6-497A-A682-C3CC3AD74EF3}">
      <dgm:prSet/>
      <dgm:spPr/>
      <dgm:t>
        <a:bodyPr/>
        <a:lstStyle/>
        <a:p>
          <a:r>
            <a:rPr lang="fr-BE"/>
            <a:t>Pour répondre à ces questions, les élèves devront chercher des informations dans diverses sources : </a:t>
          </a:r>
          <a:endParaRPr lang="en-US"/>
        </a:p>
      </dgm:t>
    </dgm:pt>
    <dgm:pt modelId="{771A9C40-70D0-40F6-9963-664F6764880B}" type="parTrans" cxnId="{E66A7FF1-4B42-467A-A3F9-15C4C1B29155}">
      <dgm:prSet/>
      <dgm:spPr/>
      <dgm:t>
        <a:bodyPr/>
        <a:lstStyle/>
        <a:p>
          <a:endParaRPr lang="en-US"/>
        </a:p>
      </dgm:t>
    </dgm:pt>
    <dgm:pt modelId="{3CB90E6E-70F1-4D5A-8D87-EF561012A3A8}" type="sibTrans" cxnId="{E66A7FF1-4B42-467A-A3F9-15C4C1B29155}">
      <dgm:prSet/>
      <dgm:spPr/>
      <dgm:t>
        <a:bodyPr/>
        <a:lstStyle/>
        <a:p>
          <a:endParaRPr lang="en-US"/>
        </a:p>
      </dgm:t>
    </dgm:pt>
    <dgm:pt modelId="{4A00E3A5-FE3B-42CA-8073-05992FFB9D44}">
      <dgm:prSet/>
      <dgm:spPr/>
      <dgm:t>
        <a:bodyPr/>
        <a:lstStyle/>
        <a:p>
          <a:r>
            <a:rPr lang="fr-BE"/>
            <a:t>- le cours d’histoire </a:t>
          </a:r>
          <a:endParaRPr lang="en-US"/>
        </a:p>
      </dgm:t>
    </dgm:pt>
    <dgm:pt modelId="{DCDE3D15-C090-48DD-A832-4A2F4072199B}" type="parTrans" cxnId="{72D3976C-6276-4C76-AC4B-20D31F167AC8}">
      <dgm:prSet/>
      <dgm:spPr/>
      <dgm:t>
        <a:bodyPr/>
        <a:lstStyle/>
        <a:p>
          <a:endParaRPr lang="en-US"/>
        </a:p>
      </dgm:t>
    </dgm:pt>
    <dgm:pt modelId="{12CC3A98-09E5-4FFA-9A91-34A9B796B0A2}" type="sibTrans" cxnId="{72D3976C-6276-4C76-AC4B-20D31F167AC8}">
      <dgm:prSet/>
      <dgm:spPr/>
      <dgm:t>
        <a:bodyPr/>
        <a:lstStyle/>
        <a:p>
          <a:endParaRPr lang="en-US"/>
        </a:p>
      </dgm:t>
    </dgm:pt>
    <dgm:pt modelId="{C8DCF52A-58FD-407E-991E-76537BA80406}">
      <dgm:prSet/>
      <dgm:spPr/>
      <dgm:t>
        <a:bodyPr/>
        <a:lstStyle/>
        <a:p>
          <a:r>
            <a:rPr lang="fr-BE"/>
            <a:t>- l’atlas d’histoire et le dictionnaire d’histoire MOURRE</a:t>
          </a:r>
          <a:endParaRPr lang="en-US"/>
        </a:p>
      </dgm:t>
    </dgm:pt>
    <dgm:pt modelId="{C2D6225D-7B15-47B4-92B4-302A13416D8C}" type="parTrans" cxnId="{8C42387F-AECA-497C-A7B2-84F60D776A58}">
      <dgm:prSet/>
      <dgm:spPr/>
      <dgm:t>
        <a:bodyPr/>
        <a:lstStyle/>
        <a:p>
          <a:endParaRPr lang="en-US"/>
        </a:p>
      </dgm:t>
    </dgm:pt>
    <dgm:pt modelId="{CC5FDBBE-479B-4D97-BE37-AE3A9B80E6C4}" type="sibTrans" cxnId="{8C42387F-AECA-497C-A7B2-84F60D776A58}">
      <dgm:prSet/>
      <dgm:spPr/>
      <dgm:t>
        <a:bodyPr/>
        <a:lstStyle/>
        <a:p>
          <a:endParaRPr lang="en-US"/>
        </a:p>
      </dgm:t>
    </dgm:pt>
    <dgm:pt modelId="{9E801C1F-A142-4780-A897-E7923AD2FD74}">
      <dgm:prSet/>
      <dgm:spPr/>
      <dgm:t>
        <a:bodyPr/>
        <a:lstStyle/>
        <a:p>
          <a:r>
            <a:rPr lang="fr-BE"/>
            <a:t>- différents médias comme :</a:t>
          </a:r>
          <a:endParaRPr lang="en-US"/>
        </a:p>
      </dgm:t>
    </dgm:pt>
    <dgm:pt modelId="{0C983556-03C4-467A-990F-9B3A7A85868E}" type="parTrans" cxnId="{035566FF-B19B-4F25-B2B8-B93D1F8B6EE0}">
      <dgm:prSet/>
      <dgm:spPr/>
      <dgm:t>
        <a:bodyPr/>
        <a:lstStyle/>
        <a:p>
          <a:endParaRPr lang="en-US"/>
        </a:p>
      </dgm:t>
    </dgm:pt>
    <dgm:pt modelId="{5198CDF0-BF06-4A90-B15B-4385F5B653DF}" type="sibTrans" cxnId="{035566FF-B19B-4F25-B2B8-B93D1F8B6EE0}">
      <dgm:prSet/>
      <dgm:spPr/>
      <dgm:t>
        <a:bodyPr/>
        <a:lstStyle/>
        <a:p>
          <a:endParaRPr lang="en-US"/>
        </a:p>
      </dgm:t>
    </dgm:pt>
    <dgm:pt modelId="{211A9D43-68B7-49D4-87FB-8A9218A21241}">
      <dgm:prSet/>
      <dgm:spPr/>
      <dgm:t>
        <a:bodyPr/>
        <a:lstStyle/>
        <a:p>
          <a:r>
            <a:rPr lang="fr-BE"/>
            <a:t>La peinture </a:t>
          </a:r>
          <a:endParaRPr lang="en-US"/>
        </a:p>
      </dgm:t>
    </dgm:pt>
    <dgm:pt modelId="{5083344F-A845-41C2-8242-961C73A91B2E}" type="parTrans" cxnId="{411C2222-6321-4300-BA94-7D3F2611C91C}">
      <dgm:prSet/>
      <dgm:spPr/>
      <dgm:t>
        <a:bodyPr/>
        <a:lstStyle/>
        <a:p>
          <a:endParaRPr lang="en-US"/>
        </a:p>
      </dgm:t>
    </dgm:pt>
    <dgm:pt modelId="{F491F479-94D7-4E6A-87B3-1FBCD5C0AF39}" type="sibTrans" cxnId="{411C2222-6321-4300-BA94-7D3F2611C91C}">
      <dgm:prSet/>
      <dgm:spPr/>
      <dgm:t>
        <a:bodyPr/>
        <a:lstStyle/>
        <a:p>
          <a:endParaRPr lang="en-US"/>
        </a:p>
      </dgm:t>
    </dgm:pt>
    <dgm:pt modelId="{D252061E-497D-4CD4-92F9-BC73F9C4CBAD}">
      <dgm:prSet/>
      <dgm:spPr/>
      <dgm:t>
        <a:bodyPr/>
        <a:lstStyle/>
        <a:p>
          <a:r>
            <a:rPr lang="fr-BE"/>
            <a:t>Les séries télévisées </a:t>
          </a:r>
          <a:endParaRPr lang="en-US"/>
        </a:p>
      </dgm:t>
    </dgm:pt>
    <dgm:pt modelId="{F6E103CD-1539-45BE-BAED-ECAA5E216609}" type="parTrans" cxnId="{7836D248-C913-4DCA-ACE9-D93103CE9B49}">
      <dgm:prSet/>
      <dgm:spPr/>
      <dgm:t>
        <a:bodyPr/>
        <a:lstStyle/>
        <a:p>
          <a:endParaRPr lang="en-US"/>
        </a:p>
      </dgm:t>
    </dgm:pt>
    <dgm:pt modelId="{F85BC8E9-A81A-4549-BD57-BD77DD7A4B8A}" type="sibTrans" cxnId="{7836D248-C913-4DCA-ACE9-D93103CE9B49}">
      <dgm:prSet/>
      <dgm:spPr/>
      <dgm:t>
        <a:bodyPr/>
        <a:lstStyle/>
        <a:p>
          <a:endParaRPr lang="en-US"/>
        </a:p>
      </dgm:t>
    </dgm:pt>
    <dgm:pt modelId="{0DE90863-519A-4E46-AF05-E6E10FD3EDE0}">
      <dgm:prSet/>
      <dgm:spPr/>
      <dgm:t>
        <a:bodyPr/>
        <a:lstStyle/>
        <a:p>
          <a:r>
            <a:rPr lang="fr-BE"/>
            <a:t>Les films</a:t>
          </a:r>
          <a:endParaRPr lang="en-US"/>
        </a:p>
      </dgm:t>
    </dgm:pt>
    <dgm:pt modelId="{17BD2166-334C-4A2F-B731-213BB16FD7A1}" type="parTrans" cxnId="{26859899-17A8-4BF7-B94F-90D3E85F970F}">
      <dgm:prSet/>
      <dgm:spPr/>
      <dgm:t>
        <a:bodyPr/>
        <a:lstStyle/>
        <a:p>
          <a:endParaRPr lang="en-US"/>
        </a:p>
      </dgm:t>
    </dgm:pt>
    <dgm:pt modelId="{344174CB-11E3-4EF7-80DC-3333D4F76E26}" type="sibTrans" cxnId="{26859899-17A8-4BF7-B94F-90D3E85F970F}">
      <dgm:prSet/>
      <dgm:spPr/>
      <dgm:t>
        <a:bodyPr/>
        <a:lstStyle/>
        <a:p>
          <a:endParaRPr lang="en-US"/>
        </a:p>
      </dgm:t>
    </dgm:pt>
    <dgm:pt modelId="{3C56BEF6-65D4-4789-BF51-F74940E382F3}">
      <dgm:prSet/>
      <dgm:spPr/>
      <dgm:t>
        <a:bodyPr/>
        <a:lstStyle/>
        <a:p>
          <a:r>
            <a:rPr lang="fr-BE"/>
            <a:t>Les romans historiques</a:t>
          </a:r>
          <a:endParaRPr lang="en-US"/>
        </a:p>
      </dgm:t>
    </dgm:pt>
    <dgm:pt modelId="{4B32968B-392E-4B0E-A2D5-03DA06B7B0EC}" type="parTrans" cxnId="{C5DE2CA5-4841-4523-90E6-774EF848D92B}">
      <dgm:prSet/>
      <dgm:spPr/>
      <dgm:t>
        <a:bodyPr/>
        <a:lstStyle/>
        <a:p>
          <a:endParaRPr lang="en-US"/>
        </a:p>
      </dgm:t>
    </dgm:pt>
    <dgm:pt modelId="{F2213BD6-93CE-4895-AAF8-08943F7F4A1B}" type="sibTrans" cxnId="{C5DE2CA5-4841-4523-90E6-774EF848D92B}">
      <dgm:prSet/>
      <dgm:spPr/>
      <dgm:t>
        <a:bodyPr/>
        <a:lstStyle/>
        <a:p>
          <a:endParaRPr lang="en-US"/>
        </a:p>
      </dgm:t>
    </dgm:pt>
    <dgm:pt modelId="{909762A8-2673-4A4C-A3EB-E2BCAD9215C9}">
      <dgm:prSet/>
      <dgm:spPr/>
      <dgm:t>
        <a:bodyPr/>
        <a:lstStyle/>
        <a:p>
          <a:r>
            <a:rPr lang="fr-BE"/>
            <a:t>Les bandes dessinées</a:t>
          </a:r>
          <a:endParaRPr lang="en-US"/>
        </a:p>
      </dgm:t>
    </dgm:pt>
    <dgm:pt modelId="{B7010FF4-CF99-45E6-B047-C6E6761DE6ED}" type="parTrans" cxnId="{A6DCA231-992B-4F6C-BBE9-7DD19463A57A}">
      <dgm:prSet/>
      <dgm:spPr/>
      <dgm:t>
        <a:bodyPr/>
        <a:lstStyle/>
        <a:p>
          <a:endParaRPr lang="en-US"/>
        </a:p>
      </dgm:t>
    </dgm:pt>
    <dgm:pt modelId="{66728777-F167-4A13-988E-FF48C8F56683}" type="sibTrans" cxnId="{A6DCA231-992B-4F6C-BBE9-7DD19463A57A}">
      <dgm:prSet/>
      <dgm:spPr/>
      <dgm:t>
        <a:bodyPr/>
        <a:lstStyle/>
        <a:p>
          <a:endParaRPr lang="en-US"/>
        </a:p>
      </dgm:t>
    </dgm:pt>
    <dgm:pt modelId="{D50A3918-209E-423D-AE9C-529700B5B43F}">
      <dgm:prSet/>
      <dgm:spPr/>
      <dgm:t>
        <a:bodyPr/>
        <a:lstStyle/>
        <a:p>
          <a:r>
            <a:rPr lang="fr-BE"/>
            <a:t>…</a:t>
          </a:r>
          <a:endParaRPr lang="en-US"/>
        </a:p>
      </dgm:t>
    </dgm:pt>
    <dgm:pt modelId="{445CE9EA-8FDE-4C8B-AC68-D39F675128B1}" type="parTrans" cxnId="{295EC14C-F686-4620-A335-73D4F6A4D4BC}">
      <dgm:prSet/>
      <dgm:spPr/>
      <dgm:t>
        <a:bodyPr/>
        <a:lstStyle/>
        <a:p>
          <a:endParaRPr lang="en-US"/>
        </a:p>
      </dgm:t>
    </dgm:pt>
    <dgm:pt modelId="{F4EDA993-51FD-4404-B07B-F931488F44C2}" type="sibTrans" cxnId="{295EC14C-F686-4620-A335-73D4F6A4D4BC}">
      <dgm:prSet/>
      <dgm:spPr/>
      <dgm:t>
        <a:bodyPr/>
        <a:lstStyle/>
        <a:p>
          <a:endParaRPr lang="en-US"/>
        </a:p>
      </dgm:t>
    </dgm:pt>
    <dgm:pt modelId="{7CAFB007-703C-45E1-A889-4A3062256502}" type="pres">
      <dgm:prSet presAssocID="{D6A25485-5EED-4F75-B726-747678061BFF}" presName="root" presStyleCnt="0">
        <dgm:presLayoutVars>
          <dgm:dir/>
          <dgm:resizeHandles val="exact"/>
        </dgm:presLayoutVars>
      </dgm:prSet>
      <dgm:spPr/>
    </dgm:pt>
    <dgm:pt modelId="{ECECA818-CAE3-44FB-8537-83632C36BB51}" type="pres">
      <dgm:prSet presAssocID="{5B1FD27C-06D6-497A-A682-C3CC3AD74EF3}" presName="compNode" presStyleCnt="0"/>
      <dgm:spPr/>
    </dgm:pt>
    <dgm:pt modelId="{0206EC8B-526E-4F9E-9312-987C21DFFC26}" type="pres">
      <dgm:prSet presAssocID="{5B1FD27C-06D6-497A-A682-C3CC3AD74EF3}" presName="bgRect" presStyleLbl="bgShp" presStyleIdx="0" presStyleCnt="4"/>
      <dgm:spPr/>
    </dgm:pt>
    <dgm:pt modelId="{2DB29602-2081-4A78-8B60-DBDB492FF57C}" type="pres">
      <dgm:prSet presAssocID="{5B1FD27C-06D6-497A-A682-C3CC3AD74EF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E952E10-A629-437F-8108-BE68B28D2599}" type="pres">
      <dgm:prSet presAssocID="{5B1FD27C-06D6-497A-A682-C3CC3AD74EF3}" presName="spaceRect" presStyleCnt="0"/>
      <dgm:spPr/>
    </dgm:pt>
    <dgm:pt modelId="{13025EF6-A768-4792-A774-DF669ECCC628}" type="pres">
      <dgm:prSet presAssocID="{5B1FD27C-06D6-497A-A682-C3CC3AD74EF3}" presName="parTx" presStyleLbl="revTx" presStyleIdx="0" presStyleCnt="5">
        <dgm:presLayoutVars>
          <dgm:chMax val="0"/>
          <dgm:chPref val="0"/>
        </dgm:presLayoutVars>
      </dgm:prSet>
      <dgm:spPr/>
    </dgm:pt>
    <dgm:pt modelId="{3AAB57D9-DB07-4B1F-BCE0-0BCD84797200}" type="pres">
      <dgm:prSet presAssocID="{3CB90E6E-70F1-4D5A-8D87-EF561012A3A8}" presName="sibTrans" presStyleCnt="0"/>
      <dgm:spPr/>
    </dgm:pt>
    <dgm:pt modelId="{A1633B4A-F50D-48D7-8A97-09D52A8F0D9C}" type="pres">
      <dgm:prSet presAssocID="{4A00E3A5-FE3B-42CA-8073-05992FFB9D44}" presName="compNode" presStyleCnt="0"/>
      <dgm:spPr/>
    </dgm:pt>
    <dgm:pt modelId="{C19BAD99-D17B-482B-A919-3EED0F944EB7}" type="pres">
      <dgm:prSet presAssocID="{4A00E3A5-FE3B-42CA-8073-05992FFB9D44}" presName="bgRect" presStyleLbl="bgShp" presStyleIdx="1" presStyleCnt="4"/>
      <dgm:spPr/>
    </dgm:pt>
    <dgm:pt modelId="{951F2EA4-B5F9-447C-A9AB-719F5560E7F8}" type="pres">
      <dgm:prSet presAssocID="{4A00E3A5-FE3B-42CA-8073-05992FFB9D4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83F326E-A5BD-41DB-8AC1-EF2E7EA3E561}" type="pres">
      <dgm:prSet presAssocID="{4A00E3A5-FE3B-42CA-8073-05992FFB9D44}" presName="spaceRect" presStyleCnt="0"/>
      <dgm:spPr/>
    </dgm:pt>
    <dgm:pt modelId="{3CE4D791-607F-4CF7-A9E1-BAE366546253}" type="pres">
      <dgm:prSet presAssocID="{4A00E3A5-FE3B-42CA-8073-05992FFB9D44}" presName="parTx" presStyleLbl="revTx" presStyleIdx="1" presStyleCnt="5">
        <dgm:presLayoutVars>
          <dgm:chMax val="0"/>
          <dgm:chPref val="0"/>
        </dgm:presLayoutVars>
      </dgm:prSet>
      <dgm:spPr/>
    </dgm:pt>
    <dgm:pt modelId="{87685A57-70EB-478E-AD64-931E099CFB48}" type="pres">
      <dgm:prSet presAssocID="{12CC3A98-09E5-4FFA-9A91-34A9B796B0A2}" presName="sibTrans" presStyleCnt="0"/>
      <dgm:spPr/>
    </dgm:pt>
    <dgm:pt modelId="{63A9138F-3532-4CE5-AEA0-AAF02DAC5E2D}" type="pres">
      <dgm:prSet presAssocID="{C8DCF52A-58FD-407E-991E-76537BA80406}" presName="compNode" presStyleCnt="0"/>
      <dgm:spPr/>
    </dgm:pt>
    <dgm:pt modelId="{AE8D00CD-10D4-432E-A556-F8D55BB1C085}" type="pres">
      <dgm:prSet presAssocID="{C8DCF52A-58FD-407E-991E-76537BA80406}" presName="bgRect" presStyleLbl="bgShp" presStyleIdx="2" presStyleCnt="4"/>
      <dgm:spPr/>
    </dgm:pt>
    <dgm:pt modelId="{91764880-A34F-4BF1-B860-2B8C841FDF3E}" type="pres">
      <dgm:prSet presAssocID="{C8DCF52A-58FD-407E-991E-76537BA8040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871F962-53BB-4790-BEA7-C410D2BF13C1}" type="pres">
      <dgm:prSet presAssocID="{C8DCF52A-58FD-407E-991E-76537BA80406}" presName="spaceRect" presStyleCnt="0"/>
      <dgm:spPr/>
    </dgm:pt>
    <dgm:pt modelId="{DED1F08F-8F58-42FE-91D4-1964CD053052}" type="pres">
      <dgm:prSet presAssocID="{C8DCF52A-58FD-407E-991E-76537BA80406}" presName="parTx" presStyleLbl="revTx" presStyleIdx="2" presStyleCnt="5">
        <dgm:presLayoutVars>
          <dgm:chMax val="0"/>
          <dgm:chPref val="0"/>
        </dgm:presLayoutVars>
      </dgm:prSet>
      <dgm:spPr/>
    </dgm:pt>
    <dgm:pt modelId="{2AFBB393-94A2-4F63-94AB-C520BE47A891}" type="pres">
      <dgm:prSet presAssocID="{CC5FDBBE-479B-4D97-BE37-AE3A9B80E6C4}" presName="sibTrans" presStyleCnt="0"/>
      <dgm:spPr/>
    </dgm:pt>
    <dgm:pt modelId="{435DC076-4489-4674-8D5C-371094C9BE58}" type="pres">
      <dgm:prSet presAssocID="{9E801C1F-A142-4780-A897-E7923AD2FD74}" presName="compNode" presStyleCnt="0"/>
      <dgm:spPr/>
    </dgm:pt>
    <dgm:pt modelId="{678C9291-5EB7-4B0A-9168-09EA5080ECBC}" type="pres">
      <dgm:prSet presAssocID="{9E801C1F-A142-4780-A897-E7923AD2FD74}" presName="bgRect" presStyleLbl="bgShp" presStyleIdx="3" presStyleCnt="4"/>
      <dgm:spPr/>
    </dgm:pt>
    <dgm:pt modelId="{02B0A2B4-3796-48B5-8772-9E44C825061A}" type="pres">
      <dgm:prSet presAssocID="{9E801C1F-A142-4780-A897-E7923AD2FD7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m reel"/>
        </a:ext>
      </dgm:extLst>
    </dgm:pt>
    <dgm:pt modelId="{52DD0ACF-ED25-4FF5-9CB6-DDBA4598E911}" type="pres">
      <dgm:prSet presAssocID="{9E801C1F-A142-4780-A897-E7923AD2FD74}" presName="spaceRect" presStyleCnt="0"/>
      <dgm:spPr/>
    </dgm:pt>
    <dgm:pt modelId="{B03CAB0C-41FA-46CA-A16C-E322C278F817}" type="pres">
      <dgm:prSet presAssocID="{9E801C1F-A142-4780-A897-E7923AD2FD74}" presName="parTx" presStyleLbl="revTx" presStyleIdx="3" presStyleCnt="5">
        <dgm:presLayoutVars>
          <dgm:chMax val="0"/>
          <dgm:chPref val="0"/>
        </dgm:presLayoutVars>
      </dgm:prSet>
      <dgm:spPr/>
    </dgm:pt>
    <dgm:pt modelId="{157F5040-6D5E-46A0-A198-0A20ADA23ED1}" type="pres">
      <dgm:prSet presAssocID="{9E801C1F-A142-4780-A897-E7923AD2FD74}" presName="desTx" presStyleLbl="revTx" presStyleIdx="4" presStyleCnt="5">
        <dgm:presLayoutVars/>
      </dgm:prSet>
      <dgm:spPr/>
    </dgm:pt>
  </dgm:ptLst>
  <dgm:cxnLst>
    <dgm:cxn modelId="{411C2222-6321-4300-BA94-7D3F2611C91C}" srcId="{9E801C1F-A142-4780-A897-E7923AD2FD74}" destId="{211A9D43-68B7-49D4-87FB-8A9218A21241}" srcOrd="0" destOrd="0" parTransId="{5083344F-A845-41C2-8242-961C73A91B2E}" sibTransId="{F491F479-94D7-4E6A-87B3-1FBCD5C0AF39}"/>
    <dgm:cxn modelId="{32506526-D843-4BD6-8296-2A7DCD6D8450}" type="presOf" srcId="{5B1FD27C-06D6-497A-A682-C3CC3AD74EF3}" destId="{13025EF6-A768-4792-A774-DF669ECCC628}" srcOrd="0" destOrd="0" presId="urn:microsoft.com/office/officeart/2018/2/layout/IconVerticalSolidList"/>
    <dgm:cxn modelId="{A6DCA231-992B-4F6C-BBE9-7DD19463A57A}" srcId="{9E801C1F-A142-4780-A897-E7923AD2FD74}" destId="{909762A8-2673-4A4C-A3EB-E2BCAD9215C9}" srcOrd="4" destOrd="0" parTransId="{B7010FF4-CF99-45E6-B047-C6E6761DE6ED}" sibTransId="{66728777-F167-4A13-988E-FF48C8F56683}"/>
    <dgm:cxn modelId="{C757FA3E-227D-4CE1-BA6A-326D5BAE9424}" type="presOf" srcId="{3C56BEF6-65D4-4789-BF51-F74940E382F3}" destId="{157F5040-6D5E-46A0-A198-0A20ADA23ED1}" srcOrd="0" destOrd="3" presId="urn:microsoft.com/office/officeart/2018/2/layout/IconVerticalSolidList"/>
    <dgm:cxn modelId="{A538093F-703D-4998-9A41-45808C4C70D4}" type="presOf" srcId="{D50A3918-209E-423D-AE9C-529700B5B43F}" destId="{157F5040-6D5E-46A0-A198-0A20ADA23ED1}" srcOrd="0" destOrd="5" presId="urn:microsoft.com/office/officeart/2018/2/layout/IconVerticalSolidList"/>
    <dgm:cxn modelId="{884D1442-7AB4-47FB-A217-FE21FB0963B4}" type="presOf" srcId="{9E801C1F-A142-4780-A897-E7923AD2FD74}" destId="{B03CAB0C-41FA-46CA-A16C-E322C278F817}" srcOrd="0" destOrd="0" presId="urn:microsoft.com/office/officeart/2018/2/layout/IconVerticalSolidList"/>
    <dgm:cxn modelId="{7836D248-C913-4DCA-ACE9-D93103CE9B49}" srcId="{9E801C1F-A142-4780-A897-E7923AD2FD74}" destId="{D252061E-497D-4CD4-92F9-BC73F9C4CBAD}" srcOrd="1" destOrd="0" parTransId="{F6E103CD-1539-45BE-BAED-ECAA5E216609}" sibTransId="{F85BC8E9-A81A-4549-BD57-BD77DD7A4B8A}"/>
    <dgm:cxn modelId="{295EC14C-F686-4620-A335-73D4F6A4D4BC}" srcId="{9E801C1F-A142-4780-A897-E7923AD2FD74}" destId="{D50A3918-209E-423D-AE9C-529700B5B43F}" srcOrd="5" destOrd="0" parTransId="{445CE9EA-8FDE-4C8B-AC68-D39F675128B1}" sibTransId="{F4EDA993-51FD-4404-B07B-F931488F44C2}"/>
    <dgm:cxn modelId="{ABC71D55-3D25-4680-9899-D2B5A24D7839}" type="presOf" srcId="{909762A8-2673-4A4C-A3EB-E2BCAD9215C9}" destId="{157F5040-6D5E-46A0-A198-0A20ADA23ED1}" srcOrd="0" destOrd="4" presId="urn:microsoft.com/office/officeart/2018/2/layout/IconVerticalSolidList"/>
    <dgm:cxn modelId="{72D3976C-6276-4C76-AC4B-20D31F167AC8}" srcId="{D6A25485-5EED-4F75-B726-747678061BFF}" destId="{4A00E3A5-FE3B-42CA-8073-05992FFB9D44}" srcOrd="1" destOrd="0" parTransId="{DCDE3D15-C090-48DD-A832-4A2F4072199B}" sibTransId="{12CC3A98-09E5-4FFA-9A91-34A9B796B0A2}"/>
    <dgm:cxn modelId="{03208D70-DAB7-4E32-9A58-B81DDC78E226}" type="presOf" srcId="{4A00E3A5-FE3B-42CA-8073-05992FFB9D44}" destId="{3CE4D791-607F-4CF7-A9E1-BAE366546253}" srcOrd="0" destOrd="0" presId="urn:microsoft.com/office/officeart/2018/2/layout/IconVerticalSolidList"/>
    <dgm:cxn modelId="{8C42387F-AECA-497C-A7B2-84F60D776A58}" srcId="{D6A25485-5EED-4F75-B726-747678061BFF}" destId="{C8DCF52A-58FD-407E-991E-76537BA80406}" srcOrd="2" destOrd="0" parTransId="{C2D6225D-7B15-47B4-92B4-302A13416D8C}" sibTransId="{CC5FDBBE-479B-4D97-BE37-AE3A9B80E6C4}"/>
    <dgm:cxn modelId="{26859899-17A8-4BF7-B94F-90D3E85F970F}" srcId="{9E801C1F-A142-4780-A897-E7923AD2FD74}" destId="{0DE90863-519A-4E46-AF05-E6E10FD3EDE0}" srcOrd="2" destOrd="0" parTransId="{17BD2166-334C-4A2F-B731-213BB16FD7A1}" sibTransId="{344174CB-11E3-4EF7-80DC-3333D4F76E26}"/>
    <dgm:cxn modelId="{065482A3-A31F-4894-A91C-12BBA2DD30A6}" type="presOf" srcId="{D6A25485-5EED-4F75-B726-747678061BFF}" destId="{7CAFB007-703C-45E1-A889-4A3062256502}" srcOrd="0" destOrd="0" presId="urn:microsoft.com/office/officeart/2018/2/layout/IconVerticalSolidList"/>
    <dgm:cxn modelId="{C5DE2CA5-4841-4523-90E6-774EF848D92B}" srcId="{9E801C1F-A142-4780-A897-E7923AD2FD74}" destId="{3C56BEF6-65D4-4789-BF51-F74940E382F3}" srcOrd="3" destOrd="0" parTransId="{4B32968B-392E-4B0E-A2D5-03DA06B7B0EC}" sibTransId="{F2213BD6-93CE-4895-AAF8-08943F7F4A1B}"/>
    <dgm:cxn modelId="{5F28ACAC-8AD3-4494-AB0A-D71AB87583CA}" type="presOf" srcId="{211A9D43-68B7-49D4-87FB-8A9218A21241}" destId="{157F5040-6D5E-46A0-A198-0A20ADA23ED1}" srcOrd="0" destOrd="0" presId="urn:microsoft.com/office/officeart/2018/2/layout/IconVerticalSolidList"/>
    <dgm:cxn modelId="{24939ED2-B58A-4506-85E6-320E5F7C7741}" type="presOf" srcId="{C8DCF52A-58FD-407E-991E-76537BA80406}" destId="{DED1F08F-8F58-42FE-91D4-1964CD053052}" srcOrd="0" destOrd="0" presId="urn:microsoft.com/office/officeart/2018/2/layout/IconVerticalSolidList"/>
    <dgm:cxn modelId="{E66A7FF1-4B42-467A-A3F9-15C4C1B29155}" srcId="{D6A25485-5EED-4F75-B726-747678061BFF}" destId="{5B1FD27C-06D6-497A-A682-C3CC3AD74EF3}" srcOrd="0" destOrd="0" parTransId="{771A9C40-70D0-40F6-9963-664F6764880B}" sibTransId="{3CB90E6E-70F1-4D5A-8D87-EF561012A3A8}"/>
    <dgm:cxn modelId="{174CB4F8-0D54-45FD-B456-2788A17020F7}" type="presOf" srcId="{D252061E-497D-4CD4-92F9-BC73F9C4CBAD}" destId="{157F5040-6D5E-46A0-A198-0A20ADA23ED1}" srcOrd="0" destOrd="1" presId="urn:microsoft.com/office/officeart/2018/2/layout/IconVerticalSolidList"/>
    <dgm:cxn modelId="{09DA68F9-4E8D-4AD8-A255-43D79DD4CF35}" type="presOf" srcId="{0DE90863-519A-4E46-AF05-E6E10FD3EDE0}" destId="{157F5040-6D5E-46A0-A198-0A20ADA23ED1}" srcOrd="0" destOrd="2" presId="urn:microsoft.com/office/officeart/2018/2/layout/IconVerticalSolidList"/>
    <dgm:cxn modelId="{035566FF-B19B-4F25-B2B8-B93D1F8B6EE0}" srcId="{D6A25485-5EED-4F75-B726-747678061BFF}" destId="{9E801C1F-A142-4780-A897-E7923AD2FD74}" srcOrd="3" destOrd="0" parTransId="{0C983556-03C4-467A-990F-9B3A7A85868E}" sibTransId="{5198CDF0-BF06-4A90-B15B-4385F5B653DF}"/>
    <dgm:cxn modelId="{EBBD473D-3915-4906-A9E5-B8A5643D5E2E}" type="presParOf" srcId="{7CAFB007-703C-45E1-A889-4A3062256502}" destId="{ECECA818-CAE3-44FB-8537-83632C36BB51}" srcOrd="0" destOrd="0" presId="urn:microsoft.com/office/officeart/2018/2/layout/IconVerticalSolidList"/>
    <dgm:cxn modelId="{2B55C8A5-EDEC-42D3-8CA5-385F2A0CE705}" type="presParOf" srcId="{ECECA818-CAE3-44FB-8537-83632C36BB51}" destId="{0206EC8B-526E-4F9E-9312-987C21DFFC26}" srcOrd="0" destOrd="0" presId="urn:microsoft.com/office/officeart/2018/2/layout/IconVerticalSolidList"/>
    <dgm:cxn modelId="{4CAFEB46-0F9D-4E71-B5AA-2EE245839693}" type="presParOf" srcId="{ECECA818-CAE3-44FB-8537-83632C36BB51}" destId="{2DB29602-2081-4A78-8B60-DBDB492FF57C}" srcOrd="1" destOrd="0" presId="urn:microsoft.com/office/officeart/2018/2/layout/IconVerticalSolidList"/>
    <dgm:cxn modelId="{A135A753-434F-411A-85EE-4074486252AB}" type="presParOf" srcId="{ECECA818-CAE3-44FB-8537-83632C36BB51}" destId="{3E952E10-A629-437F-8108-BE68B28D2599}" srcOrd="2" destOrd="0" presId="urn:microsoft.com/office/officeart/2018/2/layout/IconVerticalSolidList"/>
    <dgm:cxn modelId="{DE017156-AA5A-413C-9A3E-F3239838471A}" type="presParOf" srcId="{ECECA818-CAE3-44FB-8537-83632C36BB51}" destId="{13025EF6-A768-4792-A774-DF669ECCC628}" srcOrd="3" destOrd="0" presId="urn:microsoft.com/office/officeart/2018/2/layout/IconVerticalSolidList"/>
    <dgm:cxn modelId="{9942AB53-7BCE-44AC-B2B4-4DB643F75257}" type="presParOf" srcId="{7CAFB007-703C-45E1-A889-4A3062256502}" destId="{3AAB57D9-DB07-4B1F-BCE0-0BCD84797200}" srcOrd="1" destOrd="0" presId="urn:microsoft.com/office/officeart/2018/2/layout/IconVerticalSolidList"/>
    <dgm:cxn modelId="{9083953C-9668-4D74-970B-8C6CF3D05DB3}" type="presParOf" srcId="{7CAFB007-703C-45E1-A889-4A3062256502}" destId="{A1633B4A-F50D-48D7-8A97-09D52A8F0D9C}" srcOrd="2" destOrd="0" presId="urn:microsoft.com/office/officeart/2018/2/layout/IconVerticalSolidList"/>
    <dgm:cxn modelId="{FED4A269-B545-4A98-A306-C21DD477842F}" type="presParOf" srcId="{A1633B4A-F50D-48D7-8A97-09D52A8F0D9C}" destId="{C19BAD99-D17B-482B-A919-3EED0F944EB7}" srcOrd="0" destOrd="0" presId="urn:microsoft.com/office/officeart/2018/2/layout/IconVerticalSolidList"/>
    <dgm:cxn modelId="{C3152765-7D18-4431-9A4D-DC9CCD412F4F}" type="presParOf" srcId="{A1633B4A-F50D-48D7-8A97-09D52A8F0D9C}" destId="{951F2EA4-B5F9-447C-A9AB-719F5560E7F8}" srcOrd="1" destOrd="0" presId="urn:microsoft.com/office/officeart/2018/2/layout/IconVerticalSolidList"/>
    <dgm:cxn modelId="{21DCC717-07F7-4572-8BF8-0F024D4B2682}" type="presParOf" srcId="{A1633B4A-F50D-48D7-8A97-09D52A8F0D9C}" destId="{883F326E-A5BD-41DB-8AC1-EF2E7EA3E561}" srcOrd="2" destOrd="0" presId="urn:microsoft.com/office/officeart/2018/2/layout/IconVerticalSolidList"/>
    <dgm:cxn modelId="{09AEDE2E-CA49-4682-A4B1-D62E721F531F}" type="presParOf" srcId="{A1633B4A-F50D-48D7-8A97-09D52A8F0D9C}" destId="{3CE4D791-607F-4CF7-A9E1-BAE366546253}" srcOrd="3" destOrd="0" presId="urn:microsoft.com/office/officeart/2018/2/layout/IconVerticalSolidList"/>
    <dgm:cxn modelId="{758FCF8A-26D1-4172-BF07-1FFD642073A1}" type="presParOf" srcId="{7CAFB007-703C-45E1-A889-4A3062256502}" destId="{87685A57-70EB-478E-AD64-931E099CFB48}" srcOrd="3" destOrd="0" presId="urn:microsoft.com/office/officeart/2018/2/layout/IconVerticalSolidList"/>
    <dgm:cxn modelId="{0F49504F-EFE0-4F95-9709-41580FEAF560}" type="presParOf" srcId="{7CAFB007-703C-45E1-A889-4A3062256502}" destId="{63A9138F-3532-4CE5-AEA0-AAF02DAC5E2D}" srcOrd="4" destOrd="0" presId="urn:microsoft.com/office/officeart/2018/2/layout/IconVerticalSolidList"/>
    <dgm:cxn modelId="{FD98DBE2-4AA2-4E57-9169-CB9206A30CCF}" type="presParOf" srcId="{63A9138F-3532-4CE5-AEA0-AAF02DAC5E2D}" destId="{AE8D00CD-10D4-432E-A556-F8D55BB1C085}" srcOrd="0" destOrd="0" presId="urn:microsoft.com/office/officeart/2018/2/layout/IconVerticalSolidList"/>
    <dgm:cxn modelId="{9CD560CD-9793-4C05-975E-12BC2F5C895D}" type="presParOf" srcId="{63A9138F-3532-4CE5-AEA0-AAF02DAC5E2D}" destId="{91764880-A34F-4BF1-B860-2B8C841FDF3E}" srcOrd="1" destOrd="0" presId="urn:microsoft.com/office/officeart/2018/2/layout/IconVerticalSolidList"/>
    <dgm:cxn modelId="{8A506AEA-F6F7-42F4-9286-16665A630129}" type="presParOf" srcId="{63A9138F-3532-4CE5-AEA0-AAF02DAC5E2D}" destId="{F871F962-53BB-4790-BEA7-C410D2BF13C1}" srcOrd="2" destOrd="0" presId="urn:microsoft.com/office/officeart/2018/2/layout/IconVerticalSolidList"/>
    <dgm:cxn modelId="{38B1FF2A-6D5E-42D9-968A-C12A20F4ABA4}" type="presParOf" srcId="{63A9138F-3532-4CE5-AEA0-AAF02DAC5E2D}" destId="{DED1F08F-8F58-42FE-91D4-1964CD053052}" srcOrd="3" destOrd="0" presId="urn:microsoft.com/office/officeart/2018/2/layout/IconVerticalSolidList"/>
    <dgm:cxn modelId="{C2A7B09C-B247-443E-9EBB-FB576B550904}" type="presParOf" srcId="{7CAFB007-703C-45E1-A889-4A3062256502}" destId="{2AFBB393-94A2-4F63-94AB-C520BE47A891}" srcOrd="5" destOrd="0" presId="urn:microsoft.com/office/officeart/2018/2/layout/IconVerticalSolidList"/>
    <dgm:cxn modelId="{10350727-2E4E-43E4-A074-9EBA66252B2D}" type="presParOf" srcId="{7CAFB007-703C-45E1-A889-4A3062256502}" destId="{435DC076-4489-4674-8D5C-371094C9BE58}" srcOrd="6" destOrd="0" presId="urn:microsoft.com/office/officeart/2018/2/layout/IconVerticalSolidList"/>
    <dgm:cxn modelId="{9B8003F2-965A-4238-8F42-655D7AD9CDCF}" type="presParOf" srcId="{435DC076-4489-4674-8D5C-371094C9BE58}" destId="{678C9291-5EB7-4B0A-9168-09EA5080ECBC}" srcOrd="0" destOrd="0" presId="urn:microsoft.com/office/officeart/2018/2/layout/IconVerticalSolidList"/>
    <dgm:cxn modelId="{B29008F0-E114-4D1D-A083-B1702DA23361}" type="presParOf" srcId="{435DC076-4489-4674-8D5C-371094C9BE58}" destId="{02B0A2B4-3796-48B5-8772-9E44C825061A}" srcOrd="1" destOrd="0" presId="urn:microsoft.com/office/officeart/2018/2/layout/IconVerticalSolidList"/>
    <dgm:cxn modelId="{D12A3C52-3357-423A-9E97-5F0297BEDB76}" type="presParOf" srcId="{435DC076-4489-4674-8D5C-371094C9BE58}" destId="{52DD0ACF-ED25-4FF5-9CB6-DDBA4598E911}" srcOrd="2" destOrd="0" presId="urn:microsoft.com/office/officeart/2018/2/layout/IconVerticalSolidList"/>
    <dgm:cxn modelId="{DB8BDF3C-1456-4FD9-9886-4279324727FD}" type="presParOf" srcId="{435DC076-4489-4674-8D5C-371094C9BE58}" destId="{B03CAB0C-41FA-46CA-A16C-E322C278F817}" srcOrd="3" destOrd="0" presId="urn:microsoft.com/office/officeart/2018/2/layout/IconVerticalSolidList"/>
    <dgm:cxn modelId="{77C3FA10-667A-4530-850D-9E9ACD6B3F28}" type="presParOf" srcId="{435DC076-4489-4674-8D5C-371094C9BE58}" destId="{157F5040-6D5E-46A0-A198-0A20ADA23ED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F9E35-19F5-446C-8AE4-B060F7B75207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5092B-B9B6-4571-A6D7-C93708828640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1" u="sng" kern="1200"/>
            <a:t>Classes concernées : 5</a:t>
          </a:r>
          <a:r>
            <a:rPr lang="fr-BE" sz="1700" b="1" u="sng" kern="1200" baseline="30000"/>
            <a:t>ème</a:t>
          </a:r>
          <a:r>
            <a:rPr lang="fr-BE" sz="1700" b="1" u="sng" kern="1200"/>
            <a:t> G et 5</a:t>
          </a:r>
          <a:r>
            <a:rPr lang="fr-BE" sz="1700" b="1" u="sng" kern="1200" baseline="30000"/>
            <a:t>ème</a:t>
          </a:r>
          <a:r>
            <a:rPr lang="fr-BE" sz="1700" b="1" u="sng" kern="1200"/>
            <a:t> TQ</a:t>
          </a:r>
          <a:endParaRPr lang="en-US" sz="1700" kern="1200"/>
        </a:p>
      </dsp:txBody>
      <dsp:txXfrm>
        <a:off x="331199" y="2740191"/>
        <a:ext cx="4320000" cy="720000"/>
      </dsp:txXfrm>
    </dsp:sp>
    <dsp:sp modelId="{81DC2180-41DA-48BA-A313-E5088B7A1EB1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65362-EE23-48BC-9961-DC509FA0E499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/>
            <a:t>À travers la réalisation d’un travail personnel, les élèves vont découvrir l’histoire de l’Europe et du monde dans la première moitié du 20</a:t>
          </a:r>
          <a:r>
            <a:rPr lang="fr-BE" sz="1700" kern="1200" baseline="30000"/>
            <a:t>ème</a:t>
          </a:r>
          <a:r>
            <a:rPr lang="fr-BE" sz="1700" kern="1200"/>
            <a:t> siècle. </a:t>
          </a:r>
          <a:endParaRPr lang="en-US" sz="1700" kern="1200"/>
        </a:p>
      </dsp:txBody>
      <dsp:txXfrm>
        <a:off x="5407199" y="2740191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881E1-5CA6-4EAD-A9CB-684EF1315E94}">
      <dsp:nvSpPr>
        <dsp:cNvPr id="0" name=""/>
        <dsp:cNvSpPr/>
      </dsp:nvSpPr>
      <dsp:spPr>
        <a:xfrm>
          <a:off x="0" y="148337"/>
          <a:ext cx="620419" cy="6204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AE1DE-F2FE-4827-9BBF-F55CC88569E0}">
      <dsp:nvSpPr>
        <dsp:cNvPr id="0" name=""/>
        <dsp:cNvSpPr/>
      </dsp:nvSpPr>
      <dsp:spPr>
        <a:xfrm>
          <a:off x="12200" y="1324275"/>
          <a:ext cx="1772626" cy="17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kern="1200"/>
            <a:t>Les révolutions industrielles et le développement du capitalisme mondial</a:t>
          </a:r>
          <a:endParaRPr lang="en-US" sz="1400" kern="1200"/>
        </a:p>
      </dsp:txBody>
      <dsp:txXfrm>
        <a:off x="12200" y="1324275"/>
        <a:ext cx="1772626" cy="1787690"/>
      </dsp:txXfrm>
    </dsp:sp>
    <dsp:sp modelId="{1E748F40-BD25-465B-8B4E-7F5C93B52361}">
      <dsp:nvSpPr>
        <dsp:cNvPr id="0" name=""/>
        <dsp:cNvSpPr/>
      </dsp:nvSpPr>
      <dsp:spPr>
        <a:xfrm>
          <a:off x="12200" y="3163389"/>
          <a:ext cx="1772626" cy="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16FC1-9E13-412F-8394-6831F73DB7FE}">
      <dsp:nvSpPr>
        <dsp:cNvPr id="0" name=""/>
        <dsp:cNvSpPr/>
      </dsp:nvSpPr>
      <dsp:spPr>
        <a:xfrm>
          <a:off x="2063991" y="179383"/>
          <a:ext cx="620419" cy="6204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351AC-26BF-478F-A8A8-78440366FCB1}">
      <dsp:nvSpPr>
        <dsp:cNvPr id="0" name=""/>
        <dsp:cNvSpPr/>
      </dsp:nvSpPr>
      <dsp:spPr>
        <a:xfrm>
          <a:off x="2095036" y="1379783"/>
          <a:ext cx="1772626" cy="167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kern="1200" dirty="0"/>
            <a:t>Les idéologies politiques :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Libéralisme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Socialisme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Communisme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socialisme libertaire, 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social démocratie, 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démocratie chrétienne</a:t>
          </a:r>
          <a:endParaRPr lang="en-US" sz="1400" b="0" kern="1200" dirty="0"/>
        </a:p>
      </dsp:txBody>
      <dsp:txXfrm>
        <a:off x="2095036" y="1379783"/>
        <a:ext cx="1772626" cy="1676675"/>
      </dsp:txXfrm>
    </dsp:sp>
    <dsp:sp modelId="{B26022FA-B106-4B0E-AAE7-56A0ED29AA32}">
      <dsp:nvSpPr>
        <dsp:cNvPr id="0" name=""/>
        <dsp:cNvSpPr/>
      </dsp:nvSpPr>
      <dsp:spPr>
        <a:xfrm>
          <a:off x="2131358" y="3163389"/>
          <a:ext cx="1625826" cy="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E9982-43AE-486A-A40F-F3F4CD1A8B26}">
      <dsp:nvSpPr>
        <dsp:cNvPr id="0" name=""/>
        <dsp:cNvSpPr/>
      </dsp:nvSpPr>
      <dsp:spPr>
        <a:xfrm>
          <a:off x="4546623" y="191233"/>
          <a:ext cx="620419" cy="6204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052FC-3A23-4917-AB1A-EB2D99F07A54}">
      <dsp:nvSpPr>
        <dsp:cNvPr id="0" name=""/>
        <dsp:cNvSpPr/>
      </dsp:nvSpPr>
      <dsp:spPr>
        <a:xfrm>
          <a:off x="4177873" y="1328226"/>
          <a:ext cx="1977683" cy="177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kern="1200" dirty="0"/>
            <a:t>L’impérialisme colonial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Les formes de domination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Les enjeux géopolitiques de la colonisation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4177873" y="1328226"/>
        <a:ext cx="1977683" cy="1779789"/>
      </dsp:txXfrm>
    </dsp:sp>
    <dsp:sp modelId="{B67B2A7F-EBDB-4399-8513-A71AA0734B9D}">
      <dsp:nvSpPr>
        <dsp:cNvPr id="0" name=""/>
        <dsp:cNvSpPr/>
      </dsp:nvSpPr>
      <dsp:spPr>
        <a:xfrm>
          <a:off x="4280401" y="3163389"/>
          <a:ext cx="1772626" cy="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0CD86-DB68-4AC7-BE30-A7DF7DF99A48}">
      <dsp:nvSpPr>
        <dsp:cNvPr id="0" name=""/>
        <dsp:cNvSpPr/>
      </dsp:nvSpPr>
      <dsp:spPr>
        <a:xfrm>
          <a:off x="6310550" y="179383"/>
          <a:ext cx="620419" cy="6204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E0BE6-3C83-4AC7-9749-236A9B57F912}">
      <dsp:nvSpPr>
        <dsp:cNvPr id="0" name=""/>
        <dsp:cNvSpPr/>
      </dsp:nvSpPr>
      <dsp:spPr>
        <a:xfrm>
          <a:off x="6465766" y="1324275"/>
          <a:ext cx="1772626" cy="17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kern="1200" dirty="0"/>
            <a:t>Le développement du nationalisme  :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b="0" kern="1200" dirty="0"/>
            <a:t>Naissance des Etats-Nations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 err="1"/>
            <a:t>Déplacements</a:t>
          </a:r>
          <a:r>
            <a:rPr lang="en-US" sz="1400" b="0" kern="1200" dirty="0"/>
            <a:t> </a:t>
          </a:r>
          <a:r>
            <a:rPr lang="en-US" sz="1400" b="0" kern="1200" dirty="0" err="1"/>
            <a:t>forcés</a:t>
          </a:r>
          <a:r>
            <a:rPr lang="en-US" sz="1400" b="0" kern="1200" dirty="0"/>
            <a:t> et </a:t>
          </a:r>
          <a:r>
            <a:rPr lang="en-US" sz="1400" b="0" kern="1200" dirty="0" err="1"/>
            <a:t>génocides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Montée des dictatures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Les </a:t>
          </a:r>
          <a:r>
            <a:rPr lang="en-US" sz="1400" b="0" kern="1200" dirty="0" err="1"/>
            <a:t>conflits</a:t>
          </a:r>
          <a:r>
            <a:rPr lang="en-US" sz="1400" b="0" kern="1200" dirty="0"/>
            <a:t> </a:t>
          </a:r>
          <a:r>
            <a:rPr lang="en-US" sz="1400" b="0" kern="1200"/>
            <a:t>mondiaux</a:t>
          </a:r>
          <a:endParaRPr lang="en-US" sz="1400" b="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  <a:p>
          <a:pPr marL="0" lvl="0" indent="0" algn="l" defTabSz="622300"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6465766" y="1324275"/>
        <a:ext cx="1772626" cy="1787690"/>
      </dsp:txXfrm>
    </dsp:sp>
    <dsp:sp modelId="{DDDF276E-ABF0-4213-9ECC-44269508A85F}">
      <dsp:nvSpPr>
        <dsp:cNvPr id="0" name=""/>
        <dsp:cNvSpPr/>
      </dsp:nvSpPr>
      <dsp:spPr>
        <a:xfrm>
          <a:off x="6465766" y="3163389"/>
          <a:ext cx="1772626" cy="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4C1D8-D89E-488A-80ED-2984CD81701A}">
      <dsp:nvSpPr>
        <dsp:cNvPr id="0" name=""/>
        <dsp:cNvSpPr/>
      </dsp:nvSpPr>
      <dsp:spPr>
        <a:xfrm>
          <a:off x="8527905" y="182030"/>
          <a:ext cx="620419" cy="62041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8BF6A-2CCA-4A0D-A455-3A792B888999}">
      <dsp:nvSpPr>
        <dsp:cNvPr id="0" name=""/>
        <dsp:cNvSpPr/>
      </dsp:nvSpPr>
      <dsp:spPr>
        <a:xfrm>
          <a:off x="8560803" y="1280216"/>
          <a:ext cx="1772626" cy="204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BE" sz="1400" kern="1200" dirty="0"/>
            <a:t>Les rivalités impérialistes et nationalistes :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Expansion et chute des empires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Les </a:t>
          </a:r>
          <a:r>
            <a:rPr lang="en-US" sz="1400" b="0" kern="1200" dirty="0" err="1"/>
            <a:t>conflits</a:t>
          </a:r>
          <a:r>
            <a:rPr lang="en-US" sz="1400" b="0" kern="1200" dirty="0"/>
            <a:t> </a:t>
          </a:r>
          <a:r>
            <a:rPr lang="en-US" sz="1400" b="0" kern="1200" dirty="0" err="1"/>
            <a:t>mondiaux</a:t>
          </a:r>
          <a:endParaRPr lang="en-US" sz="1400" kern="1200" dirty="0"/>
        </a:p>
      </dsp:txBody>
      <dsp:txXfrm>
        <a:off x="8560803" y="1280216"/>
        <a:ext cx="1772626" cy="2047638"/>
      </dsp:txXfrm>
    </dsp:sp>
    <dsp:sp modelId="{CA94AA92-80C5-4745-8876-ADD0D73F46FF}">
      <dsp:nvSpPr>
        <dsp:cNvPr id="0" name=""/>
        <dsp:cNvSpPr/>
      </dsp:nvSpPr>
      <dsp:spPr>
        <a:xfrm>
          <a:off x="8548602" y="3124648"/>
          <a:ext cx="1772626" cy="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6EC8B-526E-4F9E-9312-987C21DFFC26}">
      <dsp:nvSpPr>
        <dsp:cNvPr id="0" name=""/>
        <dsp:cNvSpPr/>
      </dsp:nvSpPr>
      <dsp:spPr>
        <a:xfrm>
          <a:off x="0" y="4561"/>
          <a:ext cx="6910387" cy="10615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29602-2081-4A78-8B60-DBDB492FF57C}">
      <dsp:nvSpPr>
        <dsp:cNvPr id="0" name=""/>
        <dsp:cNvSpPr/>
      </dsp:nvSpPr>
      <dsp:spPr>
        <a:xfrm>
          <a:off x="321115" y="243406"/>
          <a:ext cx="583845" cy="5838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25EF6-A768-4792-A774-DF669ECCC628}">
      <dsp:nvSpPr>
        <dsp:cNvPr id="0" name=""/>
        <dsp:cNvSpPr/>
      </dsp:nvSpPr>
      <dsp:spPr>
        <a:xfrm>
          <a:off x="1226075" y="4561"/>
          <a:ext cx="5683112" cy="106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46" tIns="112346" rIns="112346" bIns="1123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Pour répondre à ces questions, les élèves devront chercher des informations dans diverses sources : </a:t>
          </a:r>
          <a:endParaRPr lang="en-US" sz="2100" kern="1200"/>
        </a:p>
      </dsp:txBody>
      <dsp:txXfrm>
        <a:off x="1226075" y="4561"/>
        <a:ext cx="5683112" cy="1061537"/>
      </dsp:txXfrm>
    </dsp:sp>
    <dsp:sp modelId="{C19BAD99-D17B-482B-A919-3EED0F944EB7}">
      <dsp:nvSpPr>
        <dsp:cNvPr id="0" name=""/>
        <dsp:cNvSpPr/>
      </dsp:nvSpPr>
      <dsp:spPr>
        <a:xfrm>
          <a:off x="0" y="1331482"/>
          <a:ext cx="6910387" cy="10615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F2EA4-B5F9-447C-A9AB-719F5560E7F8}">
      <dsp:nvSpPr>
        <dsp:cNvPr id="0" name=""/>
        <dsp:cNvSpPr/>
      </dsp:nvSpPr>
      <dsp:spPr>
        <a:xfrm>
          <a:off x="321115" y="1570328"/>
          <a:ext cx="583845" cy="5838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4D791-607F-4CF7-A9E1-BAE366546253}">
      <dsp:nvSpPr>
        <dsp:cNvPr id="0" name=""/>
        <dsp:cNvSpPr/>
      </dsp:nvSpPr>
      <dsp:spPr>
        <a:xfrm>
          <a:off x="1226075" y="1331482"/>
          <a:ext cx="5683112" cy="106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46" tIns="112346" rIns="112346" bIns="1123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- le cours d’histoire </a:t>
          </a:r>
          <a:endParaRPr lang="en-US" sz="2100" kern="1200"/>
        </a:p>
      </dsp:txBody>
      <dsp:txXfrm>
        <a:off x="1226075" y="1331482"/>
        <a:ext cx="5683112" cy="1061537"/>
      </dsp:txXfrm>
    </dsp:sp>
    <dsp:sp modelId="{AE8D00CD-10D4-432E-A556-F8D55BB1C085}">
      <dsp:nvSpPr>
        <dsp:cNvPr id="0" name=""/>
        <dsp:cNvSpPr/>
      </dsp:nvSpPr>
      <dsp:spPr>
        <a:xfrm>
          <a:off x="0" y="2658404"/>
          <a:ext cx="6910387" cy="10615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4880-A34F-4BF1-B860-2B8C841FDF3E}">
      <dsp:nvSpPr>
        <dsp:cNvPr id="0" name=""/>
        <dsp:cNvSpPr/>
      </dsp:nvSpPr>
      <dsp:spPr>
        <a:xfrm>
          <a:off x="321115" y="2897250"/>
          <a:ext cx="583845" cy="5838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1F08F-8F58-42FE-91D4-1964CD053052}">
      <dsp:nvSpPr>
        <dsp:cNvPr id="0" name=""/>
        <dsp:cNvSpPr/>
      </dsp:nvSpPr>
      <dsp:spPr>
        <a:xfrm>
          <a:off x="1226075" y="2658404"/>
          <a:ext cx="5683112" cy="106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46" tIns="112346" rIns="112346" bIns="1123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- l’atlas d’histoire et le dictionnaire d’histoire MOURRE</a:t>
          </a:r>
          <a:endParaRPr lang="en-US" sz="2100" kern="1200"/>
        </a:p>
      </dsp:txBody>
      <dsp:txXfrm>
        <a:off x="1226075" y="2658404"/>
        <a:ext cx="5683112" cy="1061537"/>
      </dsp:txXfrm>
    </dsp:sp>
    <dsp:sp modelId="{678C9291-5EB7-4B0A-9168-09EA5080ECBC}">
      <dsp:nvSpPr>
        <dsp:cNvPr id="0" name=""/>
        <dsp:cNvSpPr/>
      </dsp:nvSpPr>
      <dsp:spPr>
        <a:xfrm>
          <a:off x="0" y="3985326"/>
          <a:ext cx="6910387" cy="10615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0A2B4-3796-48B5-8772-9E44C825061A}">
      <dsp:nvSpPr>
        <dsp:cNvPr id="0" name=""/>
        <dsp:cNvSpPr/>
      </dsp:nvSpPr>
      <dsp:spPr>
        <a:xfrm>
          <a:off x="321115" y="4224172"/>
          <a:ext cx="583845" cy="5838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CAB0C-41FA-46CA-A16C-E322C278F817}">
      <dsp:nvSpPr>
        <dsp:cNvPr id="0" name=""/>
        <dsp:cNvSpPr/>
      </dsp:nvSpPr>
      <dsp:spPr>
        <a:xfrm>
          <a:off x="1226075" y="3985326"/>
          <a:ext cx="3109674" cy="106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46" tIns="112346" rIns="112346" bIns="1123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100" kern="1200"/>
            <a:t>- différents médias comme :</a:t>
          </a:r>
          <a:endParaRPr lang="en-US" sz="2100" kern="1200"/>
        </a:p>
      </dsp:txBody>
      <dsp:txXfrm>
        <a:off x="1226075" y="3985326"/>
        <a:ext cx="3109674" cy="1061537"/>
      </dsp:txXfrm>
    </dsp:sp>
    <dsp:sp modelId="{157F5040-6D5E-46A0-A198-0A20ADA23ED1}">
      <dsp:nvSpPr>
        <dsp:cNvPr id="0" name=""/>
        <dsp:cNvSpPr/>
      </dsp:nvSpPr>
      <dsp:spPr>
        <a:xfrm>
          <a:off x="4335749" y="3985326"/>
          <a:ext cx="2573438" cy="106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46" tIns="112346" rIns="112346" bIns="112346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La peinture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Les séries télévisées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Les films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Les romans historiques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Les bandes dessinées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kern="1200"/>
            <a:t>…</a:t>
          </a:r>
          <a:endParaRPr lang="en-US" sz="1100" kern="1200"/>
        </a:p>
      </dsp:txBody>
      <dsp:txXfrm>
        <a:off x="4335749" y="3985326"/>
        <a:ext cx="2573438" cy="106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9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1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8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7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2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5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1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27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r.calameo.com/read/0048107033a838a58ca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stephaniedujeu/paep93emptk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F7DD7-555C-46DB-BB3E-3A0632B542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71FD60B-DCEF-4E8D-906D-283FD5C24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Histoire(s)de vie(s)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A4479D-1DFB-4FED-ADE7-38690EA6F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Raconter l’histoire à travers la vie des gens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0439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55442-417D-4518-8FFD-6C5D22FA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Atelier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DC6B7FB-88F6-4805-B8AA-B89E38E2E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hlinkClick r:id="rId2"/>
              </a:rPr>
              <a:t>https://fr.calameo.com/read/0048107033a838a58ca14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2015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0935B2-3900-4B69-BABC-4F73ECB9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r-BE" sz="4400">
                <a:solidFill>
                  <a:srgbClr val="FFFFFF"/>
                </a:solidFill>
              </a:rPr>
              <a:t>Et voici le résultat…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0C0C32-C770-4EAE-BF57-093AB29F7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fr-BE" sz="2400" dirty="0">
                <a:hlinkClick r:id="rId2"/>
              </a:rPr>
              <a:t>https://padlet.com/stephaniedujeu/paep93emptk7</a:t>
            </a:r>
            <a:endParaRPr lang="fr-BE" sz="2400" dirty="0"/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0119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C4CD9-F3A7-471E-999C-438527957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fr-BE"/>
              <a:t>Objectifs du projet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18C055A-E0E2-4321-80D0-549EDA030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54551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63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FA80F-E276-4984-9F95-34D8604E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fr-BE" dirty="0"/>
              <a:t>Thématiques abordées à travers le projet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11E431E-B95A-4E7E-AA97-6A10C8AC0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432024"/>
              </p:ext>
            </p:extLst>
          </p:nvPr>
        </p:nvGraphicFramePr>
        <p:xfrm>
          <a:off x="821933" y="2098515"/>
          <a:ext cx="10333430" cy="375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40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13B284-1506-4D57-AA76-F357590BF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786" y="516836"/>
            <a:ext cx="3100136" cy="1960234"/>
          </a:xfrm>
        </p:spPr>
        <p:txBody>
          <a:bodyPr>
            <a:normAutofit/>
          </a:bodyPr>
          <a:lstStyle/>
          <a:p>
            <a:r>
              <a:rPr lang="fr-BE" sz="4400" b="1" dirty="0">
                <a:solidFill>
                  <a:srgbClr val="58593E"/>
                </a:solidFill>
              </a:rPr>
              <a:t>Réalisation finale : </a:t>
            </a:r>
          </a:p>
        </p:txBody>
      </p:sp>
      <p:pic>
        <p:nvPicPr>
          <p:cNvPr id="5" name="Image 4" descr="Une image contenant texte, livre, arbre, extérieur&#10;&#10;Description générée automatiquement">
            <a:extLst>
              <a:ext uri="{FF2B5EF4-FFF2-40B4-BE49-F238E27FC236}">
                <a16:creationId xmlns:a16="http://schemas.microsoft.com/office/drawing/2014/main" id="{29084796-30FF-4CB4-BCAB-6C7A358CCA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9" r="5656"/>
          <a:stretch/>
        </p:blipFill>
        <p:spPr>
          <a:xfrm>
            <a:off x="20" y="10"/>
            <a:ext cx="4021551" cy="6857990"/>
          </a:xfrm>
          <a:prstGeom prst="rect">
            <a:avLst/>
          </a:prstGeom>
        </p:spPr>
      </p:pic>
      <p:pic>
        <p:nvPicPr>
          <p:cNvPr id="7" name="Image 6" descr="Une image contenant texte, document&#10;&#10;Description générée automatiquement">
            <a:extLst>
              <a:ext uri="{FF2B5EF4-FFF2-40B4-BE49-F238E27FC236}">
                <a16:creationId xmlns:a16="http://schemas.microsoft.com/office/drawing/2014/main" id="{36E7483F-2EC8-4EEF-8B23-63855790E6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1" r="9238" b="1"/>
          <a:stretch/>
        </p:blipFill>
        <p:spPr>
          <a:xfrm>
            <a:off x="4115670" y="6086"/>
            <a:ext cx="4016407" cy="6851914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30145" y="2633962"/>
            <a:ext cx="2926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891096-72A9-4144-939B-B4DC58C0D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786" y="2790855"/>
            <a:ext cx="3084844" cy="3311766"/>
          </a:xfrm>
        </p:spPr>
        <p:txBody>
          <a:bodyPr>
            <a:normAutofit/>
          </a:bodyPr>
          <a:lstStyle/>
          <a:p>
            <a:r>
              <a:rPr lang="fr-BE" sz="1600" dirty="0"/>
              <a:t>Création d’un livre graphique sous la forme d’un récit de vie. </a:t>
            </a:r>
          </a:p>
          <a:p>
            <a:r>
              <a:rPr lang="fr-BE" sz="1600" dirty="0"/>
              <a:t>Le contenu du livre sera composé de : </a:t>
            </a:r>
          </a:p>
          <a:p>
            <a:r>
              <a:rPr lang="fr-BE" sz="1600" dirty="0"/>
              <a:t>- collages à partir de traces du passé</a:t>
            </a:r>
          </a:p>
          <a:p>
            <a:r>
              <a:rPr lang="fr-BE" sz="1600" dirty="0"/>
              <a:t>- dessins</a:t>
            </a:r>
          </a:p>
          <a:p>
            <a:r>
              <a:rPr lang="fr-BE" sz="1600" dirty="0"/>
              <a:t>- textes</a:t>
            </a:r>
          </a:p>
          <a:p>
            <a:endParaRPr lang="fr-BE" sz="1600" dirty="0"/>
          </a:p>
          <a:p>
            <a:endParaRPr lang="fr-BE" sz="1600" dirty="0"/>
          </a:p>
          <a:p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384530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554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CAB728-FBC5-4667-859B-69FF7C08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fr-BE" sz="4000">
                <a:solidFill>
                  <a:srgbClr val="FFFFFF"/>
                </a:solidFill>
              </a:rPr>
              <a:t>Consigne de travail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1E54F-B6C1-4024-BB73-6F3C317AD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505069"/>
            <a:ext cx="5977938" cy="3383902"/>
          </a:xfrm>
        </p:spPr>
        <p:txBody>
          <a:bodyPr>
            <a:normAutofit/>
          </a:bodyPr>
          <a:lstStyle/>
          <a:p>
            <a:r>
              <a:rPr lang="fr-BE" sz="1800" dirty="0">
                <a:solidFill>
                  <a:srgbClr val="FFFFFF"/>
                </a:solidFill>
              </a:rPr>
              <a:t>Après avoir pris connaissance des modes de vie et des événements importants de la période 1830-1945, les élèves sont invités à « fouiller » l’histoire d’une personne de leur choix (aïeul, personnalité connue,  personne inspirante, …). </a:t>
            </a:r>
          </a:p>
          <a:p>
            <a:r>
              <a:rPr lang="fr-BE" sz="1800" dirty="0">
                <a:solidFill>
                  <a:srgbClr val="FFFFFF"/>
                </a:solidFill>
              </a:rPr>
              <a:t>L’objectif est de raconter la vie de cette personne, en étant au plus près de la </a:t>
            </a:r>
            <a:r>
              <a:rPr lang="fr-BE" sz="1800" dirty="0" err="1">
                <a:solidFill>
                  <a:srgbClr val="FFFFFF"/>
                </a:solidFill>
              </a:rPr>
              <a:t>vértié</a:t>
            </a:r>
            <a:r>
              <a:rPr lang="fr-BE" sz="1800" dirty="0">
                <a:solidFill>
                  <a:srgbClr val="FFFFFF"/>
                </a:solidFill>
              </a:rPr>
              <a:t> historique, mais à la manière d’un romancier, donc avec une certaine dose d’imagination et de poésie. </a:t>
            </a:r>
          </a:p>
          <a:p>
            <a:endParaRPr lang="fr-BE" sz="1800" dirty="0">
              <a:solidFill>
                <a:srgbClr val="FFFFFF"/>
              </a:solidFill>
            </a:endParaRPr>
          </a:p>
          <a:p>
            <a:endParaRPr lang="fr-BE" sz="1800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111740-7841-4F97-86AF-AC31355D2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982" y="2112168"/>
            <a:ext cx="3294253" cy="261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3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7829B-1923-4019-B5D3-52C5507A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fr-BE" dirty="0"/>
              <a:t>Recherches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B6B14AE-589A-45CC-A30D-41995FC1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3D64794-780F-42A0-A926-D5D41F7A3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729418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633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3B1049-45A6-43A2-A18C-6A76F6B1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fr-BE" sz="4000"/>
              <a:t>partenariat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CF2377-B6CF-4240-91DB-4C129755F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>
            <a:normAutofit lnSpcReduction="10000"/>
          </a:bodyPr>
          <a:lstStyle/>
          <a:p>
            <a:r>
              <a:rPr lang="fr-BE" dirty="0"/>
              <a:t>Pour la rédaction du livre graphique, nous ferons appel au partenariat avec Les Ateliers de l’Escargot, spécialisés en ateliers d’écriture et ateliers graphiques. </a:t>
            </a:r>
          </a:p>
          <a:p>
            <a:r>
              <a:rPr lang="fr-BE" dirty="0"/>
              <a:t>http://lesateliersdelescargot.be/index.php/ateliers/</a:t>
            </a:r>
          </a:p>
          <a:p>
            <a:r>
              <a:rPr lang="fr-BE" dirty="0"/>
              <a:t>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42C4C6B-17A6-45D8-8CCC-7E35E713B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47" y="671566"/>
            <a:ext cx="6892560" cy="51694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45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67798B-68D6-4BFD-BBC8-6B01250B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r-BE" sz="4400" dirty="0">
                <a:solidFill>
                  <a:srgbClr val="FFFFFF"/>
                </a:solidFill>
              </a:rPr>
              <a:t>Le rôle du professeur</a:t>
            </a:r>
            <a:br>
              <a:rPr lang="fr-BE" sz="4400" dirty="0">
                <a:solidFill>
                  <a:srgbClr val="FFFFFF"/>
                </a:solidFill>
              </a:rPr>
            </a:br>
            <a:endParaRPr lang="fr-BE" sz="44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4782E1-B371-4AF4-BF7D-307F3B35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Mettre en place un cadre de travail avec des consignes claires;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aider les élèves à situer les événements et dans un contexte historique, sociologique et politique;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aider les élèves à structurer leurs idées et leurs questions (rédaction de problématiques claires, synthèse);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aider les élèves à garder un regard critique sur l’information et à faire la distinction entre fiction et réalité historique;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instaurer un cadre de travail et des activités qui ouvrent à la créativité et à la persévérance dans de le travail (défis, jeux, recherches, mise en confiance des élèves plutôt que obligations et sanction par l’évaluation).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/>
              <a:t> aider à la structuration de l’avancement du travail (tenir un agenda, des deadlines, un plan de travail, …)</a:t>
            </a:r>
          </a:p>
          <a:p>
            <a:pPr marL="0" indent="0">
              <a:lnSpc>
                <a:spcPct val="90000"/>
              </a:lnSpc>
              <a:buNone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626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7D7EED-3E9C-4B32-BAB1-C1CEEE38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516836"/>
            <a:ext cx="3100136" cy="1960234"/>
          </a:xfrm>
        </p:spPr>
        <p:txBody>
          <a:bodyPr>
            <a:normAutofit/>
          </a:bodyPr>
          <a:lstStyle/>
          <a:p>
            <a:r>
              <a:rPr lang="fr-BE" sz="4000">
                <a:solidFill>
                  <a:srgbClr val="755E38"/>
                </a:solidFill>
              </a:rPr>
              <a:t>Travail collaboratif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64585F-DEFB-4B2D-9745-98BE90BF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30" y="2801365"/>
            <a:ext cx="3084844" cy="3311766"/>
          </a:xfrm>
        </p:spPr>
        <p:txBody>
          <a:bodyPr>
            <a:normAutofit/>
          </a:bodyPr>
          <a:lstStyle/>
          <a:p>
            <a:r>
              <a:rPr lang="fr-BE" sz="1600" dirty="0"/>
              <a:t>Ce projet doit se faire en collaboration avec le cours d’histoire </a:t>
            </a:r>
            <a:r>
              <a:rPr lang="fr-BE" sz="1600"/>
              <a:t>en immersion </a:t>
            </a:r>
            <a:r>
              <a:rPr lang="fr-BE" sz="1600" dirty="0"/>
              <a:t>et le cours d’option histoire. D’autres professeurs peuvent aider à la réalisation de travail, comme les professeurs de sciences, de CPC, de français, de langues …)</a:t>
            </a:r>
          </a:p>
          <a:p>
            <a:endParaRPr lang="fr-BE" sz="1600" dirty="0"/>
          </a:p>
        </p:txBody>
      </p:sp>
      <p:pic>
        <p:nvPicPr>
          <p:cNvPr id="5" name="Image 4" descr="Une image contenant jouet, LEGO&#10;&#10;Description générée automatiquement">
            <a:extLst>
              <a:ext uri="{FF2B5EF4-FFF2-40B4-BE49-F238E27FC236}">
                <a16:creationId xmlns:a16="http://schemas.microsoft.com/office/drawing/2014/main" id="{FAE63AD0-57CC-4082-8CF1-32B1285846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" r="-1" b="-1"/>
          <a:stretch/>
        </p:blipFill>
        <p:spPr>
          <a:xfrm>
            <a:off x="4080728" y="10"/>
            <a:ext cx="81112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01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D24"/>
      </a:dk2>
      <a:lt2>
        <a:srgbClr val="E2E8E7"/>
      </a:lt2>
      <a:accent1>
        <a:srgbClr val="E72941"/>
      </a:accent1>
      <a:accent2>
        <a:srgbClr val="D54E17"/>
      </a:accent2>
      <a:accent3>
        <a:srgbClr val="CD9C24"/>
      </a:accent3>
      <a:accent4>
        <a:srgbClr val="9AAD13"/>
      </a:accent4>
      <a:accent5>
        <a:srgbClr val="66B721"/>
      </a:accent5>
      <a:accent6>
        <a:srgbClr val="1CBD15"/>
      </a:accent6>
      <a:hlink>
        <a:srgbClr val="309286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546</Words>
  <Application>Microsoft Macintosh PowerPoint</Application>
  <PresentationFormat>Grand écran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RetrospectVTI</vt:lpstr>
      <vt:lpstr>Histoire(s)de vie(s)</vt:lpstr>
      <vt:lpstr>Objectifs du projet</vt:lpstr>
      <vt:lpstr>Thématiques abordées à travers le projet</vt:lpstr>
      <vt:lpstr>Réalisation finale : </vt:lpstr>
      <vt:lpstr>Consigne de travail</vt:lpstr>
      <vt:lpstr>Recherches</vt:lpstr>
      <vt:lpstr>partenariat</vt:lpstr>
      <vt:lpstr>Le rôle du professeur </vt:lpstr>
      <vt:lpstr>Travail collaboratif</vt:lpstr>
      <vt:lpstr>Atelier</vt:lpstr>
      <vt:lpstr>Et voici le résultat…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Histoire(s)de vie(s)</dc:title>
  <dc:creator>Stéphanie DUJEU</dc:creator>
  <cp:lastModifiedBy>Pilar Carilla</cp:lastModifiedBy>
  <cp:revision>4</cp:revision>
  <dcterms:created xsi:type="dcterms:W3CDTF">2020-04-23T12:38:16Z</dcterms:created>
  <dcterms:modified xsi:type="dcterms:W3CDTF">2020-04-27T09:19:32Z</dcterms:modified>
</cp:coreProperties>
</file>