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58" r:id="rId3"/>
    <p:sldId id="260" r:id="rId4"/>
    <p:sldId id="261" r:id="rId5"/>
    <p:sldId id="262" r:id="rId6"/>
    <p:sldId id="265" r:id="rId7"/>
    <p:sldId id="266" r:id="rId8"/>
    <p:sldId id="267" r:id="rId9"/>
    <p:sldId id="268" r:id="rId10"/>
    <p:sldId id="269" r:id="rId11"/>
    <p:sldId id="270" r:id="rId12"/>
    <p:sldId id="272" r:id="rId13"/>
    <p:sldId id="273" r:id="rId14"/>
    <p:sldId id="275" r:id="rId15"/>
  </p:sldIdLst>
  <p:sldSz cx="9144000" cy="6858000" type="screen4x3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99"/>
    <a:srgbClr val="FFFF66"/>
    <a:srgbClr val="00FFFF"/>
    <a:srgbClr val="9966FF"/>
    <a:srgbClr val="66FF99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404" autoAdjust="0"/>
    <p:restoredTop sz="94708" autoAdjust="0"/>
  </p:normalViewPr>
  <p:slideViewPr>
    <p:cSldViewPr>
      <p:cViewPr varScale="1">
        <p:scale>
          <a:sx n="81" d="100"/>
          <a:sy n="81" d="100"/>
        </p:scale>
        <p:origin x="-1146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Triangle 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-2380" y="-925"/>
            <a:ext cx="9146380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19140000">
            <a:off x="817112" y="1730403"/>
            <a:ext cx="5648623" cy="1204306"/>
          </a:xfrm>
        </p:spPr>
        <p:txBody>
          <a:bodyPr bIns="9144" anchor="b"/>
          <a:lstStyle>
            <a:lvl1pPr>
              <a:defRPr sz="320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19140000">
            <a:off x="1212277" y="2470925"/>
            <a:ext cx="6511131" cy="329259"/>
          </a:xfrm>
        </p:spPr>
        <p:txBody>
          <a:bodyPr tIns="9144">
            <a:normAutofit/>
          </a:bodyPr>
          <a:lstStyle>
            <a:lvl1pPr marL="0" indent="0" algn="l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tr-TR" smtClean="0"/>
              <a:t>Asıl alt başlık stilini düzenlemek için tıklatın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F27C0-21E5-4801-BFC1-813AD62125D3}" type="datetimeFigureOut">
              <a:rPr lang="tr-TR" smtClean="0"/>
              <a:pPr/>
              <a:t>31.07.2019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1E6564-AC6F-4D01-AD6C-7195E3D65FF5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ipple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F27C0-21E5-4801-BFC1-813AD62125D3}" type="datetimeFigureOut">
              <a:rPr lang="tr-TR" smtClean="0"/>
              <a:pPr/>
              <a:t>31.07.2019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1E6564-AC6F-4D01-AD6C-7195E3D65FF5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ipple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4678362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4678362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F27C0-21E5-4801-BFC1-813AD62125D3}" type="datetimeFigureOut">
              <a:rPr lang="tr-TR" smtClean="0"/>
              <a:pPr/>
              <a:t>31.07.2019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1E6564-AC6F-4D01-AD6C-7195E3D65FF5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ipple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F27C0-21E5-4801-BFC1-813AD62125D3}" type="datetimeFigureOut">
              <a:rPr lang="tr-TR" smtClean="0"/>
              <a:pPr/>
              <a:t>31.07.2019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1E6564-AC6F-4D01-AD6C-7195E3D65FF5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ipple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/>
        </p:nvSpPr>
        <p:spPr>
          <a:xfrm>
            <a:off x="-2380" y="-925"/>
            <a:ext cx="9146380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Triangle 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819399" y="1726737"/>
            <a:ext cx="5650992" cy="1207509"/>
          </a:xfrm>
        </p:spPr>
        <p:txBody>
          <a:bodyPr bIns="9144" anchor="b"/>
          <a:lstStyle>
            <a:lvl1pPr algn="l">
              <a:defRPr kumimoji="0" lang="en-US" sz="3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 rot="19140000">
            <a:off x="1216152" y="2468304"/>
            <a:ext cx="6510528" cy="329184"/>
          </a:xfrm>
        </p:spPr>
        <p:txBody>
          <a:bodyPr anchor="t">
            <a:normAutofit/>
          </a:bodyPr>
          <a:lstStyle>
            <a:lvl1pPr marL="0" indent="0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F27C0-21E5-4801-BFC1-813AD62125D3}" type="datetimeFigureOut">
              <a:rPr lang="tr-TR" smtClean="0"/>
              <a:pPr/>
              <a:t>31.07.2019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1E6564-AC6F-4D01-AD6C-7195E3D65FF5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ipple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097280"/>
            <a:ext cx="32004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0016" y="1097280"/>
            <a:ext cx="32004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F27C0-21E5-4801-BFC1-813AD62125D3}" type="datetimeFigureOut">
              <a:rPr lang="tr-TR" smtClean="0"/>
              <a:pPr/>
              <a:t>31.07.2019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1E6564-AC6F-4D01-AD6C-7195E3D65FF5}" type="slidenum">
              <a:rPr lang="tr-TR" smtClean="0"/>
              <a:pPr/>
              <a:t>‹#›</a:t>
            </a:fld>
            <a:endParaRPr lang="tr-TR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ipple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097280"/>
            <a:ext cx="32004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9150" y="1701848"/>
            <a:ext cx="32004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0016" y="1097280"/>
            <a:ext cx="32004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0016" y="1701848"/>
            <a:ext cx="32004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F27C0-21E5-4801-BFC1-813AD62125D3}" type="datetimeFigureOut">
              <a:rPr lang="tr-TR" smtClean="0"/>
              <a:pPr/>
              <a:t>31.07.2019</a:t>
            </a:fld>
            <a:endParaRPr lang="tr-T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1E6564-AC6F-4D01-AD6C-7195E3D65FF5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ipple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F27C0-21E5-4801-BFC1-813AD62125D3}" type="datetimeFigureOut">
              <a:rPr lang="tr-TR" smtClean="0"/>
              <a:pPr/>
              <a:t>31.07.2019</a:t>
            </a:fld>
            <a:endParaRPr lang="tr-T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1E6564-AC6F-4D01-AD6C-7195E3D65FF5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ipple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F27C0-21E5-4801-BFC1-813AD62125D3}" type="datetimeFigureOut">
              <a:rPr lang="tr-TR" smtClean="0"/>
              <a:pPr/>
              <a:t>31.07.2019</a:t>
            </a:fld>
            <a:endParaRPr lang="tr-T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1E6564-AC6F-4D01-AD6C-7195E3D65FF5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ipple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ight Triangle 1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ight Triangle 17"/>
          <p:cNvSpPr/>
          <p:nvPr/>
        </p:nvSpPr>
        <p:spPr>
          <a:xfrm rot="5400000">
            <a:off x="433389" y="-433387"/>
            <a:ext cx="6858000" cy="7724778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784930" y="1576103"/>
            <a:ext cx="5212080" cy="1089427"/>
          </a:xfrm>
        </p:spPr>
        <p:txBody>
          <a:bodyPr bIns="0" anchor="b"/>
          <a:lstStyle>
            <a:lvl1pPr algn="l">
              <a:defRPr kumimoji="0" lang="en-US" sz="2800" b="0" i="0" u="none" strike="noStrike" kern="1200" cap="all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9552" y="2618912"/>
            <a:ext cx="3807779" cy="332468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297954" y="2253385"/>
            <a:ext cx="5794760" cy="623314"/>
          </a:xfrm>
        </p:spPr>
        <p:txBody>
          <a:bodyPr>
            <a:normAutofit/>
          </a:bodyPr>
          <a:lstStyle>
            <a:lvl1pPr marL="0" indent="0">
              <a:buNone/>
              <a:defRPr lang="en-US" sz="1400" b="1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F27C0-21E5-4801-BFC1-813AD62125D3}" type="datetimeFigureOut">
              <a:rPr lang="tr-TR" smtClean="0"/>
              <a:pPr/>
              <a:t>31.07.2019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ln>
            <a:solidFill>
              <a:schemeClr val="tx2"/>
            </a:solidFill>
          </a:ln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B1E6564-AC6F-4D01-AD6C-7195E3D65FF5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ipple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2028825" y="0"/>
            <a:ext cx="7115175" cy="6858000"/>
          </a:xfrm>
          <a:custGeom>
            <a:avLst/>
            <a:gdLst>
              <a:gd name="connsiteX0" fmla="*/ 0 w 7104888"/>
              <a:gd name="connsiteY0" fmla="*/ 0 h 6858000"/>
              <a:gd name="connsiteX1" fmla="*/ 7104888 w 7104888"/>
              <a:gd name="connsiteY1" fmla="*/ 0 h 6858000"/>
              <a:gd name="connsiteX2" fmla="*/ 7104888 w 7104888"/>
              <a:gd name="connsiteY2" fmla="*/ 6858000 h 6858000"/>
              <a:gd name="connsiteX3" fmla="*/ 0 w 7104888"/>
              <a:gd name="connsiteY3" fmla="*/ 6858000 h 6858000"/>
              <a:gd name="connsiteX4" fmla="*/ 0 w 7104888"/>
              <a:gd name="connsiteY4" fmla="*/ 0 h 6858000"/>
              <a:gd name="connsiteX0" fmla="*/ 0 w 7104888"/>
              <a:gd name="connsiteY0" fmla="*/ 0 h 6858000"/>
              <a:gd name="connsiteX1" fmla="*/ 5695188 w 7104888"/>
              <a:gd name="connsiteY1" fmla="*/ 0 h 6858000"/>
              <a:gd name="connsiteX2" fmla="*/ 7104888 w 7104888"/>
              <a:gd name="connsiteY2" fmla="*/ 0 h 6858000"/>
              <a:gd name="connsiteX3" fmla="*/ 7104888 w 7104888"/>
              <a:gd name="connsiteY3" fmla="*/ 6858000 h 6858000"/>
              <a:gd name="connsiteX4" fmla="*/ 0 w 7104888"/>
              <a:gd name="connsiteY4" fmla="*/ 6858000 h 6858000"/>
              <a:gd name="connsiteX5" fmla="*/ 0 w 7104888"/>
              <a:gd name="connsiteY5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0287 w 7115175"/>
              <a:gd name="connsiteY4" fmla="*/ 6858000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10287 w 7115175"/>
              <a:gd name="connsiteY5" fmla="*/ 6858000 h 6858000"/>
              <a:gd name="connsiteX6" fmla="*/ 0 w 7115175"/>
              <a:gd name="connsiteY6" fmla="*/ 5048250 h 6858000"/>
              <a:gd name="connsiteX7" fmla="*/ 10287 w 7115175"/>
              <a:gd name="connsiteY7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0 w 7115175"/>
              <a:gd name="connsiteY0" fmla="*/ 504825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15175" h="6858000">
                <a:moveTo>
                  <a:pt x="0" y="5048250"/>
                </a:moveTo>
                <a:lnTo>
                  <a:pt x="5705475" y="0"/>
                </a:lnTo>
                <a:lnTo>
                  <a:pt x="7115175" y="0"/>
                </a:lnTo>
                <a:lnTo>
                  <a:pt x="7115175" y="6858000"/>
                </a:lnTo>
                <a:lnTo>
                  <a:pt x="1533526" y="6848475"/>
                </a:lnTo>
                <a:lnTo>
                  <a:pt x="0" y="50482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</p:spPr>
        <p:txBody>
          <a:bodyPr rIns="182880" anchor="ctr"/>
          <a:lstStyle>
            <a:lvl1pPr algn="r">
              <a:defRPr/>
            </a:lvl1pPr>
          </a:lstStyle>
          <a:p>
            <a:r>
              <a:rPr lang="tr-TR" smtClean="0"/>
              <a:t>Resim eklemek için simgeyi tıklatın</a:t>
            </a:r>
            <a:endParaRPr lang="en-US" dirty="0"/>
          </a:p>
        </p:txBody>
      </p:sp>
      <p:sp>
        <p:nvSpPr>
          <p:cNvPr id="9" name="Right Triangle 8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0" y="5048250"/>
            <a:ext cx="3571875" cy="1809750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1809750 h 1809750"/>
              <a:gd name="connsiteX1" fmla="*/ 1895475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  <a:gd name="connsiteX0" fmla="*/ 0 w 3571875"/>
              <a:gd name="connsiteY0" fmla="*/ 1809750 h 1809750"/>
              <a:gd name="connsiteX1" fmla="*/ 2038350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71875" h="1809750">
                <a:moveTo>
                  <a:pt x="0" y="1809750"/>
                </a:moveTo>
                <a:lnTo>
                  <a:pt x="2038350" y="0"/>
                </a:lnTo>
                <a:lnTo>
                  <a:pt x="3571875" y="1809750"/>
                </a:lnTo>
                <a:lnTo>
                  <a:pt x="0" y="18097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671197" y="1717501"/>
            <a:ext cx="5486400" cy="867444"/>
          </a:xfrm>
        </p:spPr>
        <p:txBody>
          <a:bodyPr anchor="b"/>
          <a:lstStyle>
            <a:lvl1pPr algn="l">
              <a:defRPr sz="2800" b="0">
                <a:latin typeface="+mj-lt"/>
              </a:defRPr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143479" y="2180529"/>
            <a:ext cx="6096545" cy="740664"/>
          </a:xfrm>
        </p:spPr>
        <p:txBody>
          <a:bodyPr/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F27C0-21E5-4801-BFC1-813AD62125D3}" type="datetimeFigureOut">
              <a:rPr lang="tr-TR" smtClean="0"/>
              <a:pPr/>
              <a:t>31.07.2019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1E6564-AC6F-4D01-AD6C-7195E3D65FF5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ipple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-2382" y="5050633"/>
            <a:ext cx="3574257" cy="1807368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883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050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812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76450 w 3571875"/>
              <a:gd name="connsiteY2" fmla="*/ 22740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245519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38350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2433637 h 2433637"/>
              <a:gd name="connsiteX1" fmla="*/ 257175 w 3571875"/>
              <a:gd name="connsiteY1" fmla="*/ 0 h 2433637"/>
              <a:gd name="connsiteX2" fmla="*/ 2038350 w 3571875"/>
              <a:gd name="connsiteY2" fmla="*/ 628650 h 2433637"/>
              <a:gd name="connsiteX3" fmla="*/ 3571875 w 3571875"/>
              <a:gd name="connsiteY3" fmla="*/ 2433637 h 2433637"/>
              <a:gd name="connsiteX4" fmla="*/ 0 w 3571875"/>
              <a:gd name="connsiteY4" fmla="*/ 2433637 h 2433637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24051 w 3574257"/>
              <a:gd name="connsiteY2" fmla="*/ 3071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40682 w 3574257"/>
              <a:gd name="connsiteY2" fmla="*/ 450057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57351 w 3574257"/>
              <a:gd name="connsiteY2" fmla="*/ 2309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774032 w 3574257"/>
              <a:gd name="connsiteY2" fmla="*/ 161925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69294 w 3574257"/>
              <a:gd name="connsiteY2" fmla="*/ 2143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819275 w 3574257"/>
              <a:gd name="connsiteY2" fmla="*/ 200026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5494 w 3574257"/>
              <a:gd name="connsiteY2" fmla="*/ 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4257" h="1807368">
                <a:moveTo>
                  <a:pt x="2382" y="1807368"/>
                </a:moveTo>
                <a:lnTo>
                  <a:pt x="0" y="0"/>
                </a:lnTo>
                <a:lnTo>
                  <a:pt x="2045494" y="1"/>
                </a:lnTo>
                <a:lnTo>
                  <a:pt x="3574257" y="1807368"/>
                </a:lnTo>
                <a:lnTo>
                  <a:pt x="2382" y="180736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-2380" y="5051292"/>
            <a:ext cx="9146380" cy="1806709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  <a:gd name="connsiteX0" fmla="*/ 0 w 3352800"/>
              <a:gd name="connsiteY0" fmla="*/ 2002631 h 2002631"/>
              <a:gd name="connsiteX1" fmla="*/ 754045 w 3352800"/>
              <a:gd name="connsiteY1" fmla="*/ 146832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26618 h 526618"/>
              <a:gd name="connsiteX1" fmla="*/ 980611 w 3352800"/>
              <a:gd name="connsiteY1" fmla="*/ 9368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6888 h 526888"/>
              <a:gd name="connsiteX1" fmla="*/ 744735 w 3352800"/>
              <a:gd name="connsiteY1" fmla="*/ 0 h 526888"/>
              <a:gd name="connsiteX2" fmla="*/ 3352800 w 3352800"/>
              <a:gd name="connsiteY2" fmla="*/ 270 h 526888"/>
              <a:gd name="connsiteX3" fmla="*/ 3352800 w 3352800"/>
              <a:gd name="connsiteY3" fmla="*/ 526888 h 526888"/>
              <a:gd name="connsiteX4" fmla="*/ 0 w 3352800"/>
              <a:gd name="connsiteY4" fmla="*/ 526888 h 526888"/>
              <a:gd name="connsiteX0" fmla="*/ 0 w 3352800"/>
              <a:gd name="connsiteY0" fmla="*/ 526618 h 526618"/>
              <a:gd name="connsiteX1" fmla="*/ 811948 w 3352800"/>
              <a:gd name="connsiteY1" fmla="*/ 6092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966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241069 w 3352800"/>
              <a:gd name="connsiteY2" fmla="*/ 94144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313 h 527313"/>
              <a:gd name="connsiteX1" fmla="*/ 900984 w 3352800"/>
              <a:gd name="connsiteY1" fmla="*/ 97774 h 527313"/>
              <a:gd name="connsiteX2" fmla="*/ 3352800 w 3352800"/>
              <a:gd name="connsiteY2" fmla="*/ 0 h 527313"/>
              <a:gd name="connsiteX3" fmla="*/ 3352800 w 3352800"/>
              <a:gd name="connsiteY3" fmla="*/ 527313 h 527313"/>
              <a:gd name="connsiteX4" fmla="*/ 0 w 3352800"/>
              <a:gd name="connsiteY4" fmla="*/ 527313 h 527313"/>
              <a:gd name="connsiteX0" fmla="*/ 0 w 3352800"/>
              <a:gd name="connsiteY0" fmla="*/ 527584 h 527584"/>
              <a:gd name="connsiteX1" fmla="*/ 748227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527584">
                <a:moveTo>
                  <a:pt x="0" y="527584"/>
                </a:moveTo>
                <a:lnTo>
                  <a:pt x="748227" y="0"/>
                </a:lnTo>
                <a:lnTo>
                  <a:pt x="3352800" y="271"/>
                </a:lnTo>
                <a:lnTo>
                  <a:pt x="3352800" y="527584"/>
                </a:lnTo>
                <a:lnTo>
                  <a:pt x="0" y="527584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365760"/>
            <a:ext cx="7520940" cy="548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100628"/>
            <a:ext cx="7520940" cy="35798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9140000">
            <a:off x="201168" y="5870448"/>
            <a:ext cx="2176272" cy="2011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4C6F27C0-21E5-4801-BFC1-813AD62125D3}" type="datetimeFigureOut">
              <a:rPr lang="tr-TR" smtClean="0"/>
              <a:pPr/>
              <a:t>31.07.2019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17514" y="6285122"/>
            <a:ext cx="47244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spc="200" baseline="0">
                <a:solidFill>
                  <a:srgbClr val="FFFFFF"/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01038" y="6170822"/>
            <a:ext cx="502920" cy="502920"/>
          </a:xfrm>
          <a:prstGeom prst="ellipse">
            <a:avLst/>
          </a:prstGeom>
          <a:ln w="19050">
            <a:solidFill>
              <a:srgbClr val="FFFFFF"/>
            </a:solidFill>
          </a:ln>
        </p:spPr>
        <p:txBody>
          <a:bodyPr vert="horz" lIns="9144" tIns="9144" rIns="9144" bIns="9144" rtlCol="0" anchor="ctr">
            <a:normAutofit/>
          </a:bodyPr>
          <a:lstStyle>
            <a:lvl1pPr algn="ctr">
              <a:defRPr sz="1650">
                <a:solidFill>
                  <a:srgbClr val="FFFFFF"/>
                </a:solidFill>
              </a:defRPr>
            </a:lvl1pPr>
          </a:lstStyle>
          <a:p>
            <a:fld id="{6B1E6564-AC6F-4D01-AD6C-7195E3D65FF5}" type="slidenum">
              <a:rPr lang="tr-TR" smtClean="0"/>
              <a:pPr/>
              <a:t>‹#›</a:t>
            </a:fld>
            <a:endParaRPr lang="tr-T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>
    <mc:Choice xmlns:p14="http://schemas.microsoft.com/office/powerpoint/2010/main" xmlns="" Requires="p14">
      <p:transition spd="slow" p14:dur="1400">
        <p14:ripple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spcBef>
          <a:spcPct val="0"/>
        </a:spcBef>
        <a:buNone/>
        <a:defRPr sz="28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800"/>
        </a:spcBef>
        <a:buFont typeface="Arial" pitchFamily="34" charset="0"/>
        <a:buNone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1737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4023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6309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8595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097280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3533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5819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792224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wmf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wmf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tr-TR" dirty="0" smtClean="0">
                <a:solidFill>
                  <a:srgbClr val="66FF99"/>
                </a:solidFill>
              </a:rPr>
              <a:t>FELEKŞAN FIRAT SCHOOL</a:t>
            </a:r>
            <a:endParaRPr lang="tr-TR" dirty="0">
              <a:solidFill>
                <a:srgbClr val="66FF99"/>
              </a:solidFill>
            </a:endParaRPr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 rot="19140000">
            <a:off x="2116074" y="2545591"/>
            <a:ext cx="6398845" cy="832478"/>
          </a:xfrm>
        </p:spPr>
        <p:txBody>
          <a:bodyPr>
            <a:normAutofit fontScale="25000" lnSpcReduction="20000"/>
          </a:bodyPr>
          <a:lstStyle/>
          <a:p>
            <a:r>
              <a:rPr lang="tr-TR" sz="12000" dirty="0" smtClean="0">
                <a:solidFill>
                  <a:srgbClr val="FFFF00"/>
                </a:solidFill>
              </a:rPr>
              <a:t>İKLİM AYTEN ÇELİK</a:t>
            </a:r>
          </a:p>
          <a:p>
            <a:r>
              <a:rPr lang="tr-TR" sz="12000" dirty="0" smtClean="0">
                <a:solidFill>
                  <a:srgbClr val="0070C0"/>
                </a:solidFill>
              </a:rPr>
              <a:t>ÖZLEM ŞİMŞEK </a:t>
            </a:r>
          </a:p>
          <a:p>
            <a:r>
              <a:rPr lang="tr-TR" sz="12000" dirty="0" smtClean="0">
                <a:solidFill>
                  <a:srgbClr val="FF9999"/>
                </a:solidFill>
              </a:rPr>
              <a:t>FADİME VERA ÇÖKEK</a:t>
            </a:r>
          </a:p>
          <a:p>
            <a:r>
              <a:rPr lang="tr-TR" sz="12000" dirty="0" smtClean="0">
                <a:solidFill>
                  <a:srgbClr val="9966FF"/>
                </a:solidFill>
              </a:rPr>
              <a:t>İREM ALKAN</a:t>
            </a:r>
          </a:p>
          <a:p>
            <a:r>
              <a:rPr lang="tr-TR" sz="12000" dirty="0" smtClean="0">
                <a:solidFill>
                  <a:srgbClr val="00FFFF"/>
                </a:solidFill>
              </a:rPr>
              <a:t>DOĞA ÇAVAŞ </a:t>
            </a:r>
          </a:p>
          <a:p>
            <a:endParaRPr lang="tr-TR" dirty="0" smtClean="0"/>
          </a:p>
          <a:p>
            <a:endParaRPr lang="tr-TR" dirty="0" smtClean="0"/>
          </a:p>
        </p:txBody>
      </p:sp>
    </p:spTree>
    <p:extLst>
      <p:ext uri="{BB962C8B-B14F-4D97-AF65-F5344CB8AC3E}">
        <p14:creationId xmlns:p14="http://schemas.microsoft.com/office/powerpoint/2010/main" xmlns="" val="14229262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71600" y="1412776"/>
            <a:ext cx="6264696" cy="3721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Dikdörtgen 1"/>
          <p:cNvSpPr/>
          <p:nvPr/>
        </p:nvSpPr>
        <p:spPr>
          <a:xfrm>
            <a:off x="827584" y="548680"/>
            <a:ext cx="653037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/>
              <a:t>Sports activities in our school</a:t>
            </a:r>
            <a:endParaRPr lang="tr-TR" sz="4000" dirty="0"/>
          </a:p>
        </p:txBody>
      </p:sp>
    </p:spTree>
    <p:extLst>
      <p:ext uri="{BB962C8B-B14F-4D97-AF65-F5344CB8AC3E}">
        <p14:creationId xmlns:p14="http://schemas.microsoft.com/office/powerpoint/2010/main" xmlns="" val="14371982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Etkileşimli Tahta\Desktop\06232751_20150520_10325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196752"/>
            <a:ext cx="677545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Dikdörtgen 2"/>
          <p:cNvSpPr/>
          <p:nvPr/>
        </p:nvSpPr>
        <p:spPr>
          <a:xfrm>
            <a:off x="2195736" y="331508"/>
            <a:ext cx="4778872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tr-TR" sz="4000" dirty="0" err="1">
                <a:solidFill>
                  <a:srgbClr val="00FFFF"/>
                </a:solidFill>
              </a:rPr>
              <a:t>Science</a:t>
            </a:r>
            <a:r>
              <a:rPr lang="tr-TR" sz="4000" dirty="0"/>
              <a:t> </a:t>
            </a:r>
            <a:r>
              <a:rPr lang="tr-TR" sz="4000" dirty="0">
                <a:solidFill>
                  <a:srgbClr val="FF9999"/>
                </a:solidFill>
              </a:rPr>
              <a:t>in</a:t>
            </a:r>
            <a:r>
              <a:rPr lang="tr-TR" sz="4000" dirty="0"/>
              <a:t> </a:t>
            </a:r>
            <a:r>
              <a:rPr lang="tr-TR" sz="4000" dirty="0" err="1">
                <a:solidFill>
                  <a:srgbClr val="66FF99"/>
                </a:solidFill>
              </a:rPr>
              <a:t>our</a:t>
            </a:r>
            <a:r>
              <a:rPr lang="tr-TR" sz="4000" dirty="0"/>
              <a:t> </a:t>
            </a:r>
            <a:r>
              <a:rPr lang="tr-TR" sz="4000" dirty="0" err="1">
                <a:solidFill>
                  <a:srgbClr val="9966FF"/>
                </a:solidFill>
              </a:rPr>
              <a:t>school</a:t>
            </a:r>
            <a:endParaRPr lang="tr-TR" sz="4000" dirty="0">
              <a:solidFill>
                <a:srgbClr val="9966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823225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76955" y="1484784"/>
            <a:ext cx="4800533" cy="36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Dikdörtgen 1"/>
          <p:cNvSpPr/>
          <p:nvPr/>
        </p:nvSpPr>
        <p:spPr>
          <a:xfrm>
            <a:off x="899592" y="404664"/>
            <a:ext cx="776469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4400" dirty="0" err="1">
                <a:solidFill>
                  <a:srgbClr val="FFFF66"/>
                </a:solidFill>
                <a:latin typeface="21 Kilobyte Salute" panose="020B0500030101010103" pitchFamily="34" charset="0"/>
              </a:rPr>
              <a:t>Health</a:t>
            </a:r>
            <a:r>
              <a:rPr lang="tr-TR" sz="4400" dirty="0">
                <a:solidFill>
                  <a:srgbClr val="FFFF66"/>
                </a:solidFill>
                <a:latin typeface="21 Kilobyte Salute" panose="020B0500030101010103" pitchFamily="34" charset="0"/>
              </a:rPr>
              <a:t> in </a:t>
            </a:r>
            <a:r>
              <a:rPr lang="tr-TR" sz="4400" dirty="0" err="1">
                <a:solidFill>
                  <a:srgbClr val="FFFF66"/>
                </a:solidFill>
                <a:latin typeface="21 Kilobyte Salute" panose="020B0500030101010103" pitchFamily="34" charset="0"/>
              </a:rPr>
              <a:t>our</a:t>
            </a:r>
            <a:r>
              <a:rPr lang="tr-TR" sz="4400" dirty="0">
                <a:solidFill>
                  <a:srgbClr val="FFFF66"/>
                </a:solidFill>
                <a:latin typeface="21 Kilobyte Salute" panose="020B0500030101010103" pitchFamily="34" charset="0"/>
              </a:rPr>
              <a:t> </a:t>
            </a:r>
            <a:r>
              <a:rPr lang="tr-TR" sz="4400" dirty="0" err="1">
                <a:solidFill>
                  <a:srgbClr val="FFFF66"/>
                </a:solidFill>
                <a:latin typeface="21 Kilobyte Salute" panose="020B0500030101010103" pitchFamily="34" charset="0"/>
              </a:rPr>
              <a:t>school</a:t>
            </a:r>
            <a:endParaRPr lang="tr-TR" sz="4400" dirty="0">
              <a:solidFill>
                <a:srgbClr val="FFFF66"/>
              </a:solidFill>
              <a:latin typeface="21 Kilobyte Salute" panose="020B05000301010101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508448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97772" y="1196752"/>
            <a:ext cx="6740104" cy="37913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Dikdörtgen 1"/>
          <p:cNvSpPr/>
          <p:nvPr/>
        </p:nvSpPr>
        <p:spPr>
          <a:xfrm>
            <a:off x="741588" y="332656"/>
            <a:ext cx="7852471" cy="707886"/>
          </a:xfrm>
          <a:prstGeom prst="rect">
            <a:avLst/>
          </a:prstGeom>
          <a:solidFill>
            <a:schemeClr val="accent2"/>
          </a:solidFill>
        </p:spPr>
        <p:txBody>
          <a:bodyPr wrap="none">
            <a:spAutoFit/>
          </a:bodyPr>
          <a:lstStyle/>
          <a:p>
            <a:r>
              <a:rPr lang="tr-TR" sz="4000" dirty="0" err="1" smtClean="0">
                <a:solidFill>
                  <a:srgbClr val="FF9999"/>
                </a:solidFill>
                <a:latin typeface="21 Kilobyte Salute" panose="020B0500030101010103" pitchFamily="34" charset="0"/>
              </a:rPr>
              <a:t>Our</a:t>
            </a:r>
            <a:r>
              <a:rPr lang="tr-TR" sz="4000" dirty="0" smtClean="0">
                <a:solidFill>
                  <a:srgbClr val="FF9999"/>
                </a:solidFill>
                <a:latin typeface="21 Kilobyte Salute" panose="020B0500030101010103" pitchFamily="34" charset="0"/>
              </a:rPr>
              <a:t> </a:t>
            </a:r>
            <a:r>
              <a:rPr lang="tr-TR" sz="4000" dirty="0" err="1" smtClean="0">
                <a:solidFill>
                  <a:srgbClr val="FF9999"/>
                </a:solidFill>
                <a:latin typeface="21 Kilobyte Salute" panose="020B0500030101010103" pitchFamily="34" charset="0"/>
              </a:rPr>
              <a:t>school</a:t>
            </a:r>
            <a:r>
              <a:rPr lang="tr-TR" sz="4000" dirty="0" smtClean="0">
                <a:solidFill>
                  <a:srgbClr val="FF9999"/>
                </a:solidFill>
                <a:latin typeface="21 Kilobyte Salute" panose="020B0500030101010103" pitchFamily="34" charset="0"/>
              </a:rPr>
              <a:t> </a:t>
            </a:r>
            <a:r>
              <a:rPr lang="tr-TR" sz="4000" dirty="0" err="1" smtClean="0">
                <a:solidFill>
                  <a:srgbClr val="FF9999"/>
                </a:solidFill>
                <a:latin typeface="21 Kilobyte Salute" panose="020B0500030101010103" pitchFamily="34" charset="0"/>
              </a:rPr>
              <a:t>laboratory</a:t>
            </a:r>
            <a:endParaRPr lang="tr-TR" sz="4000" dirty="0">
              <a:solidFill>
                <a:srgbClr val="FF9999"/>
              </a:solidFill>
              <a:latin typeface="21 Kilobyte Salute" panose="020B05000301010101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093367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/>
          <p:cNvSpPr/>
          <p:nvPr/>
        </p:nvSpPr>
        <p:spPr>
          <a:xfrm>
            <a:off x="1979712" y="260648"/>
            <a:ext cx="5360153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dirty="0">
                <a:latin typeface="Arial Rounded MT Bold" panose="020F0704030504030204" pitchFamily="34" charset="0"/>
              </a:rPr>
              <a:t>thanks for </a:t>
            </a:r>
            <a:r>
              <a:rPr lang="en-US" sz="4400" dirty="0" smtClean="0">
                <a:latin typeface="Arial Rounded MT Bold" panose="020F0704030504030204" pitchFamily="34" charset="0"/>
              </a:rPr>
              <a:t>listening </a:t>
            </a:r>
            <a:r>
              <a:rPr lang="tr-TR" sz="4400" dirty="0" smtClean="0">
                <a:latin typeface="Arial Rounded MT Bold" panose="020F0704030504030204" pitchFamily="34" charset="0"/>
              </a:rPr>
              <a:t>          </a:t>
            </a:r>
            <a:r>
              <a:rPr lang="en-US" sz="4400" dirty="0" smtClean="0">
                <a:latin typeface="Arial Rounded MT Bold" panose="020F0704030504030204" pitchFamily="34" charset="0"/>
              </a:rPr>
              <a:t>and </a:t>
            </a:r>
            <a:r>
              <a:rPr lang="en-US" sz="4400" dirty="0">
                <a:latin typeface="Arial Rounded MT Bold" panose="020F0704030504030204" pitchFamily="34" charset="0"/>
              </a:rPr>
              <a:t>watching us </a:t>
            </a:r>
            <a:endParaRPr lang="tr-TR" sz="4400" dirty="0">
              <a:latin typeface="Arial Rounded MT Bold" panose="020F0704030504030204" pitchFamily="34" charset="0"/>
            </a:endParaRPr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63688" y="2492896"/>
            <a:ext cx="5142451" cy="25230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1406242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Felekşan</a:t>
            </a:r>
            <a:r>
              <a:rPr lang="tr-TR" dirty="0" smtClean="0"/>
              <a:t> </a:t>
            </a:r>
            <a:r>
              <a:rPr lang="tr-TR" dirty="0" err="1" smtClean="0"/>
              <a:t>fırat</a:t>
            </a:r>
            <a:endParaRPr lang="tr-TR" dirty="0"/>
          </a:p>
        </p:txBody>
      </p:sp>
      <p:pic>
        <p:nvPicPr>
          <p:cNvPr id="1026" name="Picture 2" descr="C:\Users\Etkileşimli Tahta\Desktop\25110713_IMG-20181126-WA000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26812" y="1196752"/>
            <a:ext cx="4773082" cy="3579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Dikdörtgen 3"/>
          <p:cNvSpPr/>
          <p:nvPr/>
        </p:nvSpPr>
        <p:spPr>
          <a:xfrm>
            <a:off x="5553417" y="980728"/>
            <a:ext cx="3707904" cy="1246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500" dirty="0" err="1" smtClean="0"/>
              <a:t>There</a:t>
            </a:r>
            <a:r>
              <a:rPr lang="tr-TR" sz="2500" dirty="0" smtClean="0"/>
              <a:t> </a:t>
            </a:r>
            <a:r>
              <a:rPr lang="tr-TR" sz="2500" dirty="0" err="1" smtClean="0"/>
              <a:t>are</a:t>
            </a:r>
            <a:r>
              <a:rPr lang="tr-TR" sz="2500" dirty="0" smtClean="0"/>
              <a:t> f</a:t>
            </a:r>
            <a:r>
              <a:rPr lang="en-US" sz="2500" dirty="0" err="1" smtClean="0"/>
              <a:t>ifty</a:t>
            </a:r>
            <a:r>
              <a:rPr lang="en-US" sz="2500" dirty="0" smtClean="0"/>
              <a:t> </a:t>
            </a:r>
            <a:r>
              <a:rPr lang="en-US" sz="2500" dirty="0"/>
              <a:t>teachers in our school </a:t>
            </a:r>
            <a:r>
              <a:rPr lang="tr-TR" sz="2500" dirty="0" err="1" smtClean="0"/>
              <a:t>and</a:t>
            </a:r>
            <a:r>
              <a:rPr lang="tr-TR" sz="2500" dirty="0" smtClean="0"/>
              <a:t> </a:t>
            </a:r>
            <a:r>
              <a:rPr lang="tr-TR" sz="2500" dirty="0" err="1" smtClean="0"/>
              <a:t>around</a:t>
            </a:r>
            <a:r>
              <a:rPr lang="en-US" sz="2500" dirty="0" smtClean="0"/>
              <a:t> a </a:t>
            </a:r>
            <a:r>
              <a:rPr lang="en-US" sz="2500" dirty="0"/>
              <a:t>thousand </a:t>
            </a:r>
            <a:r>
              <a:rPr lang="en-US" sz="2500" dirty="0" smtClean="0"/>
              <a:t>students</a:t>
            </a:r>
            <a:r>
              <a:rPr lang="tr-TR" sz="2500" dirty="0" smtClean="0"/>
              <a:t>.</a:t>
            </a:r>
            <a:endParaRPr lang="tr-TR" sz="2500" dirty="0"/>
          </a:p>
        </p:txBody>
      </p:sp>
      <p:sp>
        <p:nvSpPr>
          <p:cNvPr id="5" name="Dikdörtgen 4"/>
          <p:cNvSpPr/>
          <p:nvPr/>
        </p:nvSpPr>
        <p:spPr>
          <a:xfrm>
            <a:off x="5499894" y="2500645"/>
            <a:ext cx="2448272" cy="1246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500" dirty="0"/>
              <a:t>There are about thirty students </a:t>
            </a:r>
            <a:r>
              <a:rPr lang="en-US" sz="2500" dirty="0" smtClean="0"/>
              <a:t>in</a:t>
            </a:r>
            <a:r>
              <a:rPr lang="tr-TR" sz="2500" dirty="0" smtClean="0"/>
              <a:t> </a:t>
            </a:r>
            <a:r>
              <a:rPr lang="tr-TR" sz="2500" dirty="0" err="1" smtClean="0"/>
              <a:t>each</a:t>
            </a:r>
            <a:r>
              <a:rPr lang="en-US" sz="2500" dirty="0" smtClean="0"/>
              <a:t> </a:t>
            </a:r>
            <a:r>
              <a:rPr lang="en-US" sz="2500" dirty="0"/>
              <a:t>class</a:t>
            </a:r>
            <a:r>
              <a:rPr lang="en-US" dirty="0"/>
              <a:t>.</a:t>
            </a:r>
            <a:endParaRPr lang="tr-TR" dirty="0"/>
          </a:p>
        </p:txBody>
      </p:sp>
      <p:sp>
        <p:nvSpPr>
          <p:cNvPr id="3" name="Dikdörtgen 2"/>
          <p:cNvSpPr/>
          <p:nvPr/>
        </p:nvSpPr>
        <p:spPr>
          <a:xfrm>
            <a:off x="5553417" y="3645024"/>
            <a:ext cx="355631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tr-TR" sz="2400" dirty="0" smtClean="0"/>
          </a:p>
          <a:p>
            <a:r>
              <a:rPr lang="en-US" sz="2400" dirty="0" smtClean="0"/>
              <a:t>Our </a:t>
            </a:r>
            <a:r>
              <a:rPr lang="en-US" sz="2400" dirty="0"/>
              <a:t>school was established in </a:t>
            </a:r>
            <a:r>
              <a:rPr lang="en-US" sz="2400" dirty="0" smtClean="0"/>
              <a:t>1980</a:t>
            </a:r>
            <a:r>
              <a:rPr lang="tr-TR" sz="2400" dirty="0" smtClean="0"/>
              <a:t>.</a:t>
            </a:r>
            <a:endParaRPr lang="tr-TR" sz="2400" dirty="0"/>
          </a:p>
        </p:txBody>
      </p:sp>
    </p:spTree>
    <p:extLst>
      <p:ext uri="{BB962C8B-B14F-4D97-AF65-F5344CB8AC3E}">
        <p14:creationId xmlns:p14="http://schemas.microsoft.com/office/powerpoint/2010/main" xmlns="" val="6087691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/>
          <p:cNvSpPr/>
          <p:nvPr/>
        </p:nvSpPr>
        <p:spPr>
          <a:xfrm>
            <a:off x="3851920" y="188640"/>
            <a:ext cx="5123987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40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O</a:t>
            </a:r>
            <a:r>
              <a:rPr lang="en-US" sz="4000" b="1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ur</a:t>
            </a:r>
            <a:r>
              <a:rPr lang="en-US" sz="40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school has achieved success in many fields</a:t>
            </a:r>
            <a:r>
              <a:rPr lang="en-US" sz="30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.</a:t>
            </a:r>
            <a:endParaRPr lang="tr-TR" sz="30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2050" name="Picture 2" descr="C:\Users\Etkileşimli Tahta\Desktop\k_25110911_IMG-20181130-WA001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2440700"/>
            <a:ext cx="4184213" cy="2245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Etkileşimli Tahta\Desktop\k_25112200_IMG-20181205-WA00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27984" y="2424349"/>
            <a:ext cx="3777612" cy="2257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404663"/>
            <a:ext cx="3207496" cy="18036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8183447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ikdörtgen 4"/>
          <p:cNvSpPr/>
          <p:nvPr/>
        </p:nvSpPr>
        <p:spPr>
          <a:xfrm>
            <a:off x="251520" y="332656"/>
            <a:ext cx="655272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tr-TR" sz="3600" dirty="0">
                <a:solidFill>
                  <a:srgbClr val="000000"/>
                </a:solidFill>
              </a:rPr>
              <a:t>V</a:t>
            </a:r>
            <a:r>
              <a:rPr lang="en-US" sz="3600" dirty="0" err="1" smtClean="0">
                <a:solidFill>
                  <a:srgbClr val="000000"/>
                </a:solidFill>
              </a:rPr>
              <a:t>arious</a:t>
            </a:r>
            <a:r>
              <a:rPr lang="en-US" sz="3600" dirty="0" smtClean="0">
                <a:solidFill>
                  <a:srgbClr val="000000"/>
                </a:solidFill>
              </a:rPr>
              <a:t> </a:t>
            </a:r>
            <a:r>
              <a:rPr lang="en-US" sz="3600" dirty="0">
                <a:solidFill>
                  <a:srgbClr val="000000"/>
                </a:solidFill>
              </a:rPr>
              <a:t>events are organized in our </a:t>
            </a:r>
            <a:r>
              <a:rPr lang="en-US" sz="3600" dirty="0" smtClean="0">
                <a:solidFill>
                  <a:srgbClr val="000000"/>
                </a:solidFill>
              </a:rPr>
              <a:t>school</a:t>
            </a:r>
            <a:endParaRPr lang="tr-TR" sz="3600" dirty="0" smtClean="0">
              <a:solidFill>
                <a:srgbClr val="000000"/>
              </a:solidFill>
            </a:endParaRPr>
          </a:p>
          <a:p>
            <a:pPr lvl="0"/>
            <a:endParaRPr lang="tr-TR" dirty="0">
              <a:solidFill>
                <a:srgbClr val="000000"/>
              </a:solidFill>
            </a:endParaRPr>
          </a:p>
        </p:txBody>
      </p:sp>
      <p:pic>
        <p:nvPicPr>
          <p:cNvPr id="3074" name="Picture 2" descr="C:\Users\Etkileşimli Tahta\Desktop\k_06234716_20150522_0943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51720" y="1628800"/>
            <a:ext cx="5065335" cy="3405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Program Files\Microsoft Office\MEDIA\CAGCAT10\j0293234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78547" y="116632"/>
            <a:ext cx="1565453" cy="1154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Dikdörtgen 1"/>
          <p:cNvSpPr/>
          <p:nvPr/>
        </p:nvSpPr>
        <p:spPr>
          <a:xfrm>
            <a:off x="2529581" y="5373216"/>
            <a:ext cx="3799630" cy="92333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tr-TR" sz="4800" b="1" cap="none" spc="0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S</a:t>
            </a:r>
            <a:r>
              <a:rPr lang="tr-TR" sz="4800" b="1" cap="none" spc="0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7030A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c</a:t>
            </a:r>
            <a:r>
              <a:rPr lang="tr-TR" sz="4800" b="1" cap="none" spc="0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accent6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h</a:t>
            </a:r>
            <a:r>
              <a:rPr lang="tr-TR" sz="4800" b="1" cap="none" spc="0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accent2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o</a:t>
            </a:r>
            <a:r>
              <a:rPr lang="tr-TR" sz="4800" b="1" cap="none" spc="0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accent4">
                    <a:lumMod val="75000"/>
                  </a:schemeClr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o</a:t>
            </a:r>
            <a:r>
              <a:rPr lang="tr-TR" sz="4800" b="1" cap="none" spc="0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l</a:t>
            </a:r>
            <a:r>
              <a:rPr lang="tr-TR" sz="4800" b="1" cap="none" spc="0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l</a:t>
            </a:r>
            <a:r>
              <a:rPr lang="tr-TR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</a:t>
            </a:r>
            <a:r>
              <a:rPr lang="tr-TR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T</a:t>
            </a:r>
            <a:r>
              <a:rPr lang="tr-TR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C00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r</a:t>
            </a:r>
            <a:r>
              <a:rPr lang="tr-TR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accent6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i</a:t>
            </a:r>
            <a:r>
              <a:rPr lang="tr-TR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7030A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p</a:t>
            </a:r>
            <a:r>
              <a:rPr lang="tr-TR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s</a:t>
            </a:r>
            <a:r>
              <a:rPr lang="tr-TR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</a:t>
            </a:r>
            <a:endParaRPr lang="tr-TR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774117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/>
          <p:cNvSpPr/>
          <p:nvPr/>
        </p:nvSpPr>
        <p:spPr>
          <a:xfrm>
            <a:off x="395536" y="548681"/>
            <a:ext cx="835292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3600" dirty="0" smtClean="0"/>
              <a:t>O</a:t>
            </a:r>
            <a:r>
              <a:rPr lang="en-US" sz="3600" dirty="0" err="1" smtClean="0"/>
              <a:t>ur</a:t>
            </a:r>
            <a:r>
              <a:rPr lang="en-US" sz="3600" dirty="0" smtClean="0"/>
              <a:t> </a:t>
            </a:r>
            <a:r>
              <a:rPr lang="en-US" sz="3600" dirty="0"/>
              <a:t>school regularly celebrates local goods week</a:t>
            </a:r>
            <a:endParaRPr lang="tr-TR" sz="3600" dirty="0"/>
          </a:p>
        </p:txBody>
      </p:sp>
      <p:pic>
        <p:nvPicPr>
          <p:cNvPr id="4098" name="Picture 2" descr="C:\Users\Etkileşimli Tahta\Desktop\23135637_IMG-20180223-WA001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49301" y="1659140"/>
            <a:ext cx="5245398" cy="338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Program Files\Microsoft Office\MEDIA\CAGCAT10\j0281904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219260" y="2132856"/>
            <a:ext cx="1825142" cy="1725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Program Files\Microsoft Office\MEDIA\CAGCAT10\j0281904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4159" y="2242001"/>
            <a:ext cx="1825142" cy="1725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1841977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Etkileşimli Tahta\Desktop\k_05105600_IMG-20190118-WA002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1700808"/>
            <a:ext cx="7560840" cy="331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Dikdörtgen 1"/>
          <p:cNvSpPr/>
          <p:nvPr/>
        </p:nvSpPr>
        <p:spPr>
          <a:xfrm>
            <a:off x="107504" y="620853"/>
            <a:ext cx="7416824" cy="52322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r"/>
            <a:r>
              <a:rPr lang="en-US" sz="2800" dirty="0">
                <a:solidFill>
                  <a:schemeClr val="bg1"/>
                </a:solidFill>
              </a:rPr>
              <a:t>The </a:t>
            </a:r>
            <a:r>
              <a:rPr lang="en-US" sz="2800" dirty="0" smtClean="0">
                <a:solidFill>
                  <a:schemeClr val="bg1"/>
                </a:solidFill>
              </a:rPr>
              <a:t>begin</a:t>
            </a:r>
            <a:r>
              <a:rPr lang="tr-TR" sz="2800" dirty="0" err="1" smtClean="0">
                <a:solidFill>
                  <a:schemeClr val="bg1"/>
                </a:solidFill>
              </a:rPr>
              <a:t>ing</a:t>
            </a:r>
            <a:r>
              <a:rPr lang="tr-TR" sz="2800" dirty="0" smtClean="0">
                <a:solidFill>
                  <a:schemeClr val="bg1"/>
                </a:solidFill>
              </a:rPr>
              <a:t> of </a:t>
            </a:r>
            <a:r>
              <a:rPr lang="en-US" sz="2800" dirty="0" smtClean="0">
                <a:solidFill>
                  <a:schemeClr val="bg1"/>
                </a:solidFill>
              </a:rPr>
              <a:t>the </a:t>
            </a:r>
            <a:r>
              <a:rPr lang="en-US" sz="2800" dirty="0" smtClean="0">
                <a:solidFill>
                  <a:schemeClr val="bg1"/>
                </a:solidFill>
              </a:rPr>
              <a:t>holiday </a:t>
            </a:r>
            <a:endParaRPr lang="tr-TR" sz="2800" dirty="0" smtClean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694105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196752"/>
            <a:ext cx="6812112" cy="383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Dikdörtgen 1"/>
          <p:cNvSpPr/>
          <p:nvPr/>
        </p:nvSpPr>
        <p:spPr>
          <a:xfrm>
            <a:off x="2627784" y="260648"/>
            <a:ext cx="483260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4400" dirty="0" err="1"/>
              <a:t>Our</a:t>
            </a:r>
            <a:r>
              <a:rPr lang="tr-TR" sz="4400" dirty="0"/>
              <a:t> </a:t>
            </a:r>
            <a:r>
              <a:rPr lang="tr-TR" sz="4400" dirty="0" err="1"/>
              <a:t>robotic</a:t>
            </a:r>
            <a:r>
              <a:rPr lang="tr-TR" sz="4400" dirty="0"/>
              <a:t> </a:t>
            </a:r>
            <a:r>
              <a:rPr lang="tr-TR" sz="4400" dirty="0" err="1"/>
              <a:t>projects</a:t>
            </a:r>
            <a:endParaRPr lang="tr-TR" sz="4400" dirty="0"/>
          </a:p>
        </p:txBody>
      </p:sp>
    </p:spTree>
    <p:extLst>
      <p:ext uri="{BB962C8B-B14F-4D97-AF65-F5344CB8AC3E}">
        <p14:creationId xmlns:p14="http://schemas.microsoft.com/office/powerpoint/2010/main" xmlns="" val="16717831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700808"/>
            <a:ext cx="5994974" cy="33752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Dikdörtgen 1"/>
          <p:cNvSpPr/>
          <p:nvPr/>
        </p:nvSpPr>
        <p:spPr>
          <a:xfrm>
            <a:off x="1907704" y="260648"/>
            <a:ext cx="439248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4000" dirty="0" err="1">
                <a:solidFill>
                  <a:srgbClr val="FF9999"/>
                </a:solidFill>
              </a:rPr>
              <a:t>Our</a:t>
            </a:r>
            <a:r>
              <a:rPr lang="tr-TR" sz="4000" dirty="0"/>
              <a:t> </a:t>
            </a:r>
            <a:r>
              <a:rPr lang="tr-TR" sz="4000" dirty="0" err="1">
                <a:solidFill>
                  <a:schemeClr val="accent3">
                    <a:lumMod val="60000"/>
                    <a:lumOff val="40000"/>
                  </a:schemeClr>
                </a:solidFill>
              </a:rPr>
              <a:t>school's</a:t>
            </a:r>
            <a:r>
              <a:rPr lang="tr-TR" sz="40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 </a:t>
            </a:r>
            <a:r>
              <a:rPr lang="tr-TR" sz="4000" dirty="0" err="1">
                <a:solidFill>
                  <a:srgbClr val="FFFF00"/>
                </a:solidFill>
              </a:rPr>
              <a:t>educational</a:t>
            </a:r>
            <a:r>
              <a:rPr lang="tr-TR" sz="4000" dirty="0"/>
              <a:t> </a:t>
            </a:r>
            <a:r>
              <a:rPr lang="tr-TR" sz="4000" dirty="0" err="1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trips</a:t>
            </a:r>
            <a:r>
              <a:rPr lang="tr-TR" sz="40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.</a:t>
            </a:r>
            <a:endParaRPr lang="tr-TR" sz="400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66106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/>
          <p:cNvSpPr/>
          <p:nvPr/>
        </p:nvSpPr>
        <p:spPr>
          <a:xfrm>
            <a:off x="2195736" y="332656"/>
            <a:ext cx="611148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/>
              <a:t>Robot training in our </a:t>
            </a:r>
            <a:r>
              <a:rPr lang="en-US" sz="4000" dirty="0" err="1" smtClean="0"/>
              <a:t>schoo</a:t>
            </a:r>
            <a:r>
              <a:rPr lang="tr-TR" sz="4000" dirty="0" smtClean="0"/>
              <a:t>l</a:t>
            </a:r>
            <a:endParaRPr lang="tr-TR" sz="40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556792"/>
            <a:ext cx="6017843" cy="3384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6843794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çılar">
  <a:themeElements>
    <a:clrScheme name="Açılar">
      <a:dk1>
        <a:srgbClr val="000000"/>
      </a:dk1>
      <a:lt1>
        <a:srgbClr val="FFFFFF"/>
      </a:lt1>
      <a:dk2>
        <a:srgbClr val="434342"/>
      </a:dk2>
      <a:lt2>
        <a:srgbClr val="CDD7D9"/>
      </a:lt2>
      <a:accent1>
        <a:srgbClr val="797B7E"/>
      </a:accent1>
      <a:accent2>
        <a:srgbClr val="F96A1B"/>
      </a:accent2>
      <a:accent3>
        <a:srgbClr val="08A1D9"/>
      </a:accent3>
      <a:accent4>
        <a:srgbClr val="7C984A"/>
      </a:accent4>
      <a:accent5>
        <a:srgbClr val="C2AD8D"/>
      </a:accent5>
      <a:accent6>
        <a:srgbClr val="506E94"/>
      </a:accent6>
      <a:hlink>
        <a:srgbClr val="5F5F5F"/>
      </a:hlink>
      <a:folHlink>
        <a:srgbClr val="969696"/>
      </a:folHlink>
    </a:clrScheme>
    <a:fontScheme name="Açılar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çıla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20400000"/>
            </a:lightRig>
          </a:scene3d>
          <a:sp3d contourW="6350">
            <a:bevelT w="41275" h="19050" prst="angle"/>
            <a:contourClr>
              <a:schemeClr val="phClr">
                <a:shade val="25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0000"/>
                <a:shade val="85000"/>
              </a:schemeClr>
              <a:schemeClr val="phClr">
                <a:tint val="95000"/>
                <a:shade val="99000"/>
              </a:schemeClr>
            </a:duotone>
          </a:blip>
          <a:tile tx="0" ty="0" sx="100000" sy="10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tint val="93000"/>
                <a:shade val="85000"/>
              </a:schemeClr>
              <a:schemeClr val="phClr">
                <a:tint val="96000"/>
                <a:shade val="99000"/>
              </a:schemeClr>
            </a:duotone>
          </a:blip>
          <a:tile tx="0" ty="0" sx="90000" sy="9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Angles</Template>
  <TotalTime>236</TotalTime>
  <Words>117</Words>
  <Application>Microsoft Office PowerPoint</Application>
  <PresentationFormat>Ekran Gösterisi (4:3)</PresentationFormat>
  <Paragraphs>24</Paragraphs>
  <Slides>14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Slayt Başlıkları</vt:lpstr>
      </vt:variant>
      <vt:variant>
        <vt:i4>14</vt:i4>
      </vt:variant>
    </vt:vector>
  </HeadingPairs>
  <TitlesOfParts>
    <vt:vector size="15" baseType="lpstr">
      <vt:lpstr>Açılar</vt:lpstr>
      <vt:lpstr>FELEKŞAN FIRAT SCHOOL</vt:lpstr>
      <vt:lpstr>Felekşan fırat</vt:lpstr>
      <vt:lpstr>Slayt 3</vt:lpstr>
      <vt:lpstr>Slayt 4</vt:lpstr>
      <vt:lpstr>Slayt 5</vt:lpstr>
      <vt:lpstr>Slayt 6</vt:lpstr>
      <vt:lpstr>Slayt 7</vt:lpstr>
      <vt:lpstr>Slayt 8</vt:lpstr>
      <vt:lpstr>Slayt 9</vt:lpstr>
      <vt:lpstr>Slayt 10</vt:lpstr>
      <vt:lpstr>Slayt 11</vt:lpstr>
      <vt:lpstr>Slayt 12</vt:lpstr>
      <vt:lpstr>Slayt 13</vt:lpstr>
      <vt:lpstr>Slayt 14</vt:lpstr>
    </vt:vector>
  </TitlesOfParts>
  <Company>Progressive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FELEKŞAN FIRAT SCHOOL</dc:title>
  <dc:creator>Windows Kullanıcısı</dc:creator>
  <cp:lastModifiedBy>Hatice</cp:lastModifiedBy>
  <cp:revision>24</cp:revision>
  <dcterms:created xsi:type="dcterms:W3CDTF">2019-02-05T09:43:30Z</dcterms:created>
  <dcterms:modified xsi:type="dcterms:W3CDTF">2019-07-31T13:33:02Z</dcterms:modified>
</cp:coreProperties>
</file>