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705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98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66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438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7810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145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700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603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207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301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003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64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324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08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02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717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688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703D-C4C4-4280-BF2F-B01B75D676C7}" type="datetimeFigureOut">
              <a:rPr lang="nl-BE" smtClean="0"/>
              <a:t>7/01/2019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33C2-938C-4FF1-8A6B-B1CA2FD265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7536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46CF7-8B2B-4F75-A52F-0AF908F69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418" y="1122363"/>
            <a:ext cx="9247161" cy="923330"/>
          </a:xfrm>
        </p:spPr>
        <p:txBody>
          <a:bodyPr/>
          <a:lstStyle/>
          <a:p>
            <a:r>
              <a:rPr lang="nl-BE" dirty="0" err="1"/>
              <a:t>I’m</a:t>
            </a:r>
            <a:r>
              <a:rPr lang="nl-BE" dirty="0"/>
              <a:t> Kylian </a:t>
            </a:r>
            <a:r>
              <a:rPr lang="nl-BE" dirty="0" err="1"/>
              <a:t>pius</a:t>
            </a:r>
            <a:r>
              <a:rPr lang="nl-BE" dirty="0"/>
              <a:t>, I’m11years </a:t>
            </a:r>
            <a:r>
              <a:rPr lang="nl-BE" dirty="0" err="1"/>
              <a:t>old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16E891-16AB-4E2F-A235-7BCC03ABF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44" t="-652163" r="-103244" b="652163"/>
          <a:stretch/>
        </p:blipFill>
        <p:spPr>
          <a:xfrm>
            <a:off x="10339601" y="-313678"/>
            <a:ext cx="5762440" cy="31367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53F42FF-AEBF-456C-AA82-022386D872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BBB569F-4009-4FF1-8706-A2E21EF6E106}"/>
              </a:ext>
            </a:extLst>
          </p:cNvPr>
          <p:cNvSpPr/>
          <p:nvPr/>
        </p:nvSpPr>
        <p:spPr>
          <a:xfrm>
            <a:off x="3685040" y="199033"/>
            <a:ext cx="48219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</a:t>
            </a:r>
            <a:r>
              <a:rPr lang="nl-NL" sz="5400" b="1" cap="none" spc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ello</a:t>
            </a:r>
            <a:r>
              <a:rPr lang="nl-NL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!!!</a:t>
            </a:r>
            <a:endParaRPr lang="nl-NL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DAC11D-01C5-4454-9576-B39EB2F8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9713" y="2773890"/>
            <a:ext cx="4369177" cy="291278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199D992-234D-4943-878E-96EC64070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52" y="2045693"/>
            <a:ext cx="2912784" cy="435154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A8BE2F-A74C-4F97-8ABB-C009F7C56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4" t="-1" r="100000" b="-125432"/>
          <a:stretch/>
        </p:blipFill>
        <p:spPr>
          <a:xfrm rot="16200000" flipH="1">
            <a:off x="8375647" y="-1123562"/>
            <a:ext cx="115870" cy="91439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76B5AF-1ADF-4A4D-9429-AC0F9CBB6B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6" t="-78410" b="100000"/>
          <a:stretch/>
        </p:blipFill>
        <p:spPr>
          <a:xfrm rot="16200000">
            <a:off x="1555877" y="-1330794"/>
            <a:ext cx="923330" cy="358491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A5CCE40-B460-4E09-B046-537C91E82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1999" y="2756260"/>
            <a:ext cx="4369176" cy="29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2929A-E5D5-4E31-8807-4CBD9756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-	</a:t>
            </a:r>
            <a:r>
              <a:rPr lang="nl-BE" dirty="0" err="1"/>
              <a:t>Skiing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75BD187-0210-42F4-81EF-B4ACA83F9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00" t="100000" r="-56119" b="-16887"/>
          <a:stretch/>
        </p:blipFill>
        <p:spPr>
          <a:xfrm>
            <a:off x="8456320" y="6244768"/>
            <a:ext cx="3103502" cy="7004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FD6EE-7BAA-4A99-B652-C43D661C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11" y="1684415"/>
            <a:ext cx="6832601" cy="45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98FC3-F01C-4735-B1DE-D98052EE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353" y="2828221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nl-BE" sz="15300" dirty="0"/>
              <a:t>The end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6FDCA7-3E42-4C9D-9866-EA7E5C7ECCD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4061056">
            <a:off x="4702621" y="7380839"/>
            <a:ext cx="2904182" cy="798177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1630139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C8434-278E-4732-8CB9-6C6E53E1F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I’m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Ghent</a:t>
            </a:r>
            <a:r>
              <a:rPr lang="nl-BE" dirty="0"/>
              <a:t>, Belgium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F9651C-963A-4618-8562-0D73B613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715D61-D635-4902-8ADB-870EA9FD8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644"/>
          <a:stretch/>
        </p:blipFill>
        <p:spPr>
          <a:xfrm>
            <a:off x="3531080" y="2168814"/>
            <a:ext cx="512666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387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9CDE8-4AB3-4832-9E01-B1DCC9F4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5" y="618518"/>
            <a:ext cx="10526906" cy="2420104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my family:</a:t>
            </a:r>
            <a:br>
              <a:rPr lang="en-US" dirty="0"/>
            </a:br>
            <a:r>
              <a:rPr lang="en-US" dirty="0"/>
              <a:t>	My mother and father are </a:t>
            </a:r>
            <a:r>
              <a:rPr lang="en-US" dirty="0" err="1"/>
              <a:t>Miggy</a:t>
            </a:r>
            <a:r>
              <a:rPr lang="en-US" dirty="0"/>
              <a:t> &amp; Andy		</a:t>
            </a:r>
            <a:br>
              <a:rPr lang="en-US" dirty="0"/>
            </a:br>
            <a:r>
              <a:rPr lang="en-US" dirty="0"/>
              <a:t>	Tiago is my younger brother, he’s 9 years old</a:t>
            </a:r>
            <a:br>
              <a:rPr lang="en-US" dirty="0"/>
            </a:br>
            <a:r>
              <a:rPr lang="en-US" dirty="0"/>
              <a:t>	I also have a little sister, Kato. She’s 4.</a:t>
            </a:r>
            <a:br>
              <a:rPr lang="en-US" dirty="0"/>
            </a:b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919369C-B5DB-4284-8C61-20A128882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55" y="2597206"/>
            <a:ext cx="5458264" cy="3642276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3D8777-905C-4158-B65A-7A517CCB3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72" y="2597206"/>
            <a:ext cx="2430824" cy="36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9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E58CE-E1C8-424F-AAA9-2179F7DD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Het </a:t>
            </a:r>
            <a:r>
              <a:rPr lang="en-US" dirty="0" err="1"/>
              <a:t>Molenschip</a:t>
            </a:r>
            <a:r>
              <a:rPr lang="en-US" dirty="0"/>
              <a:t> is my school, my class is called L6,</a:t>
            </a:r>
            <a:br>
              <a:rPr lang="en-US" dirty="0"/>
            </a:br>
            <a:r>
              <a:rPr lang="en-US" dirty="0"/>
              <a:t>My teacher is miss Ellen.</a:t>
            </a:r>
            <a:br>
              <a:rPr lang="en-US" dirty="0"/>
            </a:b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896170A-15DE-43A4-B083-BABEAD175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621" y="2324308"/>
            <a:ext cx="5677218" cy="3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853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43AD3-6713-429F-8B29-8EF84B3B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My home is a ship, she’s called ‘Tigris’</a:t>
            </a:r>
            <a:br>
              <a:rPr lang="en-US" dirty="0"/>
            </a:br>
            <a:r>
              <a:rPr lang="en-US" dirty="0"/>
              <a:t>We transport containers from the port of Antwerp to Metz (France) and vice-versa.</a:t>
            </a:r>
            <a:br>
              <a:rPr lang="en-US" dirty="0"/>
            </a:b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79051C9-0C6A-4C9E-ACB8-1EB57164B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b="15539"/>
          <a:stretch/>
        </p:blipFill>
        <p:spPr>
          <a:xfrm>
            <a:off x="3101321" y="2590050"/>
            <a:ext cx="5989358" cy="3287482"/>
          </a:xfrm>
        </p:spPr>
      </p:pic>
    </p:spTree>
    <p:extLst>
      <p:ext uri="{BB962C8B-B14F-4D97-AF65-F5344CB8AC3E}">
        <p14:creationId xmlns:p14="http://schemas.microsoft.com/office/powerpoint/2010/main" val="13901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C7EE8-7D3A-49C1-86F3-87B470CC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My </a:t>
            </a:r>
            <a:r>
              <a:rPr lang="nl-BE" dirty="0" err="1"/>
              <a:t>hobbies</a:t>
            </a:r>
            <a:r>
              <a:rPr lang="nl-BE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21683F-7325-4DAC-ADE0-1EA2A413E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427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ECC0C-6A90-4F4A-832D-E8DE5E14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37" y="327514"/>
            <a:ext cx="9905998" cy="1478570"/>
          </a:xfrm>
        </p:spPr>
        <p:txBody>
          <a:bodyPr/>
          <a:lstStyle/>
          <a:p>
            <a:r>
              <a:rPr lang="nl-BE" dirty="0"/>
              <a:t>-	Soccer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7156F9C-656B-493A-80AE-B60687D8C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419" y="2516859"/>
            <a:ext cx="5410261" cy="30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80006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6E12D-3CF7-4965-A47F-4A7682B7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                              -	</a:t>
            </a:r>
            <a:r>
              <a:rPr lang="nl-BE" dirty="0" err="1"/>
              <a:t>Bicycling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67BE0AD-BB4A-4B18-86F1-BF65D3B92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6418" y="2743261"/>
            <a:ext cx="4839164" cy="24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CC23F-5C45-4826-B029-4B68234E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-	</a:t>
            </a:r>
            <a:r>
              <a:rPr lang="nl-BE" dirty="0" err="1"/>
              <a:t>Playing</a:t>
            </a:r>
            <a:r>
              <a:rPr lang="nl-BE" dirty="0"/>
              <a:t> on </a:t>
            </a:r>
            <a:r>
              <a:rPr lang="nl-BE" dirty="0" err="1"/>
              <a:t>my</a:t>
            </a:r>
            <a:r>
              <a:rPr lang="nl-BE" dirty="0"/>
              <a:t> ps4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4A898AF-F2D0-423A-B8CD-4AE10845C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435" y="2097088"/>
            <a:ext cx="5194272" cy="36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171</TotalTime>
  <Words>40</Words>
  <Application>Microsoft Office PowerPoint</Application>
  <PresentationFormat>Breedbeeld</PresentationFormat>
  <Paragraphs>12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Circuit</vt:lpstr>
      <vt:lpstr>I’m Kylian pius, I’m11years old</vt:lpstr>
      <vt:lpstr>I’m from Ghent, Belgium </vt:lpstr>
      <vt:lpstr>This is my family:  My mother and father are Miggy &amp; Andy    Tiago is my younger brother, he’s 9 years old  I also have a little sister, Kato. She’s 4. </vt:lpstr>
      <vt:lpstr>Het Molenschip is my school, my class is called L6, My teacher is miss Ellen. </vt:lpstr>
      <vt:lpstr> My home is a ship, she’s called ‘Tigris’ We transport containers from the port of Antwerp to Metz (France) and vice-versa. </vt:lpstr>
      <vt:lpstr>My hobbies:</vt:lpstr>
      <vt:lpstr>- Soccer</vt:lpstr>
      <vt:lpstr>                                - Bicycling</vt:lpstr>
      <vt:lpstr>- Playing on my ps4</vt:lpstr>
      <vt:lpstr>- Skiing</vt:lpstr>
      <vt:lpstr>The end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Kylian Pius</dc:creator>
  <cp:lastModifiedBy>Philippe Balcaen</cp:lastModifiedBy>
  <cp:revision>11</cp:revision>
  <dcterms:created xsi:type="dcterms:W3CDTF">2019-01-03T14:27:06Z</dcterms:created>
  <dcterms:modified xsi:type="dcterms:W3CDTF">2019-01-07T11:10:56Z</dcterms:modified>
</cp:coreProperties>
</file>